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8E733-835F-4358-929E-D97066FFD74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804F5-E3D2-4614-B178-5761A6C3F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7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D30A-2099-4447-AF54-66EA7B503D5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C13D-E45E-4EF9-A6B6-A2FA8A14ED8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5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D30A-2099-4447-AF54-66EA7B503D5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C13D-E45E-4EF9-A6B6-A2FA8A14E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8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D30A-2099-4447-AF54-66EA7B503D5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C13D-E45E-4EF9-A6B6-A2FA8A14E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4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D30A-2099-4447-AF54-66EA7B503D5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C13D-E45E-4EF9-A6B6-A2FA8A14ED8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55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D30A-2099-4447-AF54-66EA7B503D5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C13D-E45E-4EF9-A6B6-A2FA8A14E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32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D30A-2099-4447-AF54-66EA7B503D5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C13D-E45E-4EF9-A6B6-A2FA8A14ED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5257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D30A-2099-4447-AF54-66EA7B503D5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C13D-E45E-4EF9-A6B6-A2FA8A14E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81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D30A-2099-4447-AF54-66EA7B503D5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C13D-E45E-4EF9-A6B6-A2FA8A14E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94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D30A-2099-4447-AF54-66EA7B503D5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C13D-E45E-4EF9-A6B6-A2FA8A14E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7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D30A-2099-4447-AF54-66EA7B503D5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C13D-E45E-4EF9-A6B6-A2FA8A14E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2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D30A-2099-4447-AF54-66EA7B503D5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C13D-E45E-4EF9-A6B6-A2FA8A14E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53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D30A-2099-4447-AF54-66EA7B503D5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C13D-E45E-4EF9-A6B6-A2FA8A14E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D30A-2099-4447-AF54-66EA7B503D5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C13D-E45E-4EF9-A6B6-A2FA8A14E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1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D30A-2099-4447-AF54-66EA7B503D5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C13D-E45E-4EF9-A6B6-A2FA8A14E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3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D30A-2099-4447-AF54-66EA7B503D5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C13D-E45E-4EF9-A6B6-A2FA8A14E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8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D30A-2099-4447-AF54-66EA7B503D5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C13D-E45E-4EF9-A6B6-A2FA8A14E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9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D30A-2099-4447-AF54-66EA7B503D5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EC13D-E45E-4EF9-A6B6-A2FA8A14E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3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FB1D30A-2099-4447-AF54-66EA7B503D5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BEC13D-E45E-4EF9-A6B6-A2FA8A14E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73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36DC48-6BDD-B8D1-9599-5A3D2DEA85B1}"/>
              </a:ext>
            </a:extLst>
          </p:cNvPr>
          <p:cNvSpPr txBox="1"/>
          <p:nvPr/>
        </p:nvSpPr>
        <p:spPr>
          <a:xfrm>
            <a:off x="1181686" y="524751"/>
            <a:ext cx="61053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Курсовая </a:t>
            </a:r>
            <a:br>
              <a:rPr lang="ru-RU" sz="2000" b="1" dirty="0">
                <a:solidFill>
                  <a:schemeClr val="bg1"/>
                </a:solidFill>
              </a:rPr>
            </a:br>
            <a:r>
              <a:rPr lang="ru-RU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АЗЕРБАЙДЖАНСКИЙ ГОСУДАРСТВЕННЫЙ УНИВЕРСИТЕТ НЕФТИ И ПРОМЫШЛЕННОСТИ</a:t>
            </a:r>
            <a:b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Тема: </a:t>
            </a:r>
            <a:r>
              <a:rPr lang="ru-RU" sz="36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Разработка онлайн тестовой системы по математике</a:t>
            </a:r>
            <a:endParaRPr lang="en-US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2D8A5-480D-E033-0F4B-933FB5543C30}"/>
              </a:ext>
            </a:extLst>
          </p:cNvPr>
          <p:cNvSpPr txBox="1"/>
          <p:nvPr/>
        </p:nvSpPr>
        <p:spPr>
          <a:xfrm>
            <a:off x="1181686" y="3781922"/>
            <a:ext cx="61053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Студент</a:t>
            </a:r>
            <a:r>
              <a:rPr lang="ru-RU" sz="2400" b="1" dirty="0">
                <a:solidFill>
                  <a:schemeClr val="bg1"/>
                </a:solidFill>
              </a:rPr>
              <a:t>: </a:t>
            </a:r>
            <a:r>
              <a:rPr lang="ru-RU" sz="2400" b="1" i="1" dirty="0" err="1">
                <a:solidFill>
                  <a:schemeClr val="bg1"/>
                </a:solidFill>
              </a:rPr>
              <a:t>Ширалиев</a:t>
            </a:r>
            <a:r>
              <a:rPr lang="ru-RU" sz="2400" b="1" i="1" dirty="0">
                <a:solidFill>
                  <a:schemeClr val="bg1"/>
                </a:solidFill>
              </a:rPr>
              <a:t> Абидин</a:t>
            </a:r>
          </a:p>
          <a:p>
            <a:r>
              <a:rPr lang="ru-RU" sz="2400" dirty="0">
                <a:solidFill>
                  <a:schemeClr val="bg1"/>
                </a:solidFill>
              </a:rPr>
              <a:t>Курс: </a:t>
            </a:r>
            <a:r>
              <a:rPr lang="ru-RU" sz="2400" b="1" dirty="0">
                <a:solidFill>
                  <a:schemeClr val="bg1"/>
                </a:solidFill>
              </a:rPr>
              <a:t>3</a:t>
            </a:r>
          </a:p>
          <a:p>
            <a:r>
              <a:rPr lang="ru-RU" sz="2400" dirty="0">
                <a:solidFill>
                  <a:schemeClr val="bg1"/>
                </a:solidFill>
              </a:rPr>
              <a:t>Группа:</a:t>
            </a:r>
            <a:r>
              <a:rPr lang="ru-RU" sz="2400" b="1" dirty="0">
                <a:solidFill>
                  <a:schemeClr val="bg1"/>
                </a:solidFill>
              </a:rPr>
              <a:t>680.22</a:t>
            </a:r>
          </a:p>
          <a:p>
            <a:r>
              <a:rPr lang="ru-RU" sz="2400" dirty="0">
                <a:solidFill>
                  <a:schemeClr val="bg1"/>
                </a:solidFill>
              </a:rPr>
              <a:t>Предмет: </a:t>
            </a:r>
            <a:r>
              <a:rPr lang="ru-RU" sz="2400" b="1" i="1" dirty="0">
                <a:solidFill>
                  <a:schemeClr val="bg1"/>
                </a:solidFill>
              </a:rPr>
              <a:t>Веб-системы и технологии</a:t>
            </a:r>
            <a:endParaRPr 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61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4ADC92-F414-1FDC-7F26-FB16A5B1F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98" y="782121"/>
            <a:ext cx="8187398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Типы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вопросов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Система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поддерживает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различные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форматы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заданий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Один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правильный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ответ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Несколько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правильных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ответов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Ввод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численного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ответа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Работа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с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формулами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проверка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ввода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LaTeX-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выражений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будущем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—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задания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построение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графиков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решение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уравнений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2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5D835F-6C2A-DBB5-4820-7E3468658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707" y="528905"/>
            <a:ext cx="6682154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Безопасность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системы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защиты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данных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честности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тестирования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реализуются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Шифрование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паролей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Верификация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пользователей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Ограничение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времени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прохождение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тестов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Случайная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генерация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порядка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вопросов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ответов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Ограничение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повторных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попыток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4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54863B-2593-B1CF-4665-FE09E55CA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81" y="1126853"/>
            <a:ext cx="11479237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Технологии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реализации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Frontend: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HTML5, CSS3, JavaScript,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фреймворк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Bootstrap,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библиотека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MathJax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отображения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формул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Backend: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Django (Python) —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быстрая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разработка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встроенная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защита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База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данных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PostgreSQL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или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MySQL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надежного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хранения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информации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Возможность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интеграции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с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внешними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сервисами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через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995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1386B0-48A7-2482-A17B-08440609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62" y="1283467"/>
            <a:ext cx="10452296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Тестирование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системы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Этапы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тестирования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Альфа-тестирование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разработчиками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Бета-тестирование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группой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пользователей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Сбор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обратной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связи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удобство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интерфейса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корректность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проверки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ответов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Корректировка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доработка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системы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результатам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тестирования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5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F64BB9-49DF-F06E-09A4-61C432845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51" y="1063476"/>
            <a:ext cx="9805182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Результаты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работы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ходе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выполнения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проекта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Спроектирована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реализована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рабочая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версия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системы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тестирования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Обеспечена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поддержка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сложных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математических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выражений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Реализован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адаптивный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дизайн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разных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устройств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Достигнута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высокая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скорость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работы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простота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использования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512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483516-271F-3016-600D-179FAA324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76" y="782121"/>
            <a:ext cx="8496886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Результаты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работы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ходе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выполнения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проекта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Спроектирована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реализована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рабочая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версия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системы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тестирования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Обеспечена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поддержка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сложных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математических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выражений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Реализован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адаптивный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дизайн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разных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устройств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Достигнута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высокая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скорость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работы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простота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использования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08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644536-5DEA-D990-F4A0-8ED1C986E60E}"/>
              </a:ext>
            </a:extLst>
          </p:cNvPr>
          <p:cNvSpPr txBox="1"/>
          <p:nvPr/>
        </p:nvSpPr>
        <p:spPr>
          <a:xfrm>
            <a:off x="2869808" y="1322363"/>
            <a:ext cx="7118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</a:t>
            </a:r>
            <a:r>
              <a:rPr lang="en-US" sz="5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337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77A354-DD85-22E5-0119-0DA9A47A8204}"/>
              </a:ext>
            </a:extLst>
          </p:cNvPr>
          <p:cNvSpPr txBox="1"/>
          <p:nvPr/>
        </p:nvSpPr>
        <p:spPr>
          <a:xfrm>
            <a:off x="379828" y="582067"/>
            <a:ext cx="610537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Актуальность темы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условиях цифровизации образования возрастает потребность в эффективных онлайн-средствах проверки </a:t>
            </a:r>
            <a:r>
              <a:rPr lang="ru-RU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знаний.Традиционные</a:t>
            </a:r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методы тестирования требуют значительных </a:t>
            </a:r>
            <a:r>
              <a:rPr lang="ru-RU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ресурсов.Онлайн</a:t>
            </a:r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тестовые системы позволяют автоматизировать процесс контроля знаний и анализа </a:t>
            </a:r>
            <a:r>
              <a:rPr lang="ru-RU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результатов.В</a:t>
            </a:r>
            <a:r>
              <a:rPr lang="ru-RU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области математики особую сложность представляет корректное отображение и проверка формул.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85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D05123-DD53-2DD0-1C08-60662EE7D9CC}"/>
              </a:ext>
            </a:extLst>
          </p:cNvPr>
          <p:cNvSpPr txBox="1"/>
          <p:nvPr/>
        </p:nvSpPr>
        <p:spPr>
          <a:xfrm>
            <a:off x="604910" y="592911"/>
            <a:ext cx="610537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Цель проекта</a:t>
            </a: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ru-RU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Разработать онлайн систему тестирования, ориентированную на математику, с удобным интерфейсом и поддержкой математических </a:t>
            </a:r>
            <a:r>
              <a:rPr lang="ru-RU" sz="3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выражений.Обеспечить</a:t>
            </a:r>
            <a:r>
              <a:rPr lang="ru-RU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возможность быстрой проверки знаний с минимальным участием преподавателя.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5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D6301DE-F8BB-3A31-5850-398A5F8A4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21" y="535900"/>
            <a:ext cx="7258930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Задачи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проекта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Проанализировать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существующие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решения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Спроектировать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структуру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базы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данных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хранения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тестов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результатов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Разработать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веб-интерфейс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пользователей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администраторов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Реализовать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функции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автоматической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проверки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Обеспечить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безопасность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данных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77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4E4D70-B656-3FB1-0E91-B98EC4421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41" y="472671"/>
            <a:ext cx="1108534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Обзор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аналогов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Анализ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существующих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систем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Google Forms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—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простота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создания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тестов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но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ограниченные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возможности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работы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с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формулами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Moodle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—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поддержка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формул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но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сложная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настройка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Quizlet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—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ориентирован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запоминание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а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не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проверку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решений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Наш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проект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сочетает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простоту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использования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математическую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специфику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14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B2CD47-5837-C5EA-E9C9-34DE91331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48" y="1073225"/>
            <a:ext cx="1036788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Целевая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аудитория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Онлайн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тестовая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система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ориентирована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на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Учителей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преподавателей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математики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Школьников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старших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классов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Студентов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младших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курсов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технических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вузов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Система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предназначена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как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самостоятельной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подготовки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так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контроля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знаний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09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52199B-A67C-DA4D-63F9-FF51DA856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166" y="1112422"/>
            <a:ext cx="8989255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Основные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требования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к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системе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Интуитивно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понятный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интерфейс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Поддержка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ввода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отображения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сложных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математических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выражений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Адаптивность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мобильных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устройств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Высокая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скорость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работы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надежность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Защита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данных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пользователей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предотвращение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списывания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50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354223-A9A3-28BE-8C06-806DD1A25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37" y="1017110"/>
            <a:ext cx="11249465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Архитектура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системы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Система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включает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Клиентская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часть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HTML5, CSS3, JavaScript,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фреймворк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Bootstrap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адаптивности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Серверная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часть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Django (Python)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или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Flask.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База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данных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PostgreSQL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или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MySQL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хранения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вопросов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результатов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учетных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данных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пользователей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Архитектура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строится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модели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клиент-сервер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720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CF3AB4-21F4-A5A9-5D8D-3076FF77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94" y="1401212"/>
            <a:ext cx="11971606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Проектирование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интерфейса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Основные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страницы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системы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Главная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выбор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действия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вход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регистрация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демо-тест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Авторизация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безопасный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вход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пользователей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Выбор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теста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каталог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тестов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темам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Прохождение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теста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пошаговое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выполнение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заданий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Результаты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отображение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баллов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правильных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ответов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61945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</TotalTime>
  <Words>600</Words>
  <Application>Microsoft Office PowerPoint</Application>
  <PresentationFormat>Широкоэкранный</PresentationFormat>
  <Paragraphs>81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Night Angel</dc:creator>
  <cp:lastModifiedBy>Night Angel</cp:lastModifiedBy>
  <cp:revision>1</cp:revision>
  <dcterms:created xsi:type="dcterms:W3CDTF">2025-04-27T17:43:02Z</dcterms:created>
  <dcterms:modified xsi:type="dcterms:W3CDTF">2025-04-27T18:07:01Z</dcterms:modified>
</cp:coreProperties>
</file>