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1"/>
  </p:notesMasterIdLst>
  <p:sldIdLst>
    <p:sldId id="256" r:id="rId2"/>
    <p:sldId id="258" r:id="rId3"/>
    <p:sldId id="294" r:id="rId4"/>
    <p:sldId id="295" r:id="rId5"/>
    <p:sldId id="260" r:id="rId6"/>
    <p:sldId id="296" r:id="rId7"/>
    <p:sldId id="297" r:id="rId8"/>
    <p:sldId id="298" r:id="rId9"/>
    <p:sldId id="299" r:id="rId10"/>
    <p:sldId id="300" r:id="rId11"/>
    <p:sldId id="301" r:id="rId12"/>
    <p:sldId id="303" r:id="rId13"/>
    <p:sldId id="304" r:id="rId14"/>
    <p:sldId id="305" r:id="rId15"/>
    <p:sldId id="306" r:id="rId16"/>
    <p:sldId id="307" r:id="rId17"/>
    <p:sldId id="288" r:id="rId18"/>
    <p:sldId id="308" r:id="rId19"/>
    <p:sldId id="285" r:id="rId20"/>
  </p:sldIdLst>
  <p:sldSz cx="9144000" cy="5143500" type="screen16x9"/>
  <p:notesSz cx="6858000" cy="9144000"/>
  <p:embeddedFontLst>
    <p:embeddedFont>
      <p:font typeface="IBM Plex Mono" panose="020B0509050203000203" pitchFamily="49" charset="0"/>
      <p:regular r:id="rId22"/>
      <p:bold r:id="rId23"/>
      <p:italic r:id="rId24"/>
      <p:boldItalic r:id="rId25"/>
    </p:embeddedFont>
    <p:embeddedFont>
      <p:font typeface="Poppins" panose="00000500000000000000" pitchFamily="2" charset="0"/>
      <p:regular r:id="rId26"/>
      <p:bold r:id="rId27"/>
      <p:italic r:id="rId28"/>
      <p:boldItalic r:id="rId29"/>
    </p:embeddedFont>
    <p:embeddedFont>
      <p:font typeface="Roboto Condensed Light" panose="02000000000000000000" pitchFamily="2" charset="0"/>
      <p:regular r:id="rId30"/>
      <p:italic r:id="rId31"/>
    </p:embeddedFont>
    <p:embeddedFont>
      <p:font typeface="Source Code Pro" panose="020B0509030403020204" pitchFamily="49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45EFB0-0917-4A72-A4FF-1A4A2538AB7C}" v="49" dt="2025-04-27T10:01:22.449"/>
  </p1510:revLst>
</p1510:revInfo>
</file>

<file path=ppt/tableStyles.xml><?xml version="1.0" encoding="utf-8"?>
<a:tblStyleLst xmlns:a="http://schemas.openxmlformats.org/drawingml/2006/main" def="{B3854C50-2F3B-4809-ABF6-7CA2432F1E9D}">
  <a:tblStyle styleId="{B3854C50-2F3B-4809-ABF6-7CA2432F1E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43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tableStyles" Target="tableStyle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Лейла Усейнова" userId="d41bb2fbcc16ac41" providerId="LiveId" clId="{4545EFB0-0917-4A72-A4FF-1A4A2538AB7C}"/>
    <pc:docChg chg="undo redo custSel addSld delSld modSld sldOrd delMainMaster">
      <pc:chgData name="Лейла Усейнова" userId="d41bb2fbcc16ac41" providerId="LiveId" clId="{4545EFB0-0917-4A72-A4FF-1A4A2538AB7C}" dt="2025-04-27T10:05:01.506" v="1394" actId="1076"/>
      <pc:docMkLst>
        <pc:docMk/>
      </pc:docMkLst>
      <pc:sldChg chg="modSp mod">
        <pc:chgData name="Лейла Усейнова" userId="d41bb2fbcc16ac41" providerId="LiveId" clId="{4545EFB0-0917-4A72-A4FF-1A4A2538AB7C}" dt="2025-04-27T08:16:29.275" v="123" actId="20577"/>
        <pc:sldMkLst>
          <pc:docMk/>
          <pc:sldMk cId="0" sldId="256"/>
        </pc:sldMkLst>
        <pc:spChg chg="mod">
          <ac:chgData name="Лейла Усейнова" userId="d41bb2fbcc16ac41" providerId="LiveId" clId="{4545EFB0-0917-4A72-A4FF-1A4A2538AB7C}" dt="2025-04-27T08:16:29.275" v="123" actId="20577"/>
          <ac:spMkLst>
            <pc:docMk/>
            <pc:sldMk cId="0" sldId="256"/>
            <ac:spMk id="1430" creationId="{00000000-0000-0000-0000-000000000000}"/>
          </ac:spMkLst>
        </pc:spChg>
        <pc:spChg chg="mod">
          <ac:chgData name="Лейла Усейнова" userId="d41bb2fbcc16ac41" providerId="LiveId" clId="{4545EFB0-0917-4A72-A4FF-1A4A2538AB7C}" dt="2025-04-27T08:16:02.218" v="78" actId="404"/>
          <ac:spMkLst>
            <pc:docMk/>
            <pc:sldMk cId="0" sldId="256"/>
            <ac:spMk id="1431" creationId="{00000000-0000-0000-0000-000000000000}"/>
          </ac:spMkLst>
        </pc:spChg>
      </pc:sldChg>
      <pc:sldChg chg="del">
        <pc:chgData name="Лейла Усейнова" userId="d41bb2fbcc16ac41" providerId="LiveId" clId="{4545EFB0-0917-4A72-A4FF-1A4A2538AB7C}" dt="2025-04-27T08:26:09.491" v="464" actId="47"/>
        <pc:sldMkLst>
          <pc:docMk/>
          <pc:sldMk cId="0" sldId="257"/>
        </pc:sldMkLst>
      </pc:sldChg>
      <pc:sldChg chg="addSp delSp modSp mod ord modNotes">
        <pc:chgData name="Лейла Усейнова" userId="d41bb2fbcc16ac41" providerId="LiveId" clId="{4545EFB0-0917-4A72-A4FF-1A4A2538AB7C}" dt="2025-04-27T08:22:22.270" v="309" actId="403"/>
        <pc:sldMkLst>
          <pc:docMk/>
          <pc:sldMk cId="0" sldId="258"/>
        </pc:sldMkLst>
        <pc:spChg chg="add del mod">
          <ac:chgData name="Лейла Усейнова" userId="d41bb2fbcc16ac41" providerId="LiveId" clId="{4545EFB0-0917-4A72-A4FF-1A4A2538AB7C}" dt="2025-04-27T08:18:07.178" v="175" actId="478"/>
          <ac:spMkLst>
            <pc:docMk/>
            <pc:sldMk cId="0" sldId="258"/>
            <ac:spMk id="3" creationId="{43C444D4-B0BC-5708-52A0-D2172B21F563}"/>
          </ac:spMkLst>
        </pc:spChg>
        <pc:spChg chg="add del mod">
          <ac:chgData name="Лейла Усейнова" userId="d41bb2fbcc16ac41" providerId="LiveId" clId="{4545EFB0-0917-4A72-A4FF-1A4A2538AB7C}" dt="2025-04-27T08:18:11.377" v="177" actId="478"/>
          <ac:spMkLst>
            <pc:docMk/>
            <pc:sldMk cId="0" sldId="258"/>
            <ac:spMk id="5" creationId="{16A8B2D5-B0B6-8E2D-0AF9-3BBE417F7CFE}"/>
          </ac:spMkLst>
        </pc:spChg>
        <pc:spChg chg="add del mod">
          <ac:chgData name="Лейла Усейнова" userId="d41bb2fbcc16ac41" providerId="LiveId" clId="{4545EFB0-0917-4A72-A4FF-1A4A2538AB7C}" dt="2025-04-27T08:18:15.925" v="179" actId="478"/>
          <ac:spMkLst>
            <pc:docMk/>
            <pc:sldMk cId="0" sldId="258"/>
            <ac:spMk id="7" creationId="{6C0C98D9-3786-45C9-3E7C-9900C553DF69}"/>
          </ac:spMkLst>
        </pc:spChg>
        <pc:spChg chg="add del mod">
          <ac:chgData name="Лейла Усейнова" userId="d41bb2fbcc16ac41" providerId="LiveId" clId="{4545EFB0-0917-4A72-A4FF-1A4A2538AB7C}" dt="2025-04-27T08:18:20.250" v="181" actId="478"/>
          <ac:spMkLst>
            <pc:docMk/>
            <pc:sldMk cId="0" sldId="258"/>
            <ac:spMk id="9" creationId="{47BFB4A2-3DE0-3A84-6EFF-809C21979CC6}"/>
          </ac:spMkLst>
        </pc:spChg>
        <pc:spChg chg="add del mod">
          <ac:chgData name="Лейла Усейнова" userId="d41bb2fbcc16ac41" providerId="LiveId" clId="{4545EFB0-0917-4A72-A4FF-1A4A2538AB7C}" dt="2025-04-27T08:18:25.885" v="183" actId="478"/>
          <ac:spMkLst>
            <pc:docMk/>
            <pc:sldMk cId="0" sldId="258"/>
            <ac:spMk id="11" creationId="{41D69E5F-923C-2FF1-E94E-03C39D44C2F9}"/>
          </ac:spMkLst>
        </pc:spChg>
        <pc:spChg chg="add del mod">
          <ac:chgData name="Лейла Усейнова" userId="d41bb2fbcc16ac41" providerId="LiveId" clId="{4545EFB0-0917-4A72-A4FF-1A4A2538AB7C}" dt="2025-04-27T08:18:48.381" v="185" actId="478"/>
          <ac:spMkLst>
            <pc:docMk/>
            <pc:sldMk cId="0" sldId="258"/>
            <ac:spMk id="13" creationId="{92BC410B-5444-5AE7-FA82-458F3F656F01}"/>
          </ac:spMkLst>
        </pc:spChg>
        <pc:spChg chg="add del mod">
          <ac:chgData name="Лейла Усейнова" userId="d41bb2fbcc16ac41" providerId="LiveId" clId="{4545EFB0-0917-4A72-A4FF-1A4A2538AB7C}" dt="2025-04-27T08:18:56.556" v="187" actId="478"/>
          <ac:spMkLst>
            <pc:docMk/>
            <pc:sldMk cId="0" sldId="258"/>
            <ac:spMk id="15" creationId="{D8287DE1-68D4-7718-E1E7-0593DA9AA846}"/>
          </ac:spMkLst>
        </pc:spChg>
        <pc:spChg chg="add del mod">
          <ac:chgData name="Лейла Усейнова" userId="d41bb2fbcc16ac41" providerId="LiveId" clId="{4545EFB0-0917-4A72-A4FF-1A4A2538AB7C}" dt="2025-04-27T08:19:12.243" v="189" actId="478"/>
          <ac:spMkLst>
            <pc:docMk/>
            <pc:sldMk cId="0" sldId="258"/>
            <ac:spMk id="17" creationId="{F45D2EA5-A85A-09D2-B5D4-1751E34827E4}"/>
          </ac:spMkLst>
        </pc:spChg>
        <pc:spChg chg="add del mod">
          <ac:chgData name="Лейла Усейнова" userId="d41bb2fbcc16ac41" providerId="LiveId" clId="{4545EFB0-0917-4A72-A4FF-1A4A2538AB7C}" dt="2025-04-27T08:20:49.727" v="217" actId="478"/>
          <ac:spMkLst>
            <pc:docMk/>
            <pc:sldMk cId="0" sldId="258"/>
            <ac:spMk id="19" creationId="{40DB3060-2938-1366-E6EE-ED4854C93D7D}"/>
          </ac:spMkLst>
        </pc:spChg>
        <pc:spChg chg="mod">
          <ac:chgData name="Лейла Усейнова" userId="d41bb2fbcc16ac41" providerId="LiveId" clId="{4545EFB0-0917-4A72-A4FF-1A4A2538AB7C}" dt="2025-04-27T08:17:53.635" v="171" actId="1076"/>
          <ac:spMkLst>
            <pc:docMk/>
            <pc:sldMk cId="0" sldId="258"/>
            <ac:spMk id="1466" creationId="{00000000-0000-0000-0000-000000000000}"/>
          </ac:spMkLst>
        </pc:spChg>
        <pc:spChg chg="del mod">
          <ac:chgData name="Лейла Усейнова" userId="d41bb2fbcc16ac41" providerId="LiveId" clId="{4545EFB0-0917-4A72-A4FF-1A4A2538AB7C}" dt="2025-04-27T08:20:47.433" v="216" actId="478"/>
          <ac:spMkLst>
            <pc:docMk/>
            <pc:sldMk cId="0" sldId="258"/>
            <ac:spMk id="1467" creationId="{00000000-0000-0000-0000-000000000000}"/>
          </ac:spMkLst>
        </pc:spChg>
        <pc:spChg chg="mod">
          <ac:chgData name="Лейла Усейнова" userId="d41bb2fbcc16ac41" providerId="LiveId" clId="{4545EFB0-0917-4A72-A4FF-1A4A2538AB7C}" dt="2025-04-27T08:22:22.270" v="309" actId="403"/>
          <ac:spMkLst>
            <pc:docMk/>
            <pc:sldMk cId="0" sldId="258"/>
            <ac:spMk id="1468" creationId="{00000000-0000-0000-0000-000000000000}"/>
          </ac:spMkLst>
        </pc:spChg>
        <pc:spChg chg="del">
          <ac:chgData name="Лейла Усейнова" userId="d41bb2fbcc16ac41" providerId="LiveId" clId="{4545EFB0-0917-4A72-A4FF-1A4A2538AB7C}" dt="2025-04-27T08:18:14.439" v="178" actId="478"/>
          <ac:spMkLst>
            <pc:docMk/>
            <pc:sldMk cId="0" sldId="258"/>
            <ac:spMk id="1469" creationId="{00000000-0000-0000-0000-000000000000}"/>
          </ac:spMkLst>
        </pc:spChg>
        <pc:spChg chg="del">
          <ac:chgData name="Лейла Усейнова" userId="d41bb2fbcc16ac41" providerId="LiveId" clId="{4545EFB0-0917-4A72-A4FF-1A4A2538AB7C}" dt="2025-04-27T08:19:05.822" v="188" actId="478"/>
          <ac:spMkLst>
            <pc:docMk/>
            <pc:sldMk cId="0" sldId="258"/>
            <ac:spMk id="1470" creationId="{00000000-0000-0000-0000-000000000000}"/>
          </ac:spMkLst>
        </pc:spChg>
        <pc:spChg chg="del">
          <ac:chgData name="Лейла Усейнова" userId="d41bb2fbcc16ac41" providerId="LiveId" clId="{4545EFB0-0917-4A72-A4FF-1A4A2538AB7C}" dt="2025-04-27T08:18:24.283" v="182" actId="478"/>
          <ac:spMkLst>
            <pc:docMk/>
            <pc:sldMk cId="0" sldId="258"/>
            <ac:spMk id="1471" creationId="{00000000-0000-0000-0000-000000000000}"/>
          </ac:spMkLst>
        </pc:spChg>
        <pc:spChg chg="mod">
          <ac:chgData name="Лейла Усейнова" userId="d41bb2fbcc16ac41" providerId="LiveId" clId="{4545EFB0-0917-4A72-A4FF-1A4A2538AB7C}" dt="2025-04-27T08:19:56.318" v="210" actId="14100"/>
          <ac:spMkLst>
            <pc:docMk/>
            <pc:sldMk cId="0" sldId="258"/>
            <ac:spMk id="1472" creationId="{00000000-0000-0000-0000-000000000000}"/>
          </ac:spMkLst>
        </pc:spChg>
        <pc:spChg chg="del">
          <ac:chgData name="Лейла Усейнова" userId="d41bb2fbcc16ac41" providerId="LiveId" clId="{4545EFB0-0917-4A72-A4FF-1A4A2538AB7C}" dt="2025-04-27T08:18:39.698" v="184" actId="478"/>
          <ac:spMkLst>
            <pc:docMk/>
            <pc:sldMk cId="0" sldId="258"/>
            <ac:spMk id="1473" creationId="{00000000-0000-0000-0000-000000000000}"/>
          </ac:spMkLst>
        </pc:spChg>
        <pc:spChg chg="del">
          <ac:chgData name="Лейла Усейнова" userId="d41bb2fbcc16ac41" providerId="LiveId" clId="{4545EFB0-0917-4A72-A4FF-1A4A2538AB7C}" dt="2025-04-27T08:18:10.209" v="176" actId="478"/>
          <ac:spMkLst>
            <pc:docMk/>
            <pc:sldMk cId="0" sldId="258"/>
            <ac:spMk id="1474" creationId="{00000000-0000-0000-0000-000000000000}"/>
          </ac:spMkLst>
        </pc:spChg>
        <pc:spChg chg="del">
          <ac:chgData name="Лейла Усейнова" userId="d41bb2fbcc16ac41" providerId="LiveId" clId="{4545EFB0-0917-4A72-A4FF-1A4A2538AB7C}" dt="2025-04-27T08:18:03.701" v="174" actId="478"/>
          <ac:spMkLst>
            <pc:docMk/>
            <pc:sldMk cId="0" sldId="258"/>
            <ac:spMk id="1475" creationId="{00000000-0000-0000-0000-000000000000}"/>
          </ac:spMkLst>
        </pc:spChg>
        <pc:spChg chg="mod">
          <ac:chgData name="Лейла Усейнова" userId="d41bb2fbcc16ac41" providerId="LiveId" clId="{4545EFB0-0917-4A72-A4FF-1A4A2538AB7C}" dt="2025-04-27T08:17:59.581" v="173" actId="1076"/>
          <ac:spMkLst>
            <pc:docMk/>
            <pc:sldMk cId="0" sldId="258"/>
            <ac:spMk id="1476" creationId="{00000000-0000-0000-0000-000000000000}"/>
          </ac:spMkLst>
        </pc:spChg>
        <pc:spChg chg="del">
          <ac:chgData name="Лейла Усейнова" userId="d41bb2fbcc16ac41" providerId="LiveId" clId="{4545EFB0-0917-4A72-A4FF-1A4A2538AB7C}" dt="2025-04-27T08:18:54.242" v="186" actId="478"/>
          <ac:spMkLst>
            <pc:docMk/>
            <pc:sldMk cId="0" sldId="258"/>
            <ac:spMk id="1477" creationId="{00000000-0000-0000-0000-000000000000}"/>
          </ac:spMkLst>
        </pc:spChg>
        <pc:spChg chg="del">
          <ac:chgData name="Лейла Усейнова" userId="d41bb2fbcc16ac41" providerId="LiveId" clId="{4545EFB0-0917-4A72-A4FF-1A4A2538AB7C}" dt="2025-04-27T08:18:18.834" v="180" actId="478"/>
          <ac:spMkLst>
            <pc:docMk/>
            <pc:sldMk cId="0" sldId="258"/>
            <ac:spMk id="1478" creationId="{00000000-0000-0000-0000-000000000000}"/>
          </ac:spMkLst>
        </pc:spChg>
      </pc:sldChg>
      <pc:sldChg chg="del">
        <pc:chgData name="Лейла Усейнова" userId="d41bb2fbcc16ac41" providerId="LiveId" clId="{4545EFB0-0917-4A72-A4FF-1A4A2538AB7C}" dt="2025-04-27T09:57:50.155" v="1257" actId="47"/>
        <pc:sldMkLst>
          <pc:docMk/>
          <pc:sldMk cId="0" sldId="259"/>
        </pc:sldMkLst>
      </pc:sldChg>
      <pc:sldChg chg="addSp delSp modSp mod ord">
        <pc:chgData name="Лейла Усейнова" userId="d41bb2fbcc16ac41" providerId="LiveId" clId="{4545EFB0-0917-4A72-A4FF-1A4A2538AB7C}" dt="2025-04-27T08:29:12.737" v="496" actId="123"/>
        <pc:sldMkLst>
          <pc:docMk/>
          <pc:sldMk cId="0" sldId="260"/>
        </pc:sldMkLst>
        <pc:spChg chg="add del mod">
          <ac:chgData name="Лейла Усейнова" userId="d41bb2fbcc16ac41" providerId="LiveId" clId="{4545EFB0-0917-4A72-A4FF-1A4A2538AB7C}" dt="2025-04-27T08:27:38.580" v="468" actId="478"/>
          <ac:spMkLst>
            <pc:docMk/>
            <pc:sldMk cId="0" sldId="260"/>
            <ac:spMk id="3" creationId="{52AAF863-0F35-FC49-82A7-F78265C3BA18}"/>
          </ac:spMkLst>
        </pc:spChg>
        <pc:spChg chg="mod">
          <ac:chgData name="Лейла Усейнова" userId="d41bb2fbcc16ac41" providerId="LiveId" clId="{4545EFB0-0917-4A72-A4FF-1A4A2538AB7C}" dt="2025-04-27T08:27:56.445" v="478" actId="20577"/>
          <ac:spMkLst>
            <pc:docMk/>
            <pc:sldMk cId="0" sldId="260"/>
            <ac:spMk id="1530" creationId="{00000000-0000-0000-0000-000000000000}"/>
          </ac:spMkLst>
        </pc:spChg>
        <pc:spChg chg="del">
          <ac:chgData name="Лейла Усейнова" userId="d41bb2fbcc16ac41" providerId="LiveId" clId="{4545EFB0-0917-4A72-A4FF-1A4A2538AB7C}" dt="2025-04-27T08:27:34.335" v="467" actId="478"/>
          <ac:spMkLst>
            <pc:docMk/>
            <pc:sldMk cId="0" sldId="260"/>
            <ac:spMk id="1531" creationId="{00000000-0000-0000-0000-000000000000}"/>
          </ac:spMkLst>
        </pc:spChg>
        <pc:spChg chg="mod">
          <ac:chgData name="Лейла Усейнова" userId="d41bb2fbcc16ac41" providerId="LiveId" clId="{4545EFB0-0917-4A72-A4FF-1A4A2538AB7C}" dt="2025-04-27T08:29:12.737" v="496" actId="123"/>
          <ac:spMkLst>
            <pc:docMk/>
            <pc:sldMk cId="0" sldId="260"/>
            <ac:spMk id="1532" creationId="{00000000-0000-0000-0000-000000000000}"/>
          </ac:spMkLst>
        </pc:spChg>
      </pc:sldChg>
      <pc:sldChg chg="del">
        <pc:chgData name="Лейла Усейнова" userId="d41bb2fbcc16ac41" providerId="LiveId" clId="{4545EFB0-0917-4A72-A4FF-1A4A2538AB7C}" dt="2025-04-27T09:57:51.567" v="1258" actId="47"/>
        <pc:sldMkLst>
          <pc:docMk/>
          <pc:sldMk cId="0" sldId="261"/>
        </pc:sldMkLst>
      </pc:sldChg>
      <pc:sldChg chg="del">
        <pc:chgData name="Лейла Усейнова" userId="d41bb2fbcc16ac41" providerId="LiveId" clId="{4545EFB0-0917-4A72-A4FF-1A4A2538AB7C}" dt="2025-04-27T09:57:52.342" v="1259" actId="47"/>
        <pc:sldMkLst>
          <pc:docMk/>
          <pc:sldMk cId="0" sldId="262"/>
        </pc:sldMkLst>
      </pc:sldChg>
      <pc:sldChg chg="del">
        <pc:chgData name="Лейла Усейнова" userId="d41bb2fbcc16ac41" providerId="LiveId" clId="{4545EFB0-0917-4A72-A4FF-1A4A2538AB7C}" dt="2025-04-27T09:57:52.949" v="1260" actId="47"/>
        <pc:sldMkLst>
          <pc:docMk/>
          <pc:sldMk cId="0" sldId="263"/>
        </pc:sldMkLst>
      </pc:sldChg>
      <pc:sldChg chg="del">
        <pc:chgData name="Лейла Усейнова" userId="d41bb2fbcc16ac41" providerId="LiveId" clId="{4545EFB0-0917-4A72-A4FF-1A4A2538AB7C}" dt="2025-04-27T09:57:53.538" v="1261" actId="47"/>
        <pc:sldMkLst>
          <pc:docMk/>
          <pc:sldMk cId="0" sldId="264"/>
        </pc:sldMkLst>
      </pc:sldChg>
      <pc:sldChg chg="del">
        <pc:chgData name="Лейла Усейнова" userId="d41bb2fbcc16ac41" providerId="LiveId" clId="{4545EFB0-0917-4A72-A4FF-1A4A2538AB7C}" dt="2025-04-27T09:57:54.110" v="1262" actId="47"/>
        <pc:sldMkLst>
          <pc:docMk/>
          <pc:sldMk cId="0" sldId="265"/>
        </pc:sldMkLst>
      </pc:sldChg>
      <pc:sldChg chg="del">
        <pc:chgData name="Лейла Усейнова" userId="d41bb2fbcc16ac41" providerId="LiveId" clId="{4545EFB0-0917-4A72-A4FF-1A4A2538AB7C}" dt="2025-04-27T09:56:59.357" v="1256" actId="47"/>
        <pc:sldMkLst>
          <pc:docMk/>
          <pc:sldMk cId="0" sldId="266"/>
        </pc:sldMkLst>
      </pc:sldChg>
      <pc:sldChg chg="del">
        <pc:chgData name="Лейла Усейнова" userId="d41bb2fbcc16ac41" providerId="LiveId" clId="{4545EFB0-0917-4A72-A4FF-1A4A2538AB7C}" dt="2025-04-27T09:56:58.044" v="1255" actId="47"/>
        <pc:sldMkLst>
          <pc:docMk/>
          <pc:sldMk cId="0" sldId="267"/>
        </pc:sldMkLst>
      </pc:sldChg>
      <pc:sldChg chg="del">
        <pc:chgData name="Лейла Усейнова" userId="d41bb2fbcc16ac41" providerId="LiveId" clId="{4545EFB0-0917-4A72-A4FF-1A4A2538AB7C}" dt="2025-04-27T09:56:56.963" v="1254" actId="47"/>
        <pc:sldMkLst>
          <pc:docMk/>
          <pc:sldMk cId="0" sldId="268"/>
        </pc:sldMkLst>
      </pc:sldChg>
      <pc:sldChg chg="del">
        <pc:chgData name="Лейла Усейнова" userId="d41bb2fbcc16ac41" providerId="LiveId" clId="{4545EFB0-0917-4A72-A4FF-1A4A2538AB7C}" dt="2025-04-27T09:56:55.857" v="1253" actId="47"/>
        <pc:sldMkLst>
          <pc:docMk/>
          <pc:sldMk cId="0" sldId="269"/>
        </pc:sldMkLst>
      </pc:sldChg>
      <pc:sldChg chg="del">
        <pc:chgData name="Лейла Усейнова" userId="d41bb2fbcc16ac41" providerId="LiveId" clId="{4545EFB0-0917-4A72-A4FF-1A4A2538AB7C}" dt="2025-04-27T09:56:54.610" v="1252" actId="47"/>
        <pc:sldMkLst>
          <pc:docMk/>
          <pc:sldMk cId="0" sldId="270"/>
        </pc:sldMkLst>
      </pc:sldChg>
      <pc:sldChg chg="del">
        <pc:chgData name="Лейла Усейнова" userId="d41bb2fbcc16ac41" providerId="LiveId" clId="{4545EFB0-0917-4A72-A4FF-1A4A2538AB7C}" dt="2025-04-27T09:56:53.550" v="1251" actId="47"/>
        <pc:sldMkLst>
          <pc:docMk/>
          <pc:sldMk cId="0" sldId="271"/>
        </pc:sldMkLst>
      </pc:sldChg>
      <pc:sldChg chg="del">
        <pc:chgData name="Лейла Усейнова" userId="d41bb2fbcc16ac41" providerId="LiveId" clId="{4545EFB0-0917-4A72-A4FF-1A4A2538AB7C}" dt="2025-04-27T09:56:52.569" v="1250" actId="47"/>
        <pc:sldMkLst>
          <pc:docMk/>
          <pc:sldMk cId="0" sldId="272"/>
        </pc:sldMkLst>
      </pc:sldChg>
      <pc:sldChg chg="del">
        <pc:chgData name="Лейла Усейнова" userId="d41bb2fbcc16ac41" providerId="LiveId" clId="{4545EFB0-0917-4A72-A4FF-1A4A2538AB7C}" dt="2025-04-27T09:56:51.157" v="1249" actId="47"/>
        <pc:sldMkLst>
          <pc:docMk/>
          <pc:sldMk cId="0" sldId="273"/>
        </pc:sldMkLst>
      </pc:sldChg>
      <pc:sldChg chg="del">
        <pc:chgData name="Лейла Усейнова" userId="d41bb2fbcc16ac41" providerId="LiveId" clId="{4545EFB0-0917-4A72-A4FF-1A4A2538AB7C}" dt="2025-04-27T09:56:48.640" v="1248" actId="47"/>
        <pc:sldMkLst>
          <pc:docMk/>
          <pc:sldMk cId="0" sldId="274"/>
        </pc:sldMkLst>
      </pc:sldChg>
      <pc:sldChg chg="del">
        <pc:chgData name="Лейла Усейнова" userId="d41bb2fbcc16ac41" providerId="LiveId" clId="{4545EFB0-0917-4A72-A4FF-1A4A2538AB7C}" dt="2025-04-27T09:56:46.578" v="1247" actId="47"/>
        <pc:sldMkLst>
          <pc:docMk/>
          <pc:sldMk cId="0" sldId="275"/>
        </pc:sldMkLst>
      </pc:sldChg>
      <pc:sldChg chg="del">
        <pc:chgData name="Лейла Усейнова" userId="d41bb2fbcc16ac41" providerId="LiveId" clId="{4545EFB0-0917-4A72-A4FF-1A4A2538AB7C}" dt="2025-04-27T09:56:30.175" v="1242" actId="47"/>
        <pc:sldMkLst>
          <pc:docMk/>
          <pc:sldMk cId="0" sldId="276"/>
        </pc:sldMkLst>
      </pc:sldChg>
      <pc:sldChg chg="del">
        <pc:chgData name="Лейла Усейнова" userId="d41bb2fbcc16ac41" providerId="LiveId" clId="{4545EFB0-0917-4A72-A4FF-1A4A2538AB7C}" dt="2025-04-27T09:56:31.270" v="1243" actId="47"/>
        <pc:sldMkLst>
          <pc:docMk/>
          <pc:sldMk cId="0" sldId="277"/>
        </pc:sldMkLst>
      </pc:sldChg>
      <pc:sldChg chg="del">
        <pc:chgData name="Лейла Усейнова" userId="d41bb2fbcc16ac41" providerId="LiveId" clId="{4545EFB0-0917-4A72-A4FF-1A4A2538AB7C}" dt="2025-04-27T09:56:32.503" v="1244" actId="47"/>
        <pc:sldMkLst>
          <pc:docMk/>
          <pc:sldMk cId="0" sldId="278"/>
        </pc:sldMkLst>
      </pc:sldChg>
      <pc:sldChg chg="del">
        <pc:chgData name="Лейла Усейнова" userId="d41bb2fbcc16ac41" providerId="LiveId" clId="{4545EFB0-0917-4A72-A4FF-1A4A2538AB7C}" dt="2025-04-27T09:56:42.574" v="1245" actId="47"/>
        <pc:sldMkLst>
          <pc:docMk/>
          <pc:sldMk cId="0" sldId="279"/>
        </pc:sldMkLst>
      </pc:sldChg>
      <pc:sldChg chg="del">
        <pc:chgData name="Лейла Усейнова" userId="d41bb2fbcc16ac41" providerId="LiveId" clId="{4545EFB0-0917-4A72-A4FF-1A4A2538AB7C}" dt="2025-04-27T09:56:43.598" v="1246" actId="47"/>
        <pc:sldMkLst>
          <pc:docMk/>
          <pc:sldMk cId="0" sldId="280"/>
        </pc:sldMkLst>
      </pc:sldChg>
      <pc:sldChg chg="del">
        <pc:chgData name="Лейла Усейнова" userId="d41bb2fbcc16ac41" providerId="LiveId" clId="{4545EFB0-0917-4A72-A4FF-1A4A2538AB7C}" dt="2025-04-27T09:56:26.067" v="1239" actId="47"/>
        <pc:sldMkLst>
          <pc:docMk/>
          <pc:sldMk cId="0" sldId="281"/>
        </pc:sldMkLst>
      </pc:sldChg>
      <pc:sldChg chg="del">
        <pc:chgData name="Лейла Усейнова" userId="d41bb2fbcc16ac41" providerId="LiveId" clId="{4545EFB0-0917-4A72-A4FF-1A4A2538AB7C}" dt="2025-04-27T09:56:26.712" v="1240" actId="47"/>
        <pc:sldMkLst>
          <pc:docMk/>
          <pc:sldMk cId="0" sldId="282"/>
        </pc:sldMkLst>
      </pc:sldChg>
      <pc:sldChg chg="del">
        <pc:chgData name="Лейла Усейнова" userId="d41bb2fbcc16ac41" providerId="LiveId" clId="{4545EFB0-0917-4A72-A4FF-1A4A2538AB7C}" dt="2025-04-27T09:56:27.506" v="1241" actId="47"/>
        <pc:sldMkLst>
          <pc:docMk/>
          <pc:sldMk cId="0" sldId="283"/>
        </pc:sldMkLst>
      </pc:sldChg>
      <pc:sldChg chg="del">
        <pc:chgData name="Лейла Усейнова" userId="d41bb2fbcc16ac41" providerId="LiveId" clId="{4545EFB0-0917-4A72-A4FF-1A4A2538AB7C}" dt="2025-04-27T09:56:23.270" v="1238" actId="47"/>
        <pc:sldMkLst>
          <pc:docMk/>
          <pc:sldMk cId="0" sldId="284"/>
        </pc:sldMkLst>
      </pc:sldChg>
      <pc:sldChg chg="addSp delSp modSp mod">
        <pc:chgData name="Лейла Усейнова" userId="d41bb2fbcc16ac41" providerId="LiveId" clId="{4545EFB0-0917-4A72-A4FF-1A4A2538AB7C}" dt="2025-04-27T10:05:01.506" v="1394" actId="1076"/>
        <pc:sldMkLst>
          <pc:docMk/>
          <pc:sldMk cId="0" sldId="285"/>
        </pc:sldMkLst>
        <pc:spChg chg="add del mod">
          <ac:chgData name="Лейла Усейнова" userId="d41bb2fbcc16ac41" providerId="LiveId" clId="{4545EFB0-0917-4A72-A4FF-1A4A2538AB7C}" dt="2025-04-27T10:04:11.647" v="1361" actId="478"/>
          <ac:spMkLst>
            <pc:docMk/>
            <pc:sldMk cId="0" sldId="285"/>
            <ac:spMk id="3" creationId="{B6F19DA2-0804-E238-704C-1805022D717C}"/>
          </ac:spMkLst>
        </pc:spChg>
        <pc:spChg chg="add mod">
          <ac:chgData name="Лейла Усейнова" userId="d41bb2fbcc16ac41" providerId="LiveId" clId="{4545EFB0-0917-4A72-A4FF-1A4A2538AB7C}" dt="2025-04-27T10:04:55.327" v="1393" actId="208"/>
          <ac:spMkLst>
            <pc:docMk/>
            <pc:sldMk cId="0" sldId="285"/>
            <ac:spMk id="4" creationId="{69F15FFE-1F98-A97B-39CF-BFD948143DB4}"/>
          </ac:spMkLst>
        </pc:spChg>
        <pc:spChg chg="del">
          <ac:chgData name="Лейла Усейнова" userId="d41bb2fbcc16ac41" providerId="LiveId" clId="{4545EFB0-0917-4A72-A4FF-1A4A2538AB7C}" dt="2025-04-27T10:04:10.619" v="1360" actId="478"/>
          <ac:spMkLst>
            <pc:docMk/>
            <pc:sldMk cId="0" sldId="285"/>
            <ac:spMk id="2411" creationId="{00000000-0000-0000-0000-000000000000}"/>
          </ac:spMkLst>
        </pc:spChg>
        <pc:spChg chg="mod">
          <ac:chgData name="Лейла Усейнова" userId="d41bb2fbcc16ac41" providerId="LiveId" clId="{4545EFB0-0917-4A72-A4FF-1A4A2538AB7C}" dt="2025-04-27T10:05:01.506" v="1394" actId="1076"/>
          <ac:spMkLst>
            <pc:docMk/>
            <pc:sldMk cId="0" sldId="285"/>
            <ac:spMk id="2412" creationId="{00000000-0000-0000-0000-000000000000}"/>
          </ac:spMkLst>
        </pc:spChg>
        <pc:spChg chg="del">
          <ac:chgData name="Лейла Усейнова" userId="d41bb2fbcc16ac41" providerId="LiveId" clId="{4545EFB0-0917-4A72-A4FF-1A4A2538AB7C}" dt="2025-04-27T10:03:57.025" v="1356" actId="478"/>
          <ac:spMkLst>
            <pc:docMk/>
            <pc:sldMk cId="0" sldId="285"/>
            <ac:spMk id="2413" creationId="{00000000-0000-0000-0000-000000000000}"/>
          </ac:spMkLst>
        </pc:spChg>
        <pc:grpChg chg="del">
          <ac:chgData name="Лейла Усейнова" userId="d41bb2fbcc16ac41" providerId="LiveId" clId="{4545EFB0-0917-4A72-A4FF-1A4A2538AB7C}" dt="2025-04-27T10:04:04.544" v="1359" actId="478"/>
          <ac:grpSpMkLst>
            <pc:docMk/>
            <pc:sldMk cId="0" sldId="285"/>
            <ac:grpSpMk id="2414" creationId="{00000000-0000-0000-0000-000000000000}"/>
          </ac:grpSpMkLst>
        </pc:grpChg>
        <pc:grpChg chg="del">
          <ac:chgData name="Лейла Усейнова" userId="d41bb2fbcc16ac41" providerId="LiveId" clId="{4545EFB0-0917-4A72-A4FF-1A4A2538AB7C}" dt="2025-04-27T10:04:03.120" v="1358" actId="478"/>
          <ac:grpSpMkLst>
            <pc:docMk/>
            <pc:sldMk cId="0" sldId="285"/>
            <ac:grpSpMk id="2417" creationId="{00000000-0000-0000-0000-000000000000}"/>
          </ac:grpSpMkLst>
        </pc:grpChg>
        <pc:grpChg chg="del">
          <ac:chgData name="Лейла Усейнова" userId="d41bb2fbcc16ac41" providerId="LiveId" clId="{4545EFB0-0917-4A72-A4FF-1A4A2538AB7C}" dt="2025-04-27T10:04:00.120" v="1357" actId="478"/>
          <ac:grpSpMkLst>
            <pc:docMk/>
            <pc:sldMk cId="0" sldId="285"/>
            <ac:grpSpMk id="2424" creationId="{00000000-0000-0000-0000-000000000000}"/>
          </ac:grpSpMkLst>
        </pc:grpChg>
      </pc:sldChg>
      <pc:sldChg chg="del">
        <pc:chgData name="Лейла Усейнова" userId="d41bb2fbcc16ac41" providerId="LiveId" clId="{4545EFB0-0917-4A72-A4FF-1A4A2538AB7C}" dt="2025-04-27T09:56:19.678" v="1237" actId="47"/>
        <pc:sldMkLst>
          <pc:docMk/>
          <pc:sldMk cId="0" sldId="286"/>
        </pc:sldMkLst>
      </pc:sldChg>
      <pc:sldChg chg="del">
        <pc:chgData name="Лейла Усейнова" userId="d41bb2fbcc16ac41" providerId="LiveId" clId="{4545EFB0-0917-4A72-A4FF-1A4A2538AB7C}" dt="2025-04-27T09:56:19.078" v="1236" actId="47"/>
        <pc:sldMkLst>
          <pc:docMk/>
          <pc:sldMk cId="0" sldId="287"/>
        </pc:sldMkLst>
      </pc:sldChg>
      <pc:sldChg chg="addSp delSp modSp mod ord">
        <pc:chgData name="Лейла Усейнова" userId="d41bb2fbcc16ac41" providerId="LiveId" clId="{4545EFB0-0917-4A72-A4FF-1A4A2538AB7C}" dt="2025-04-27T10:02:38.342" v="1355" actId="20577"/>
        <pc:sldMkLst>
          <pc:docMk/>
          <pc:sldMk cId="0" sldId="288"/>
        </pc:sldMkLst>
        <pc:spChg chg="add del mod">
          <ac:chgData name="Лейла Усейнова" userId="d41bb2fbcc16ac41" providerId="LiveId" clId="{4545EFB0-0917-4A72-A4FF-1A4A2538AB7C}" dt="2025-04-27T09:50:55.890" v="1168" actId="478"/>
          <ac:spMkLst>
            <pc:docMk/>
            <pc:sldMk cId="0" sldId="288"/>
            <ac:spMk id="3" creationId="{733D1AEE-35E2-799A-95C6-BB88D2C8ED73}"/>
          </ac:spMkLst>
        </pc:spChg>
        <pc:spChg chg="add del">
          <ac:chgData name="Лейла Усейнова" userId="d41bb2fbcc16ac41" providerId="LiveId" clId="{4545EFB0-0917-4A72-A4FF-1A4A2538AB7C}" dt="2025-04-27T09:58:25.846" v="1264" actId="22"/>
          <ac:spMkLst>
            <pc:docMk/>
            <pc:sldMk cId="0" sldId="288"/>
            <ac:spMk id="5" creationId="{03151069-517D-6CA6-CE22-038F9DAFC10A}"/>
          </ac:spMkLst>
        </pc:spChg>
        <pc:spChg chg="add del mod">
          <ac:chgData name="Лейла Усейнова" userId="d41bb2fbcc16ac41" providerId="LiveId" clId="{4545EFB0-0917-4A72-A4FF-1A4A2538AB7C}" dt="2025-04-27T10:01:07.958" v="1319" actId="478"/>
          <ac:spMkLst>
            <pc:docMk/>
            <pc:sldMk cId="0" sldId="288"/>
            <ac:spMk id="7" creationId="{5897229F-C567-BC37-B565-9E7013293165}"/>
          </ac:spMkLst>
        </pc:spChg>
        <pc:spChg chg="add mod">
          <ac:chgData name="Лейла Усейнова" userId="d41bb2fbcc16ac41" providerId="LiveId" clId="{4545EFB0-0917-4A72-A4FF-1A4A2538AB7C}" dt="2025-04-27T10:02:38.342" v="1355" actId="20577"/>
          <ac:spMkLst>
            <pc:docMk/>
            <pc:sldMk cId="0" sldId="288"/>
            <ac:spMk id="8" creationId="{308DE5FF-26CC-248C-C206-56103D47955C}"/>
          </ac:spMkLst>
        </pc:spChg>
        <pc:spChg chg="add mod">
          <ac:chgData name="Лейла Усейнова" userId="d41bb2fbcc16ac41" providerId="LiveId" clId="{4545EFB0-0917-4A72-A4FF-1A4A2538AB7C}" dt="2025-04-27T10:01:22.449" v="1322"/>
          <ac:spMkLst>
            <pc:docMk/>
            <pc:sldMk cId="0" sldId="288"/>
            <ac:spMk id="9" creationId="{227F8C42-5EE5-74B2-EDAB-755C3E1205B8}"/>
          </ac:spMkLst>
        </pc:spChg>
        <pc:spChg chg="mod">
          <ac:chgData name="Лейла Усейнова" userId="d41bb2fbcc16ac41" providerId="LiveId" clId="{4545EFB0-0917-4A72-A4FF-1A4A2538AB7C}" dt="2025-04-27T10:00:58.065" v="1317" actId="20577"/>
          <ac:spMkLst>
            <pc:docMk/>
            <pc:sldMk cId="0" sldId="288"/>
            <ac:spMk id="3159" creationId="{00000000-0000-0000-0000-000000000000}"/>
          </ac:spMkLst>
        </pc:spChg>
        <pc:spChg chg="del mod">
          <ac:chgData name="Лейла Усейнова" userId="d41bb2fbcc16ac41" providerId="LiveId" clId="{4545EFB0-0917-4A72-A4FF-1A4A2538AB7C}" dt="2025-04-27T10:01:05.889" v="1318" actId="478"/>
          <ac:spMkLst>
            <pc:docMk/>
            <pc:sldMk cId="0" sldId="288"/>
            <ac:spMk id="3160" creationId="{00000000-0000-0000-0000-000000000000}"/>
          </ac:spMkLst>
        </pc:spChg>
        <pc:spChg chg="del">
          <ac:chgData name="Лейла Усейнова" userId="d41bb2fbcc16ac41" providerId="LiveId" clId="{4545EFB0-0917-4A72-A4FF-1A4A2538AB7C}" dt="2025-04-27T09:50:54.018" v="1167" actId="478"/>
          <ac:spMkLst>
            <pc:docMk/>
            <pc:sldMk cId="0" sldId="288"/>
            <ac:spMk id="3161" creationId="{00000000-0000-0000-0000-000000000000}"/>
          </ac:spMkLst>
        </pc:spChg>
      </pc:sldChg>
      <pc:sldChg chg="del">
        <pc:chgData name="Лейла Усейнова" userId="d41bb2fbcc16ac41" providerId="LiveId" clId="{4545EFB0-0917-4A72-A4FF-1A4A2538AB7C}" dt="2025-04-27T08:16:50.139" v="126" actId="47"/>
        <pc:sldMkLst>
          <pc:docMk/>
          <pc:sldMk cId="0" sldId="289"/>
        </pc:sldMkLst>
      </pc:sldChg>
      <pc:sldChg chg="add del">
        <pc:chgData name="Лейла Усейнова" userId="d41bb2fbcc16ac41" providerId="LiveId" clId="{4545EFB0-0917-4A72-A4FF-1A4A2538AB7C}" dt="2025-04-27T08:26:02.352" v="462" actId="47"/>
        <pc:sldMkLst>
          <pc:docMk/>
          <pc:sldMk cId="2059018279" sldId="289"/>
        </pc:sldMkLst>
      </pc:sldChg>
      <pc:sldChg chg="del">
        <pc:chgData name="Лейла Усейнова" userId="d41bb2fbcc16ac41" providerId="LiveId" clId="{4545EFB0-0917-4A72-A4FF-1A4A2538AB7C}" dt="2025-04-27T08:16:50.998" v="127" actId="47"/>
        <pc:sldMkLst>
          <pc:docMk/>
          <pc:sldMk cId="0" sldId="290"/>
        </pc:sldMkLst>
      </pc:sldChg>
      <pc:sldChg chg="add del">
        <pc:chgData name="Лейла Усейнова" userId="d41bb2fbcc16ac41" providerId="LiveId" clId="{4545EFB0-0917-4A72-A4FF-1A4A2538AB7C}" dt="2025-04-27T08:26:05.320" v="463" actId="47"/>
        <pc:sldMkLst>
          <pc:docMk/>
          <pc:sldMk cId="2345407366" sldId="290"/>
        </pc:sldMkLst>
      </pc:sldChg>
      <pc:sldChg chg="del">
        <pc:chgData name="Лейла Усейнова" userId="d41bb2fbcc16ac41" providerId="LiveId" clId="{4545EFB0-0917-4A72-A4FF-1A4A2538AB7C}" dt="2025-04-27T08:16:51.433" v="128" actId="47"/>
        <pc:sldMkLst>
          <pc:docMk/>
          <pc:sldMk cId="0" sldId="291"/>
        </pc:sldMkLst>
      </pc:sldChg>
      <pc:sldChg chg="add del">
        <pc:chgData name="Лейла Усейнова" userId="d41bb2fbcc16ac41" providerId="LiveId" clId="{4545EFB0-0917-4A72-A4FF-1A4A2538AB7C}" dt="2025-04-27T08:24:26.190" v="415" actId="47"/>
        <pc:sldMkLst>
          <pc:docMk/>
          <pc:sldMk cId="2804341072" sldId="291"/>
        </pc:sldMkLst>
      </pc:sldChg>
      <pc:sldChg chg="del">
        <pc:chgData name="Лейла Усейнова" userId="d41bb2fbcc16ac41" providerId="LiveId" clId="{4545EFB0-0917-4A72-A4FF-1A4A2538AB7C}" dt="2025-04-27T08:16:51.755" v="129" actId="47"/>
        <pc:sldMkLst>
          <pc:docMk/>
          <pc:sldMk cId="0" sldId="292"/>
        </pc:sldMkLst>
      </pc:sldChg>
      <pc:sldChg chg="add del">
        <pc:chgData name="Лейла Усейнова" userId="d41bb2fbcc16ac41" providerId="LiveId" clId="{4545EFB0-0917-4A72-A4FF-1A4A2538AB7C}" dt="2025-04-27T08:24:24.045" v="414" actId="47"/>
        <pc:sldMkLst>
          <pc:docMk/>
          <pc:sldMk cId="203648593" sldId="292"/>
        </pc:sldMkLst>
      </pc:sldChg>
      <pc:sldChg chg="del">
        <pc:chgData name="Лейла Усейнова" userId="d41bb2fbcc16ac41" providerId="LiveId" clId="{4545EFB0-0917-4A72-A4FF-1A4A2538AB7C}" dt="2025-04-27T08:16:52.154" v="130" actId="47"/>
        <pc:sldMkLst>
          <pc:docMk/>
          <pc:sldMk cId="0" sldId="293"/>
        </pc:sldMkLst>
      </pc:sldChg>
      <pc:sldChg chg="add del">
        <pc:chgData name="Лейла Усейнова" userId="d41bb2fbcc16ac41" providerId="LiveId" clId="{4545EFB0-0917-4A72-A4FF-1A4A2538AB7C}" dt="2025-04-27T08:24:20.972" v="413" actId="47"/>
        <pc:sldMkLst>
          <pc:docMk/>
          <pc:sldMk cId="967130965" sldId="293"/>
        </pc:sldMkLst>
      </pc:sldChg>
      <pc:sldChg chg="del">
        <pc:chgData name="Лейла Усейнова" userId="d41bb2fbcc16ac41" providerId="LiveId" clId="{4545EFB0-0917-4A72-A4FF-1A4A2538AB7C}" dt="2025-04-27T08:16:52.519" v="131" actId="47"/>
        <pc:sldMkLst>
          <pc:docMk/>
          <pc:sldMk cId="0" sldId="294"/>
        </pc:sldMkLst>
      </pc:sldChg>
      <pc:sldChg chg="add del">
        <pc:chgData name="Лейла Усейнова" userId="d41bb2fbcc16ac41" providerId="LiveId" clId="{4545EFB0-0917-4A72-A4FF-1A4A2538AB7C}" dt="2025-04-27T08:17:17.309" v="150" actId="47"/>
        <pc:sldMkLst>
          <pc:docMk/>
          <pc:sldMk cId="3921542330" sldId="294"/>
        </pc:sldMkLst>
      </pc:sldChg>
      <pc:sldChg chg="addSp delSp modSp add mod">
        <pc:chgData name="Лейла Усейнова" userId="d41bb2fbcc16ac41" providerId="LiveId" clId="{4545EFB0-0917-4A72-A4FF-1A4A2538AB7C}" dt="2025-04-27T09:27:51.798" v="815" actId="478"/>
        <pc:sldMkLst>
          <pc:docMk/>
          <pc:sldMk cId="3930674625" sldId="294"/>
        </pc:sldMkLst>
        <pc:spChg chg="add del mod">
          <ac:chgData name="Лейла Усейнова" userId="d41bb2fbcc16ac41" providerId="LiveId" clId="{4545EFB0-0917-4A72-A4FF-1A4A2538AB7C}" dt="2025-04-27T09:27:51.798" v="815" actId="478"/>
          <ac:spMkLst>
            <pc:docMk/>
            <pc:sldMk cId="3930674625" sldId="294"/>
            <ac:spMk id="3" creationId="{0B9A6395-A9A4-DFB2-AEBB-20BA8C8B6A03}"/>
          </ac:spMkLst>
        </pc:spChg>
        <pc:spChg chg="mod">
          <ac:chgData name="Лейла Усейнова" userId="d41bb2fbcc16ac41" providerId="LiveId" clId="{4545EFB0-0917-4A72-A4FF-1A4A2538AB7C}" dt="2025-04-27T08:23:44.382" v="411" actId="20577"/>
          <ac:spMkLst>
            <pc:docMk/>
            <pc:sldMk cId="3930674625" sldId="294"/>
            <ac:spMk id="1468" creationId="{56CB76B0-A43C-FEFA-D6FF-FE85805EB3B8}"/>
          </ac:spMkLst>
        </pc:spChg>
        <pc:spChg chg="mod">
          <ac:chgData name="Лейла Усейнова" userId="d41bb2fbcc16ac41" providerId="LiveId" clId="{4545EFB0-0917-4A72-A4FF-1A4A2538AB7C}" dt="2025-04-27T08:22:47.970" v="324" actId="20577"/>
          <ac:spMkLst>
            <pc:docMk/>
            <pc:sldMk cId="3930674625" sldId="294"/>
            <ac:spMk id="1472" creationId="{F7581F29-7439-48B7-612D-0F9F5164A394}"/>
          </ac:spMkLst>
        </pc:spChg>
        <pc:spChg chg="add del">
          <ac:chgData name="Лейла Усейнова" userId="d41bb2fbcc16ac41" providerId="LiveId" clId="{4545EFB0-0917-4A72-A4FF-1A4A2538AB7C}" dt="2025-04-27T09:27:51.798" v="815" actId="478"/>
          <ac:spMkLst>
            <pc:docMk/>
            <pc:sldMk cId="3930674625" sldId="294"/>
            <ac:spMk id="1476" creationId="{0C6DB9B3-18E4-39D5-0CF6-CDE3F820D7D9}"/>
          </ac:spMkLst>
        </pc:spChg>
      </pc:sldChg>
      <pc:sldChg chg="del">
        <pc:chgData name="Лейла Усейнова" userId="d41bb2fbcc16ac41" providerId="LiveId" clId="{4545EFB0-0917-4A72-A4FF-1A4A2538AB7C}" dt="2025-04-27T08:16:52.647" v="132" actId="47"/>
        <pc:sldMkLst>
          <pc:docMk/>
          <pc:sldMk cId="0" sldId="295"/>
        </pc:sldMkLst>
      </pc:sldChg>
      <pc:sldChg chg="addSp delSp modSp add mod">
        <pc:chgData name="Лейла Усейнова" userId="d41bb2fbcc16ac41" providerId="LiveId" clId="{4545EFB0-0917-4A72-A4FF-1A4A2538AB7C}" dt="2025-04-27T09:27:50.896" v="813" actId="478"/>
        <pc:sldMkLst>
          <pc:docMk/>
          <pc:sldMk cId="639541907" sldId="295"/>
        </pc:sldMkLst>
        <pc:spChg chg="add del mod">
          <ac:chgData name="Лейла Усейнова" userId="d41bb2fbcc16ac41" providerId="LiveId" clId="{4545EFB0-0917-4A72-A4FF-1A4A2538AB7C}" dt="2025-04-27T08:24:37.351" v="417" actId="478"/>
          <ac:spMkLst>
            <pc:docMk/>
            <pc:sldMk cId="639541907" sldId="295"/>
            <ac:spMk id="3" creationId="{7F9D31EC-2F18-6400-8327-3A7BBEE940E9}"/>
          </ac:spMkLst>
        </pc:spChg>
        <pc:spChg chg="add mod">
          <ac:chgData name="Лейла Усейнова" userId="d41bb2fbcc16ac41" providerId="LiveId" clId="{4545EFB0-0917-4A72-A4FF-1A4A2538AB7C}" dt="2025-04-27T08:25:49.843" v="451" actId="20577"/>
          <ac:spMkLst>
            <pc:docMk/>
            <pc:sldMk cId="639541907" sldId="295"/>
            <ac:spMk id="4" creationId="{BCEE5231-A549-C38A-CAEB-E1E152BEA564}"/>
          </ac:spMkLst>
        </pc:spChg>
        <pc:spChg chg="add mod">
          <ac:chgData name="Лейла Усейнова" userId="d41bb2fbcc16ac41" providerId="LiveId" clId="{4545EFB0-0917-4A72-A4FF-1A4A2538AB7C}" dt="2025-04-27T08:25:56.547" v="461" actId="20577"/>
          <ac:spMkLst>
            <pc:docMk/>
            <pc:sldMk cId="639541907" sldId="295"/>
            <ac:spMk id="5" creationId="{16358665-439C-C509-D8A3-7131E741291B}"/>
          </ac:spMkLst>
        </pc:spChg>
        <pc:spChg chg="add del mod">
          <ac:chgData name="Лейла Усейнова" userId="d41bb2fbcc16ac41" providerId="LiveId" clId="{4545EFB0-0917-4A72-A4FF-1A4A2538AB7C}" dt="2025-04-27T09:27:50.896" v="813" actId="478"/>
          <ac:spMkLst>
            <pc:docMk/>
            <pc:sldMk cId="639541907" sldId="295"/>
            <ac:spMk id="7" creationId="{F5BE070C-2B8C-5F78-B701-18D32DE3C382}"/>
          </ac:spMkLst>
        </pc:spChg>
        <pc:spChg chg="del">
          <ac:chgData name="Лейла Усейнова" userId="d41bb2fbcc16ac41" providerId="LiveId" clId="{4545EFB0-0917-4A72-A4FF-1A4A2538AB7C}" dt="2025-04-27T08:24:35.699" v="416" actId="478"/>
          <ac:spMkLst>
            <pc:docMk/>
            <pc:sldMk cId="639541907" sldId="295"/>
            <ac:spMk id="1468" creationId="{A3BB3EA0-242B-5E37-5600-848F6B61249C}"/>
          </ac:spMkLst>
        </pc:spChg>
        <pc:spChg chg="mod">
          <ac:chgData name="Лейла Усейнова" userId="d41bb2fbcc16ac41" providerId="LiveId" clId="{4545EFB0-0917-4A72-A4FF-1A4A2538AB7C}" dt="2025-04-27T08:25:40.349" v="441" actId="20577"/>
          <ac:spMkLst>
            <pc:docMk/>
            <pc:sldMk cId="639541907" sldId="295"/>
            <ac:spMk id="1472" creationId="{7FECEE93-69ED-2DFF-9AF9-6117CA612212}"/>
          </ac:spMkLst>
        </pc:spChg>
        <pc:spChg chg="add del">
          <ac:chgData name="Лейла Усейнова" userId="d41bb2fbcc16ac41" providerId="LiveId" clId="{4545EFB0-0917-4A72-A4FF-1A4A2538AB7C}" dt="2025-04-27T09:27:50.896" v="813" actId="478"/>
          <ac:spMkLst>
            <pc:docMk/>
            <pc:sldMk cId="639541907" sldId="295"/>
            <ac:spMk id="1476" creationId="{6CC0C900-35BE-42E4-16D9-6FBCA813A66C}"/>
          </ac:spMkLst>
        </pc:spChg>
      </pc:sldChg>
      <pc:sldChg chg="del">
        <pc:chgData name="Лейла Усейнова" userId="d41bb2fbcc16ac41" providerId="LiveId" clId="{4545EFB0-0917-4A72-A4FF-1A4A2538AB7C}" dt="2025-04-27T08:16:53.364" v="133" actId="47"/>
        <pc:sldMkLst>
          <pc:docMk/>
          <pc:sldMk cId="0" sldId="296"/>
        </pc:sldMkLst>
      </pc:sldChg>
      <pc:sldChg chg="addSp modSp add mod">
        <pc:chgData name="Лейла Усейнова" userId="d41bb2fbcc16ac41" providerId="LiveId" clId="{4545EFB0-0917-4A72-A4FF-1A4A2538AB7C}" dt="2025-04-27T08:36:04.179" v="576" actId="1076"/>
        <pc:sldMkLst>
          <pc:docMk/>
          <pc:sldMk cId="2371165341" sldId="296"/>
        </pc:sldMkLst>
        <pc:spChg chg="add mod">
          <ac:chgData name="Лейла Усейнова" userId="d41bb2fbcc16ac41" providerId="LiveId" clId="{4545EFB0-0917-4A72-A4FF-1A4A2538AB7C}" dt="2025-04-27T08:30:54.328" v="531" actId="1076"/>
          <ac:spMkLst>
            <pc:docMk/>
            <pc:sldMk cId="2371165341" sldId="296"/>
            <ac:spMk id="2" creationId="{A6E2A661-A4B6-DC2D-9DA1-FFE9AE9D2923}"/>
          </ac:spMkLst>
        </pc:spChg>
        <pc:spChg chg="add mod">
          <ac:chgData name="Лейла Усейнова" userId="d41bb2fbcc16ac41" providerId="LiveId" clId="{4545EFB0-0917-4A72-A4FF-1A4A2538AB7C}" dt="2025-04-27T08:31:58.124" v="542" actId="1076"/>
          <ac:spMkLst>
            <pc:docMk/>
            <pc:sldMk cId="2371165341" sldId="296"/>
            <ac:spMk id="3" creationId="{518484EA-194B-5C41-C33C-0E27AF57CB89}"/>
          </ac:spMkLst>
        </pc:spChg>
        <pc:spChg chg="mod">
          <ac:chgData name="Лейла Усейнова" userId="d41bb2fbcc16ac41" providerId="LiveId" clId="{4545EFB0-0917-4A72-A4FF-1A4A2538AB7C}" dt="2025-04-27T08:30:16.998" v="527" actId="20577"/>
          <ac:spMkLst>
            <pc:docMk/>
            <pc:sldMk cId="2371165341" sldId="296"/>
            <ac:spMk id="1530" creationId="{26116965-D4BC-41C4-5435-9930CFD11F89}"/>
          </ac:spMkLst>
        </pc:spChg>
        <pc:spChg chg="mod">
          <ac:chgData name="Лейла Усейнова" userId="d41bb2fbcc16ac41" providerId="LiveId" clId="{4545EFB0-0917-4A72-A4FF-1A4A2538AB7C}" dt="2025-04-27T08:36:04.179" v="576" actId="1076"/>
          <ac:spMkLst>
            <pc:docMk/>
            <pc:sldMk cId="2371165341" sldId="296"/>
            <ac:spMk id="1532" creationId="{BB5644FD-C647-9664-7E3A-4733F96EFFAD}"/>
          </ac:spMkLst>
        </pc:spChg>
      </pc:sldChg>
      <pc:sldChg chg="del">
        <pc:chgData name="Лейла Усейнова" userId="d41bb2fbcc16ac41" providerId="LiveId" clId="{4545EFB0-0917-4A72-A4FF-1A4A2538AB7C}" dt="2025-04-27T08:16:53.696" v="134" actId="47"/>
        <pc:sldMkLst>
          <pc:docMk/>
          <pc:sldMk cId="0" sldId="297"/>
        </pc:sldMkLst>
      </pc:sldChg>
      <pc:sldChg chg="add del">
        <pc:chgData name="Лейла Усейнова" userId="d41bb2fbcc16ac41" providerId="LiveId" clId="{4545EFB0-0917-4A72-A4FF-1A4A2538AB7C}" dt="2025-04-27T08:32:03.483" v="543" actId="47"/>
        <pc:sldMkLst>
          <pc:docMk/>
          <pc:sldMk cId="542804963" sldId="297"/>
        </pc:sldMkLst>
      </pc:sldChg>
      <pc:sldChg chg="modSp add mod">
        <pc:chgData name="Лейла Усейнова" userId="d41bb2fbcc16ac41" providerId="LiveId" clId="{4545EFB0-0917-4A72-A4FF-1A4A2538AB7C}" dt="2025-04-27T09:06:54.388" v="649"/>
        <pc:sldMkLst>
          <pc:docMk/>
          <pc:sldMk cId="2681490720" sldId="297"/>
        </pc:sldMkLst>
        <pc:spChg chg="mod">
          <ac:chgData name="Лейла Усейнова" userId="d41bb2fbcc16ac41" providerId="LiveId" clId="{4545EFB0-0917-4A72-A4FF-1A4A2538AB7C}" dt="2025-04-27T09:02:23.532" v="589" actId="20577"/>
          <ac:spMkLst>
            <pc:docMk/>
            <pc:sldMk cId="2681490720" sldId="297"/>
            <ac:spMk id="3" creationId="{A11CD1D9-B96F-4E58-F0C8-983C31892EA7}"/>
          </ac:spMkLst>
        </pc:spChg>
        <pc:spChg chg="mod">
          <ac:chgData name="Лейла Усейнова" userId="d41bb2fbcc16ac41" providerId="LiveId" clId="{4545EFB0-0917-4A72-A4FF-1A4A2538AB7C}" dt="2025-04-27T09:06:54.388" v="649"/>
          <ac:spMkLst>
            <pc:docMk/>
            <pc:sldMk cId="2681490720" sldId="297"/>
            <ac:spMk id="1532" creationId="{9FE5BE04-299B-B809-FA7D-3999E37F059C}"/>
          </ac:spMkLst>
        </pc:spChg>
      </pc:sldChg>
      <pc:sldChg chg="del">
        <pc:chgData name="Лейла Усейнова" userId="d41bb2fbcc16ac41" providerId="LiveId" clId="{4545EFB0-0917-4A72-A4FF-1A4A2538AB7C}" dt="2025-04-27T08:16:54.146" v="135" actId="47"/>
        <pc:sldMkLst>
          <pc:docMk/>
          <pc:sldMk cId="0" sldId="298"/>
        </pc:sldMkLst>
      </pc:sldChg>
      <pc:sldChg chg="modSp add mod">
        <pc:chgData name="Лейла Усейнова" userId="d41bb2fbcc16ac41" providerId="LiveId" clId="{4545EFB0-0917-4A72-A4FF-1A4A2538AB7C}" dt="2025-04-27T09:09:24.512" v="663"/>
        <pc:sldMkLst>
          <pc:docMk/>
          <pc:sldMk cId="671434573" sldId="298"/>
        </pc:sldMkLst>
        <pc:spChg chg="mod">
          <ac:chgData name="Лейла Усейнова" userId="d41bb2fbcc16ac41" providerId="LiveId" clId="{4545EFB0-0917-4A72-A4FF-1A4A2538AB7C}" dt="2025-04-27T09:08:33.432" v="656"/>
          <ac:spMkLst>
            <pc:docMk/>
            <pc:sldMk cId="671434573" sldId="298"/>
            <ac:spMk id="3" creationId="{B214A58D-EEEC-1F48-8FCE-3C5A5A6F4B46}"/>
          </ac:spMkLst>
        </pc:spChg>
        <pc:spChg chg="mod">
          <ac:chgData name="Лейла Усейнова" userId="d41bb2fbcc16ac41" providerId="LiveId" clId="{4545EFB0-0917-4A72-A4FF-1A4A2538AB7C}" dt="2025-04-27T09:09:24.512" v="663"/>
          <ac:spMkLst>
            <pc:docMk/>
            <pc:sldMk cId="671434573" sldId="298"/>
            <ac:spMk id="1532" creationId="{250BC5EC-E545-DC32-FD2B-C14C90F62008}"/>
          </ac:spMkLst>
        </pc:spChg>
      </pc:sldChg>
      <pc:sldChg chg="add del">
        <pc:chgData name="Лейла Усейнова" userId="d41bb2fbcc16ac41" providerId="LiveId" clId="{4545EFB0-0917-4A72-A4FF-1A4A2538AB7C}" dt="2025-04-27T08:32:04.641" v="544" actId="47"/>
        <pc:sldMkLst>
          <pc:docMk/>
          <pc:sldMk cId="984445257" sldId="298"/>
        </pc:sldMkLst>
      </pc:sldChg>
      <pc:sldChg chg="del">
        <pc:chgData name="Лейла Усейнова" userId="d41bb2fbcc16ac41" providerId="LiveId" clId="{4545EFB0-0917-4A72-A4FF-1A4A2538AB7C}" dt="2025-04-27T08:16:54.485" v="136" actId="47"/>
        <pc:sldMkLst>
          <pc:docMk/>
          <pc:sldMk cId="0" sldId="299"/>
        </pc:sldMkLst>
      </pc:sldChg>
      <pc:sldChg chg="modSp add mod">
        <pc:chgData name="Лейла Усейнова" userId="d41bb2fbcc16ac41" providerId="LiveId" clId="{4545EFB0-0917-4A72-A4FF-1A4A2538AB7C}" dt="2025-04-27T09:13:32.331" v="707" actId="20577"/>
        <pc:sldMkLst>
          <pc:docMk/>
          <pc:sldMk cId="1630244478" sldId="299"/>
        </pc:sldMkLst>
        <pc:spChg chg="mod">
          <ac:chgData name="Лейла Усейнова" userId="d41bb2fbcc16ac41" providerId="LiveId" clId="{4545EFB0-0917-4A72-A4FF-1A4A2538AB7C}" dt="2025-04-27T09:11:38.273" v="687"/>
          <ac:spMkLst>
            <pc:docMk/>
            <pc:sldMk cId="1630244478" sldId="299"/>
            <ac:spMk id="3" creationId="{66630C24-59BB-DA6F-0580-82F63FD6624E}"/>
          </ac:spMkLst>
        </pc:spChg>
        <pc:spChg chg="mod">
          <ac:chgData name="Лейла Усейнова" userId="d41bb2fbcc16ac41" providerId="LiveId" clId="{4545EFB0-0917-4A72-A4FF-1A4A2538AB7C}" dt="2025-04-27T09:13:32.331" v="707" actId="20577"/>
          <ac:spMkLst>
            <pc:docMk/>
            <pc:sldMk cId="1630244478" sldId="299"/>
            <ac:spMk id="1532" creationId="{D23681D7-DFA4-A398-836C-254BB789095B}"/>
          </ac:spMkLst>
        </pc:spChg>
      </pc:sldChg>
      <pc:sldChg chg="add del">
        <pc:chgData name="Лейла Усейнова" userId="d41bb2fbcc16ac41" providerId="LiveId" clId="{4545EFB0-0917-4A72-A4FF-1A4A2538AB7C}" dt="2025-04-27T08:32:05.200" v="545" actId="47"/>
        <pc:sldMkLst>
          <pc:docMk/>
          <pc:sldMk cId="3180301839" sldId="299"/>
        </pc:sldMkLst>
      </pc:sldChg>
      <pc:sldChg chg="add del">
        <pc:chgData name="Лейла Усейнова" userId="d41bb2fbcc16ac41" providerId="LiveId" clId="{4545EFB0-0917-4A72-A4FF-1A4A2538AB7C}" dt="2025-04-27T09:02:01.911" v="582"/>
        <pc:sldMkLst>
          <pc:docMk/>
          <pc:sldMk cId="3395218371" sldId="299"/>
        </pc:sldMkLst>
      </pc:sldChg>
      <pc:sldChg chg="del">
        <pc:chgData name="Лейла Усейнова" userId="d41bb2fbcc16ac41" providerId="LiveId" clId="{4545EFB0-0917-4A72-A4FF-1A4A2538AB7C}" dt="2025-04-27T08:16:54.798" v="137" actId="47"/>
        <pc:sldMkLst>
          <pc:docMk/>
          <pc:sldMk cId="0" sldId="300"/>
        </pc:sldMkLst>
      </pc:sldChg>
      <pc:sldChg chg="add del">
        <pc:chgData name="Лейла Усейнова" userId="d41bb2fbcc16ac41" providerId="LiveId" clId="{4545EFB0-0917-4A72-A4FF-1A4A2538AB7C}" dt="2025-04-27T08:32:05.777" v="546" actId="47"/>
        <pc:sldMkLst>
          <pc:docMk/>
          <pc:sldMk cId="97866863" sldId="300"/>
        </pc:sldMkLst>
      </pc:sldChg>
      <pc:sldChg chg="modSp add mod">
        <pc:chgData name="Лейла Усейнова" userId="d41bb2fbcc16ac41" providerId="LiveId" clId="{4545EFB0-0917-4A72-A4FF-1A4A2538AB7C}" dt="2025-04-27T09:17:32.927" v="728"/>
        <pc:sldMkLst>
          <pc:docMk/>
          <pc:sldMk cId="3484882914" sldId="300"/>
        </pc:sldMkLst>
        <pc:spChg chg="mod">
          <ac:chgData name="Лейла Усейнова" userId="d41bb2fbcc16ac41" providerId="LiveId" clId="{4545EFB0-0917-4A72-A4FF-1A4A2538AB7C}" dt="2025-04-27T09:14:31.389" v="716"/>
          <ac:spMkLst>
            <pc:docMk/>
            <pc:sldMk cId="3484882914" sldId="300"/>
            <ac:spMk id="3" creationId="{355A2781-8DAA-BB76-504D-D90C0E9927F2}"/>
          </ac:spMkLst>
        </pc:spChg>
        <pc:spChg chg="mod">
          <ac:chgData name="Лейла Усейнова" userId="d41bb2fbcc16ac41" providerId="LiveId" clId="{4545EFB0-0917-4A72-A4FF-1A4A2538AB7C}" dt="2025-04-27T09:17:32.927" v="728"/>
          <ac:spMkLst>
            <pc:docMk/>
            <pc:sldMk cId="3484882914" sldId="300"/>
            <ac:spMk id="1532" creationId="{D1DF6734-A5D5-62AC-69DA-B9CCCE0DC534}"/>
          </ac:spMkLst>
        </pc:spChg>
      </pc:sldChg>
      <pc:sldChg chg="del">
        <pc:chgData name="Лейла Усейнова" userId="d41bb2fbcc16ac41" providerId="LiveId" clId="{4545EFB0-0917-4A72-A4FF-1A4A2538AB7C}" dt="2025-04-27T08:16:55.162" v="138" actId="47"/>
        <pc:sldMkLst>
          <pc:docMk/>
          <pc:sldMk cId="0" sldId="301"/>
        </pc:sldMkLst>
      </pc:sldChg>
      <pc:sldChg chg="modSp add mod">
        <pc:chgData name="Лейла Усейнова" userId="d41bb2fbcc16ac41" providerId="LiveId" clId="{4545EFB0-0917-4A72-A4FF-1A4A2538AB7C}" dt="2025-04-27T09:20:18.556" v="741" actId="255"/>
        <pc:sldMkLst>
          <pc:docMk/>
          <pc:sldMk cId="4061731952" sldId="301"/>
        </pc:sldMkLst>
        <pc:spChg chg="mod">
          <ac:chgData name="Лейла Усейнова" userId="d41bb2fbcc16ac41" providerId="LiveId" clId="{4545EFB0-0917-4A72-A4FF-1A4A2538AB7C}" dt="2025-04-27T09:18:06.681" v="735"/>
          <ac:spMkLst>
            <pc:docMk/>
            <pc:sldMk cId="4061731952" sldId="301"/>
            <ac:spMk id="3" creationId="{F2ED49BC-4AD3-0649-9F2E-8BB9A2418462}"/>
          </ac:spMkLst>
        </pc:spChg>
        <pc:spChg chg="mod">
          <ac:chgData name="Лейла Усейнова" userId="d41bb2fbcc16ac41" providerId="LiveId" clId="{4545EFB0-0917-4A72-A4FF-1A4A2538AB7C}" dt="2025-04-27T09:20:18.556" v="741" actId="255"/>
          <ac:spMkLst>
            <pc:docMk/>
            <pc:sldMk cId="4061731952" sldId="301"/>
            <ac:spMk id="1532" creationId="{AAF5ABA6-8011-7DB0-8751-331853EE3173}"/>
          </ac:spMkLst>
        </pc:spChg>
      </pc:sldChg>
      <pc:sldChg chg="del">
        <pc:chgData name="Лейла Усейнова" userId="d41bb2fbcc16ac41" providerId="LiveId" clId="{4545EFB0-0917-4A72-A4FF-1A4A2538AB7C}" dt="2025-04-27T08:16:55.520" v="139" actId="47"/>
        <pc:sldMkLst>
          <pc:docMk/>
          <pc:sldMk cId="0" sldId="302"/>
        </pc:sldMkLst>
      </pc:sldChg>
      <pc:sldChg chg="modSp add del mod">
        <pc:chgData name="Лейла Усейнова" userId="d41bb2fbcc16ac41" providerId="LiveId" clId="{4545EFB0-0917-4A72-A4FF-1A4A2538AB7C}" dt="2025-04-27T09:26:49.989" v="805" actId="47"/>
        <pc:sldMkLst>
          <pc:docMk/>
          <pc:sldMk cId="1343095625" sldId="302"/>
        </pc:sldMkLst>
        <pc:grpChg chg="ord">
          <ac:chgData name="Лейла Усейнова" userId="d41bb2fbcc16ac41" providerId="LiveId" clId="{4545EFB0-0917-4A72-A4FF-1A4A2538AB7C}" dt="2025-04-27T09:25:56.400" v="799" actId="167"/>
          <ac:grpSpMkLst>
            <pc:docMk/>
            <pc:sldMk cId="1343095625" sldId="302"/>
            <ac:grpSpMk id="1533" creationId="{428A4618-C77D-B911-CF86-696F4A3B5AF7}"/>
          </ac:grpSpMkLst>
        </pc:grpChg>
      </pc:sldChg>
      <pc:sldChg chg="del">
        <pc:chgData name="Лейла Усейнова" userId="d41bb2fbcc16ac41" providerId="LiveId" clId="{4545EFB0-0917-4A72-A4FF-1A4A2538AB7C}" dt="2025-04-27T08:16:55.839" v="140" actId="47"/>
        <pc:sldMkLst>
          <pc:docMk/>
          <pc:sldMk cId="0" sldId="303"/>
        </pc:sldMkLst>
      </pc:sldChg>
      <pc:sldChg chg="modSp add mod ord">
        <pc:chgData name="Лейла Усейнова" userId="d41bb2fbcc16ac41" providerId="LiveId" clId="{4545EFB0-0917-4A72-A4FF-1A4A2538AB7C}" dt="2025-04-27T09:34:45.634" v="940" actId="20577"/>
        <pc:sldMkLst>
          <pc:docMk/>
          <pc:sldMk cId="1258340981" sldId="303"/>
        </pc:sldMkLst>
        <pc:spChg chg="mod">
          <ac:chgData name="Лейла Усейнова" userId="d41bb2fbcc16ac41" providerId="LiveId" clId="{4545EFB0-0917-4A72-A4FF-1A4A2538AB7C}" dt="2025-04-27T09:24:41.031" v="792" actId="20577"/>
          <ac:spMkLst>
            <pc:docMk/>
            <pc:sldMk cId="1258340981" sldId="303"/>
            <ac:spMk id="3" creationId="{80C46790-8535-D009-B8F2-3670450E765E}"/>
          </ac:spMkLst>
        </pc:spChg>
        <pc:spChg chg="mod">
          <ac:chgData name="Лейла Усейнова" userId="d41bb2fbcc16ac41" providerId="LiveId" clId="{4545EFB0-0917-4A72-A4FF-1A4A2538AB7C}" dt="2025-04-27T09:24:37.727" v="785" actId="20577"/>
          <ac:spMkLst>
            <pc:docMk/>
            <pc:sldMk cId="1258340981" sldId="303"/>
            <ac:spMk id="1530" creationId="{CFB3EFB3-4E7F-499C-A4E0-2EF91B3081AD}"/>
          </ac:spMkLst>
        </pc:spChg>
        <pc:spChg chg="mod">
          <ac:chgData name="Лейла Усейнова" userId="d41bb2fbcc16ac41" providerId="LiveId" clId="{4545EFB0-0917-4A72-A4FF-1A4A2538AB7C}" dt="2025-04-27T09:34:45.634" v="940" actId="20577"/>
          <ac:spMkLst>
            <pc:docMk/>
            <pc:sldMk cId="1258340981" sldId="303"/>
            <ac:spMk id="1532" creationId="{EB03D7A8-5496-B6F8-6D04-1F6496C1E2E3}"/>
          </ac:spMkLst>
        </pc:spChg>
        <pc:grpChg chg="ord">
          <ac:chgData name="Лейла Усейнова" userId="d41bb2fbcc16ac41" providerId="LiveId" clId="{4545EFB0-0917-4A72-A4FF-1A4A2538AB7C}" dt="2025-04-27T09:25:48.910" v="798" actId="167"/>
          <ac:grpSpMkLst>
            <pc:docMk/>
            <pc:sldMk cId="1258340981" sldId="303"/>
            <ac:grpSpMk id="1533" creationId="{0BA9A93A-FC1C-7920-3B01-57236E1FFB9C}"/>
          </ac:grpSpMkLst>
        </pc:grpChg>
      </pc:sldChg>
      <pc:sldChg chg="del">
        <pc:chgData name="Лейла Усейнова" userId="d41bb2fbcc16ac41" providerId="LiveId" clId="{4545EFB0-0917-4A72-A4FF-1A4A2538AB7C}" dt="2025-04-27T08:16:56.160" v="141" actId="47"/>
        <pc:sldMkLst>
          <pc:docMk/>
          <pc:sldMk cId="0" sldId="304"/>
        </pc:sldMkLst>
      </pc:sldChg>
      <pc:sldChg chg="modSp add mod">
        <pc:chgData name="Лейла Усейнова" userId="d41bb2fbcc16ac41" providerId="LiveId" clId="{4545EFB0-0917-4A72-A4FF-1A4A2538AB7C}" dt="2025-04-27T09:34:03.809" v="930" actId="404"/>
        <pc:sldMkLst>
          <pc:docMk/>
          <pc:sldMk cId="2325923145" sldId="304"/>
        </pc:sldMkLst>
        <pc:spChg chg="mod">
          <ac:chgData name="Лейла Усейнова" userId="d41bb2fbcc16ac41" providerId="LiveId" clId="{4545EFB0-0917-4A72-A4FF-1A4A2538AB7C}" dt="2025-04-27T09:28:05.629" v="824"/>
          <ac:spMkLst>
            <pc:docMk/>
            <pc:sldMk cId="2325923145" sldId="304"/>
            <ac:spMk id="3" creationId="{9F968423-A4BB-B860-E49E-54AF518847A8}"/>
          </ac:spMkLst>
        </pc:spChg>
        <pc:spChg chg="mod">
          <ac:chgData name="Лейла Усейнова" userId="d41bb2fbcc16ac41" providerId="LiveId" clId="{4545EFB0-0917-4A72-A4FF-1A4A2538AB7C}" dt="2025-04-27T09:34:03.809" v="930" actId="404"/>
          <ac:spMkLst>
            <pc:docMk/>
            <pc:sldMk cId="2325923145" sldId="304"/>
            <ac:spMk id="1532" creationId="{3DD6AF90-871E-B07F-E612-B11292484AE0}"/>
          </ac:spMkLst>
        </pc:spChg>
      </pc:sldChg>
      <pc:sldChg chg="del">
        <pc:chgData name="Лейла Усейнова" userId="d41bb2fbcc16ac41" providerId="LiveId" clId="{4545EFB0-0917-4A72-A4FF-1A4A2538AB7C}" dt="2025-04-27T08:16:56.682" v="142" actId="47"/>
        <pc:sldMkLst>
          <pc:docMk/>
          <pc:sldMk cId="0" sldId="305"/>
        </pc:sldMkLst>
      </pc:sldChg>
      <pc:sldChg chg="addSp modSp add mod">
        <pc:chgData name="Лейла Усейнова" userId="d41bb2fbcc16ac41" providerId="LiveId" clId="{4545EFB0-0917-4A72-A4FF-1A4A2538AB7C}" dt="2025-04-27T09:38:30.957" v="1041" actId="1076"/>
        <pc:sldMkLst>
          <pc:docMk/>
          <pc:sldMk cId="1804031727" sldId="305"/>
        </pc:sldMkLst>
        <pc:spChg chg="add mod">
          <ac:chgData name="Лейла Усейнова" userId="d41bb2fbcc16ac41" providerId="LiveId" clId="{4545EFB0-0917-4A72-A4FF-1A4A2538AB7C}" dt="2025-04-27T09:38:30.957" v="1041" actId="1076"/>
          <ac:spMkLst>
            <pc:docMk/>
            <pc:sldMk cId="1804031727" sldId="305"/>
            <ac:spMk id="2" creationId="{6860FEE2-4FE9-A97A-5AA8-BBFA4B6F1356}"/>
          </ac:spMkLst>
        </pc:spChg>
        <pc:spChg chg="mod">
          <ac:chgData name="Лейла Усейнова" userId="d41bb2fbcc16ac41" providerId="LiveId" clId="{4545EFB0-0917-4A72-A4FF-1A4A2538AB7C}" dt="2025-04-27T09:36:14.097" v="950"/>
          <ac:spMkLst>
            <pc:docMk/>
            <pc:sldMk cId="1804031727" sldId="305"/>
            <ac:spMk id="3" creationId="{308EA6B1-9CE4-07F3-382F-9DA972B7C1A9}"/>
          </ac:spMkLst>
        </pc:spChg>
        <pc:spChg chg="mod">
          <ac:chgData name="Лейла Усейнова" userId="d41bb2fbcc16ac41" providerId="LiveId" clId="{4545EFB0-0917-4A72-A4FF-1A4A2538AB7C}" dt="2025-04-27T09:37:13.411" v="971" actId="113"/>
          <ac:spMkLst>
            <pc:docMk/>
            <pc:sldMk cId="1804031727" sldId="305"/>
            <ac:spMk id="1532" creationId="{E29E99ED-E756-D0E6-A266-9CDCD0738315}"/>
          </ac:spMkLst>
        </pc:spChg>
      </pc:sldChg>
      <pc:sldChg chg="del">
        <pc:chgData name="Лейла Усейнова" userId="d41bb2fbcc16ac41" providerId="LiveId" clId="{4545EFB0-0917-4A72-A4FF-1A4A2538AB7C}" dt="2025-04-27T08:16:57.072" v="143" actId="47"/>
        <pc:sldMkLst>
          <pc:docMk/>
          <pc:sldMk cId="0" sldId="306"/>
        </pc:sldMkLst>
      </pc:sldChg>
      <pc:sldChg chg="add del">
        <pc:chgData name="Лейла Усейнова" userId="d41bb2fbcc16ac41" providerId="LiveId" clId="{4545EFB0-0917-4A72-A4FF-1A4A2538AB7C}" dt="2025-04-27T09:35:34.708" v="943" actId="47"/>
        <pc:sldMkLst>
          <pc:docMk/>
          <pc:sldMk cId="2276538109" sldId="306"/>
        </pc:sldMkLst>
      </pc:sldChg>
      <pc:sldChg chg="modSp add mod">
        <pc:chgData name="Лейла Усейнова" userId="d41bb2fbcc16ac41" providerId="LiveId" clId="{4545EFB0-0917-4A72-A4FF-1A4A2538AB7C}" dt="2025-04-27T09:40:46.769" v="1092" actId="20577"/>
        <pc:sldMkLst>
          <pc:docMk/>
          <pc:sldMk cId="2363934219" sldId="306"/>
        </pc:sldMkLst>
        <pc:spChg chg="mod">
          <ac:chgData name="Лейла Усейнова" userId="d41bb2fbcc16ac41" providerId="LiveId" clId="{4545EFB0-0917-4A72-A4FF-1A4A2538AB7C}" dt="2025-04-27T09:39:23.390" v="1068" actId="20577"/>
          <ac:spMkLst>
            <pc:docMk/>
            <pc:sldMk cId="2363934219" sldId="306"/>
            <ac:spMk id="3" creationId="{568053BE-A3EE-4CC2-98E2-7483D87A5C1E}"/>
          </ac:spMkLst>
        </pc:spChg>
        <pc:spChg chg="mod">
          <ac:chgData name="Лейла Усейнова" userId="d41bb2fbcc16ac41" providerId="LiveId" clId="{4545EFB0-0917-4A72-A4FF-1A4A2538AB7C}" dt="2025-04-27T09:40:46.769" v="1092" actId="20577"/>
          <ac:spMkLst>
            <pc:docMk/>
            <pc:sldMk cId="2363934219" sldId="306"/>
            <ac:spMk id="1532" creationId="{684BECD1-FE35-EA79-4402-81F2CFC89565}"/>
          </ac:spMkLst>
        </pc:spChg>
      </pc:sldChg>
      <pc:sldChg chg="delSp modSp add mod">
        <pc:chgData name="Лейла Усейнова" userId="d41bb2fbcc16ac41" providerId="LiveId" clId="{4545EFB0-0917-4A72-A4FF-1A4A2538AB7C}" dt="2025-04-27T09:55:06.177" v="1233" actId="20577"/>
        <pc:sldMkLst>
          <pc:docMk/>
          <pc:sldMk cId="2895939188" sldId="307"/>
        </pc:sldMkLst>
        <pc:spChg chg="del">
          <ac:chgData name="Лейла Усейнова" userId="d41bb2fbcc16ac41" providerId="LiveId" clId="{4545EFB0-0917-4A72-A4FF-1A4A2538AB7C}" dt="2025-04-27T09:41:57.852" v="1113" actId="478"/>
          <ac:spMkLst>
            <pc:docMk/>
            <pc:sldMk cId="2895939188" sldId="307"/>
            <ac:spMk id="2" creationId="{FD1FEC3B-48D2-794D-259D-4F5975C88878}"/>
          </ac:spMkLst>
        </pc:spChg>
        <pc:spChg chg="del">
          <ac:chgData name="Лейла Усейнова" userId="d41bb2fbcc16ac41" providerId="LiveId" clId="{4545EFB0-0917-4A72-A4FF-1A4A2538AB7C}" dt="2025-04-27T09:41:03.402" v="1094" actId="478"/>
          <ac:spMkLst>
            <pc:docMk/>
            <pc:sldMk cId="2895939188" sldId="307"/>
            <ac:spMk id="3" creationId="{2CBFEC33-79AD-4BF9-B255-F18BA84B2E11}"/>
          </ac:spMkLst>
        </pc:spChg>
        <pc:spChg chg="mod">
          <ac:chgData name="Лейла Усейнова" userId="d41bb2fbcc16ac41" providerId="LiveId" clId="{4545EFB0-0917-4A72-A4FF-1A4A2538AB7C}" dt="2025-04-27T09:41:16.947" v="1107" actId="20577"/>
          <ac:spMkLst>
            <pc:docMk/>
            <pc:sldMk cId="2895939188" sldId="307"/>
            <ac:spMk id="1530" creationId="{EF0B30E2-C03D-B858-3C9C-53F2B8425DD5}"/>
          </ac:spMkLst>
        </pc:spChg>
        <pc:spChg chg="mod">
          <ac:chgData name="Лейла Усейнова" userId="d41bb2fbcc16ac41" providerId="LiveId" clId="{4545EFB0-0917-4A72-A4FF-1A4A2538AB7C}" dt="2025-04-27T09:55:06.177" v="1233" actId="20577"/>
          <ac:spMkLst>
            <pc:docMk/>
            <pc:sldMk cId="2895939188" sldId="307"/>
            <ac:spMk id="1532" creationId="{C65CD539-D66D-AEE3-6DA2-B8D0E6B102FA}"/>
          </ac:spMkLst>
        </pc:spChg>
      </pc:sldChg>
      <pc:sldChg chg="modSp add del mod ord">
        <pc:chgData name="Лейла Усейнова" userId="d41bb2fbcc16ac41" providerId="LiveId" clId="{4545EFB0-0917-4A72-A4FF-1A4A2538AB7C}" dt="2025-04-27T09:58:32.849" v="1268" actId="47"/>
        <pc:sldMkLst>
          <pc:docMk/>
          <pc:sldMk cId="121516989" sldId="308"/>
        </pc:sldMkLst>
        <pc:spChg chg="mod">
          <ac:chgData name="Лейла Усейнова" userId="d41bb2fbcc16ac41" providerId="LiveId" clId="{4545EFB0-0917-4A72-A4FF-1A4A2538AB7C}" dt="2025-04-27T09:49:58.383" v="1147" actId="20577"/>
          <ac:spMkLst>
            <pc:docMk/>
            <pc:sldMk cId="121516989" sldId="308"/>
            <ac:spMk id="1530" creationId="{E81974C3-A342-F026-CC5B-BD2D59C78AE6}"/>
          </ac:spMkLst>
        </pc:spChg>
      </pc:sldChg>
      <pc:sldChg chg="add">
        <pc:chgData name="Лейла Усейнова" userId="d41bb2fbcc16ac41" providerId="LiveId" clId="{4545EFB0-0917-4A72-A4FF-1A4A2538AB7C}" dt="2025-04-27T10:00:43.904" v="1305"/>
        <pc:sldMkLst>
          <pc:docMk/>
          <pc:sldMk cId="3385387678" sldId="308"/>
        </pc:sldMkLst>
      </pc:sldChg>
      <pc:sldChg chg="modSp add del mod ord">
        <pc:chgData name="Лейла Усейнова" userId="d41bb2fbcc16ac41" providerId="LiveId" clId="{4545EFB0-0917-4A72-A4FF-1A4A2538AB7C}" dt="2025-04-27T10:00:06.260" v="1304" actId="47"/>
        <pc:sldMkLst>
          <pc:docMk/>
          <pc:sldMk cId="1122291002" sldId="309"/>
        </pc:sldMkLst>
        <pc:spChg chg="mod">
          <ac:chgData name="Лейла Усейнова" userId="d41bb2fbcc16ac41" providerId="LiveId" clId="{4545EFB0-0917-4A72-A4FF-1A4A2538AB7C}" dt="2025-04-27T09:58:51.340" v="1282" actId="20577"/>
          <ac:spMkLst>
            <pc:docMk/>
            <pc:sldMk cId="1122291002" sldId="309"/>
            <ac:spMk id="3159" creationId="{D54CBFFA-FBDD-1023-5768-C94950612E6A}"/>
          </ac:spMkLst>
        </pc:spChg>
        <pc:spChg chg="mod">
          <ac:chgData name="Лейла Усейнова" userId="d41bb2fbcc16ac41" providerId="LiveId" clId="{4545EFB0-0917-4A72-A4FF-1A4A2538AB7C}" dt="2025-04-27T09:59:56.032" v="1303"/>
          <ac:spMkLst>
            <pc:docMk/>
            <pc:sldMk cId="1122291002" sldId="309"/>
            <ac:spMk id="3160" creationId="{2889E669-714D-908C-89EB-F6BD40E93202}"/>
          </ac:spMkLst>
        </pc:spChg>
      </pc:sldChg>
      <pc:sldMasterChg chg="delSldLayout">
        <pc:chgData name="Лейла Усейнова" userId="d41bb2fbcc16ac41" providerId="LiveId" clId="{4545EFB0-0917-4A72-A4FF-1A4A2538AB7C}" dt="2025-04-27T09:57:54.110" v="1262" actId="47"/>
        <pc:sldMasterMkLst>
          <pc:docMk/>
          <pc:sldMasterMk cId="0" sldId="2147483680"/>
        </pc:sldMasterMkLst>
        <pc:sldLayoutChg chg="del">
          <pc:chgData name="Лейла Усейнова" userId="d41bb2fbcc16ac41" providerId="LiveId" clId="{4545EFB0-0917-4A72-A4FF-1A4A2538AB7C}" dt="2025-04-27T09:57:50.155" v="1257" actId="47"/>
          <pc:sldLayoutMkLst>
            <pc:docMk/>
            <pc:sldMasterMk cId="0" sldId="2147483680"/>
            <pc:sldLayoutMk cId="0" sldId="2147483649"/>
          </pc:sldLayoutMkLst>
        </pc:sldLayoutChg>
        <pc:sldLayoutChg chg="del">
          <pc:chgData name="Лейла Усейнова" userId="d41bb2fbcc16ac41" providerId="LiveId" clId="{4545EFB0-0917-4A72-A4FF-1A4A2538AB7C}" dt="2025-04-27T08:26:09.491" v="464" actId="47"/>
          <pc:sldLayoutMkLst>
            <pc:docMk/>
            <pc:sldMasterMk cId="0" sldId="2147483680"/>
            <pc:sldLayoutMk cId="0" sldId="2147483650"/>
          </pc:sldLayoutMkLst>
        </pc:sldLayoutChg>
        <pc:sldLayoutChg chg="del">
          <pc:chgData name="Лейла Усейнова" userId="d41bb2fbcc16ac41" providerId="LiveId" clId="{4545EFB0-0917-4A72-A4FF-1A4A2538AB7C}" dt="2025-04-27T09:57:52.342" v="1259" actId="47"/>
          <pc:sldLayoutMkLst>
            <pc:docMk/>
            <pc:sldMasterMk cId="0" sldId="2147483680"/>
            <pc:sldLayoutMk cId="0" sldId="2147483651"/>
          </pc:sldLayoutMkLst>
        </pc:sldLayoutChg>
        <pc:sldLayoutChg chg="del">
          <pc:chgData name="Лейла Усейнова" userId="d41bb2fbcc16ac41" providerId="LiveId" clId="{4545EFB0-0917-4A72-A4FF-1A4A2538AB7C}" dt="2025-04-27T09:56:51.157" v="1249" actId="47"/>
          <pc:sldLayoutMkLst>
            <pc:docMk/>
            <pc:sldMasterMk cId="0" sldId="2147483680"/>
            <pc:sldLayoutMk cId="0" sldId="2147483652"/>
          </pc:sldLayoutMkLst>
        </pc:sldLayoutChg>
        <pc:sldLayoutChg chg="del">
          <pc:chgData name="Лейла Усейнова" userId="d41bb2fbcc16ac41" providerId="LiveId" clId="{4545EFB0-0917-4A72-A4FF-1A4A2538AB7C}" dt="2025-04-27T09:56:52.569" v="1250" actId="47"/>
          <pc:sldLayoutMkLst>
            <pc:docMk/>
            <pc:sldMasterMk cId="0" sldId="2147483680"/>
            <pc:sldLayoutMk cId="0" sldId="2147483653"/>
          </pc:sldLayoutMkLst>
        </pc:sldLayoutChg>
        <pc:sldLayoutChg chg="del">
          <pc:chgData name="Лейла Усейнова" userId="d41bb2fbcc16ac41" providerId="LiveId" clId="{4545EFB0-0917-4A72-A4FF-1A4A2538AB7C}" dt="2025-04-27T09:56:54.610" v="1252" actId="47"/>
          <pc:sldLayoutMkLst>
            <pc:docMk/>
            <pc:sldMasterMk cId="0" sldId="2147483680"/>
            <pc:sldLayoutMk cId="0" sldId="2147483654"/>
          </pc:sldLayoutMkLst>
        </pc:sldLayoutChg>
        <pc:sldLayoutChg chg="del">
          <pc:chgData name="Лейла Усейнова" userId="d41bb2fbcc16ac41" providerId="LiveId" clId="{4545EFB0-0917-4A72-A4FF-1A4A2538AB7C}" dt="2025-04-27T09:56:58.044" v="1255" actId="47"/>
          <pc:sldLayoutMkLst>
            <pc:docMk/>
            <pc:sldMasterMk cId="0" sldId="2147483680"/>
            <pc:sldLayoutMk cId="0" sldId="2147483655"/>
          </pc:sldLayoutMkLst>
        </pc:sldLayoutChg>
        <pc:sldLayoutChg chg="del">
          <pc:chgData name="Лейла Усейнова" userId="d41bb2fbcc16ac41" providerId="LiveId" clId="{4545EFB0-0917-4A72-A4FF-1A4A2538AB7C}" dt="2025-04-27T09:56:53.550" v="1251" actId="47"/>
          <pc:sldLayoutMkLst>
            <pc:docMk/>
            <pc:sldMasterMk cId="0" sldId="2147483680"/>
            <pc:sldLayoutMk cId="0" sldId="2147483656"/>
          </pc:sldLayoutMkLst>
        </pc:sldLayoutChg>
        <pc:sldLayoutChg chg="del">
          <pc:chgData name="Лейла Усейнова" userId="d41bb2fbcc16ac41" providerId="LiveId" clId="{4545EFB0-0917-4A72-A4FF-1A4A2538AB7C}" dt="2025-04-27T09:56:56.963" v="1254" actId="47"/>
          <pc:sldLayoutMkLst>
            <pc:docMk/>
            <pc:sldMasterMk cId="0" sldId="2147483680"/>
            <pc:sldLayoutMk cId="0" sldId="2147483657"/>
          </pc:sldLayoutMkLst>
        </pc:sldLayoutChg>
        <pc:sldLayoutChg chg="del">
          <pc:chgData name="Лейла Усейнова" userId="d41bb2fbcc16ac41" providerId="LiveId" clId="{4545EFB0-0917-4A72-A4FF-1A4A2538AB7C}" dt="2025-04-27T09:57:51.567" v="1258" actId="47"/>
          <pc:sldLayoutMkLst>
            <pc:docMk/>
            <pc:sldMasterMk cId="0" sldId="2147483680"/>
            <pc:sldLayoutMk cId="0" sldId="2147483660"/>
          </pc:sldLayoutMkLst>
        </pc:sldLayoutChg>
        <pc:sldLayoutChg chg="del">
          <pc:chgData name="Лейла Усейнова" userId="d41bb2fbcc16ac41" providerId="LiveId" clId="{4545EFB0-0917-4A72-A4FF-1A4A2538AB7C}" dt="2025-04-27T09:56:48.640" v="1248" actId="47"/>
          <pc:sldLayoutMkLst>
            <pc:docMk/>
            <pc:sldMasterMk cId="0" sldId="2147483680"/>
            <pc:sldLayoutMk cId="0" sldId="2147483661"/>
          </pc:sldLayoutMkLst>
        </pc:sldLayoutChg>
        <pc:sldLayoutChg chg="del">
          <pc:chgData name="Лейла Усейнова" userId="d41bb2fbcc16ac41" providerId="LiveId" clId="{4545EFB0-0917-4A72-A4FF-1A4A2538AB7C}" dt="2025-04-27T09:56:46.578" v="1247" actId="47"/>
          <pc:sldLayoutMkLst>
            <pc:docMk/>
            <pc:sldMasterMk cId="0" sldId="2147483680"/>
            <pc:sldLayoutMk cId="0" sldId="2147483662"/>
          </pc:sldLayoutMkLst>
        </pc:sldLayoutChg>
        <pc:sldLayoutChg chg="del">
          <pc:chgData name="Лейла Усейнова" userId="d41bb2fbcc16ac41" providerId="LiveId" clId="{4545EFB0-0917-4A72-A4FF-1A4A2538AB7C}" dt="2025-04-27T09:56:30.175" v="1242" actId="47"/>
          <pc:sldLayoutMkLst>
            <pc:docMk/>
            <pc:sldMasterMk cId="0" sldId="2147483680"/>
            <pc:sldLayoutMk cId="0" sldId="2147483663"/>
          </pc:sldLayoutMkLst>
        </pc:sldLayoutChg>
        <pc:sldLayoutChg chg="del">
          <pc:chgData name="Лейла Усейнова" userId="d41bb2fbcc16ac41" providerId="LiveId" clId="{4545EFB0-0917-4A72-A4FF-1A4A2538AB7C}" dt="2025-04-27T09:56:31.270" v="1243" actId="47"/>
          <pc:sldLayoutMkLst>
            <pc:docMk/>
            <pc:sldMasterMk cId="0" sldId="2147483680"/>
            <pc:sldLayoutMk cId="0" sldId="2147483664"/>
          </pc:sldLayoutMkLst>
        </pc:sldLayoutChg>
        <pc:sldLayoutChg chg="del">
          <pc:chgData name="Лейла Усейнова" userId="d41bb2fbcc16ac41" providerId="LiveId" clId="{4545EFB0-0917-4A72-A4FF-1A4A2538AB7C}" dt="2025-04-27T09:56:23.270" v="1238" actId="47"/>
          <pc:sldLayoutMkLst>
            <pc:docMk/>
            <pc:sldMasterMk cId="0" sldId="2147483680"/>
            <pc:sldLayoutMk cId="0" sldId="2147483666"/>
          </pc:sldLayoutMkLst>
        </pc:sldLayoutChg>
        <pc:sldLayoutChg chg="del">
          <pc:chgData name="Лейла Усейнова" userId="d41bb2fbcc16ac41" providerId="LiveId" clId="{4545EFB0-0917-4A72-A4FF-1A4A2538AB7C}" dt="2025-04-27T09:56:19.078" v="1236" actId="47"/>
          <pc:sldLayoutMkLst>
            <pc:docMk/>
            <pc:sldMasterMk cId="0" sldId="2147483680"/>
            <pc:sldLayoutMk cId="0" sldId="2147483667"/>
          </pc:sldLayoutMkLst>
        </pc:sldLayoutChg>
        <pc:sldLayoutChg chg="del">
          <pc:chgData name="Лейла Усейнова" userId="d41bb2fbcc16ac41" providerId="LiveId" clId="{4545EFB0-0917-4A72-A4FF-1A4A2538AB7C}" dt="2025-04-27T09:56:42.574" v="1245" actId="47"/>
          <pc:sldLayoutMkLst>
            <pc:docMk/>
            <pc:sldMasterMk cId="0" sldId="2147483680"/>
            <pc:sldLayoutMk cId="0" sldId="2147483669"/>
          </pc:sldLayoutMkLst>
        </pc:sldLayoutChg>
        <pc:sldLayoutChg chg="del">
          <pc:chgData name="Лейла Усейнова" userId="d41bb2fbcc16ac41" providerId="LiveId" clId="{4545EFB0-0917-4A72-A4FF-1A4A2538AB7C}" dt="2025-04-27T09:57:52.949" v="1260" actId="47"/>
          <pc:sldLayoutMkLst>
            <pc:docMk/>
            <pc:sldMasterMk cId="0" sldId="2147483680"/>
            <pc:sldLayoutMk cId="0" sldId="2147483670"/>
          </pc:sldLayoutMkLst>
        </pc:sldLayoutChg>
        <pc:sldLayoutChg chg="del">
          <pc:chgData name="Лейла Усейнова" userId="d41bb2fbcc16ac41" providerId="LiveId" clId="{4545EFB0-0917-4A72-A4FF-1A4A2538AB7C}" dt="2025-04-27T09:57:54.110" v="1262" actId="47"/>
          <pc:sldLayoutMkLst>
            <pc:docMk/>
            <pc:sldMasterMk cId="0" sldId="2147483680"/>
            <pc:sldLayoutMk cId="0" sldId="2147483671"/>
          </pc:sldLayoutMkLst>
        </pc:sldLayoutChg>
        <pc:sldLayoutChg chg="del">
          <pc:chgData name="Лейла Усейнова" userId="d41bb2fbcc16ac41" providerId="LiveId" clId="{4545EFB0-0917-4A72-A4FF-1A4A2538AB7C}" dt="2025-04-27T09:57:53.538" v="1261" actId="47"/>
          <pc:sldLayoutMkLst>
            <pc:docMk/>
            <pc:sldMasterMk cId="0" sldId="2147483680"/>
            <pc:sldLayoutMk cId="0" sldId="2147483672"/>
          </pc:sldLayoutMkLst>
        </pc:sldLayoutChg>
        <pc:sldLayoutChg chg="del">
          <pc:chgData name="Лейла Усейнова" userId="d41bb2fbcc16ac41" providerId="LiveId" clId="{4545EFB0-0917-4A72-A4FF-1A4A2538AB7C}" dt="2025-04-27T09:56:59.357" v="1256" actId="47"/>
          <pc:sldLayoutMkLst>
            <pc:docMk/>
            <pc:sldMasterMk cId="0" sldId="2147483680"/>
            <pc:sldLayoutMk cId="0" sldId="2147483673"/>
          </pc:sldLayoutMkLst>
        </pc:sldLayoutChg>
        <pc:sldLayoutChg chg="del">
          <pc:chgData name="Лейла Усейнова" userId="d41bb2fbcc16ac41" providerId="LiveId" clId="{4545EFB0-0917-4A72-A4FF-1A4A2538AB7C}" dt="2025-04-27T09:56:55.857" v="1253" actId="47"/>
          <pc:sldLayoutMkLst>
            <pc:docMk/>
            <pc:sldMasterMk cId="0" sldId="2147483680"/>
            <pc:sldLayoutMk cId="0" sldId="2147483674"/>
          </pc:sldLayoutMkLst>
        </pc:sldLayoutChg>
      </pc:sldMasterChg>
      <pc:sldMasterChg chg="del delSldLayout">
        <pc:chgData name="Лейла Усейнова" userId="d41bb2fbcc16ac41" providerId="LiveId" clId="{4545EFB0-0917-4A72-A4FF-1A4A2538AB7C}" dt="2025-04-27T08:16:57.072" v="143" actId="47"/>
        <pc:sldMasterMkLst>
          <pc:docMk/>
          <pc:sldMasterMk cId="0" sldId="2147483681"/>
        </pc:sldMasterMkLst>
        <pc:sldLayoutChg chg="del">
          <pc:chgData name="Лейла Усейнова" userId="d41bb2fbcc16ac41" providerId="LiveId" clId="{4545EFB0-0917-4A72-A4FF-1A4A2538AB7C}" dt="2025-04-27T08:16:57.072" v="143" actId="47"/>
          <pc:sldLayoutMkLst>
            <pc:docMk/>
            <pc:sldMasterMk cId="0" sldId="2147483681"/>
            <pc:sldLayoutMk cId="0" sldId="2147483678"/>
          </pc:sldLayoutMkLst>
        </pc:sldLayoutChg>
        <pc:sldLayoutChg chg="del">
          <pc:chgData name="Лейла Усейнова" userId="d41bb2fbcc16ac41" providerId="LiveId" clId="{4545EFB0-0917-4A72-A4FF-1A4A2538AB7C}" dt="2025-04-27T08:16:56.682" v="142" actId="47"/>
          <pc:sldLayoutMkLst>
            <pc:docMk/>
            <pc:sldMasterMk cId="0" sldId="2147483681"/>
            <pc:sldLayoutMk cId="0" sldId="214748367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30269ED2-8423-7999-F991-209D8D191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898218B6-A7CE-585B-8E2C-BCEAACC627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7640CC4B-44E6-3E9F-509A-A4B59FD1E5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2785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A908A574-7D4A-735A-E6B9-2EB8CCE14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2B71B696-783F-8A76-8069-85A1369EA6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75A725AB-1080-66A8-AEFB-505A6B257A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902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F9BDB5E6-6FE8-FDAD-7DEF-34B8A5931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BA2B1840-6B1E-F96B-130C-076CA2CBE1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3C78D48E-4B2F-0AD8-0C3C-3F56C3DD2A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70859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0884A022-D788-2040-D46D-7D8E71A87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ECF19841-2C2F-8FD6-9B6C-F5B13FDF42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A28C6E35-EB8F-F717-B3A9-10BBEB3446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0181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B82363D6-436F-2751-C39C-27F617752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0BF02093-280A-4935-3AC3-7BEE3D1A47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10429C0A-125C-1445-9E14-6DD77EE6D4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43233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CAB266D1-9255-2E7D-6F78-0B3C185FC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685AA9C2-86A3-6ACF-0759-38A966C41E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96519210-B9B7-B22F-A6FD-045C6F77C5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04016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0279323D-2078-D55F-9A83-F75AABE87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0282E73D-962E-2AB7-F4B6-D80897EA46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81B0650A-D33A-BCF2-22C3-417B6D0BD0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05826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6" name="Google Shape;3156;g20a542a8cd5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7" name="Google Shape;3157;g20a542a8cd5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5">
          <a:extLst>
            <a:ext uri="{FF2B5EF4-FFF2-40B4-BE49-F238E27FC236}">
              <a16:creationId xmlns:a16="http://schemas.microsoft.com/office/drawing/2014/main" id="{CB8BC2A0-D066-A519-E1A2-35A1467F8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6" name="Google Shape;3156;g20a542a8cd5_0_442:notes">
            <a:extLst>
              <a:ext uri="{FF2B5EF4-FFF2-40B4-BE49-F238E27FC236}">
                <a16:creationId xmlns:a16="http://schemas.microsoft.com/office/drawing/2014/main" id="{0A5E0988-8255-B44C-4538-1B5D57F920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7" name="Google Shape;3157;g20a542a8cd5_0_442:notes">
            <a:extLst>
              <a:ext uri="{FF2B5EF4-FFF2-40B4-BE49-F238E27FC236}">
                <a16:creationId xmlns:a16="http://schemas.microsoft.com/office/drawing/2014/main" id="{CE56BE06-9C60-0983-2FF2-23A9A25B73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40468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8" name="Google Shape;2408;g24ef22aa1ac_0_1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9" name="Google Shape;2409;g24ef22aa1ac_0_1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4" name="Google Shape;1464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2">
          <a:extLst>
            <a:ext uri="{FF2B5EF4-FFF2-40B4-BE49-F238E27FC236}">
              <a16:creationId xmlns:a16="http://schemas.microsoft.com/office/drawing/2014/main" id="{207D868C-0AD0-CF6E-20BA-75EAEB456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g24e5c2c9e45_0_138:notes">
            <a:extLst>
              <a:ext uri="{FF2B5EF4-FFF2-40B4-BE49-F238E27FC236}">
                <a16:creationId xmlns:a16="http://schemas.microsoft.com/office/drawing/2014/main" id="{19BA7702-6B7B-822D-8FA3-E1E7EC624E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4" name="Google Shape;1464;g24e5c2c9e45_0_138:notes">
            <a:extLst>
              <a:ext uri="{FF2B5EF4-FFF2-40B4-BE49-F238E27FC236}">
                <a16:creationId xmlns:a16="http://schemas.microsoft.com/office/drawing/2014/main" id="{04FF985D-0E6C-0B58-0760-17CBB6BD15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2219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2">
          <a:extLst>
            <a:ext uri="{FF2B5EF4-FFF2-40B4-BE49-F238E27FC236}">
              <a16:creationId xmlns:a16="http://schemas.microsoft.com/office/drawing/2014/main" id="{9139C01F-101E-189B-8823-D72B04B65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g24e5c2c9e45_0_138:notes">
            <a:extLst>
              <a:ext uri="{FF2B5EF4-FFF2-40B4-BE49-F238E27FC236}">
                <a16:creationId xmlns:a16="http://schemas.microsoft.com/office/drawing/2014/main" id="{CFB2C7F4-E974-8BD8-5AD1-F858F129D4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4" name="Google Shape;1464;g24e5c2c9e45_0_138:notes">
            <a:extLst>
              <a:ext uri="{FF2B5EF4-FFF2-40B4-BE49-F238E27FC236}">
                <a16:creationId xmlns:a16="http://schemas.microsoft.com/office/drawing/2014/main" id="{5469C67E-5090-1BEA-84A5-1EE79C478A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3741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2E89E605-4FE6-DEDF-FEA4-1992F4BFD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94E07029-834F-EDEA-BF4A-5FFD4E2E3E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348DD673-D6D6-9936-B7CE-C223DCDA48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2767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179C1B44-7A60-02CE-3417-72DAC08B6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CF2C7E3C-8C62-BB01-8881-58D0CAE2EE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33DDF661-539F-3CAA-0B87-3A98E14C0D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174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209546FE-9D8D-105E-9342-3BF046221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EBB41AE9-7AC2-02E5-C55B-C0417B3A08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B82B3318-C89C-81FD-3ECF-B84EDFE517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1946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0A8B04F4-2BF7-1FCE-C73B-9455F3C0C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1D705E63-DD94-B282-547E-36928A35B8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7EF1FF79-95CE-FA2F-33B1-139C85DED0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8187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_1"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oogle Shape;877;p22"/>
          <p:cNvGrpSpPr/>
          <p:nvPr/>
        </p:nvGrpSpPr>
        <p:grpSpPr>
          <a:xfrm>
            <a:off x="4582521" y="2433470"/>
            <a:ext cx="5022035" cy="4764449"/>
            <a:chOff x="4571996" y="2268220"/>
            <a:chExt cx="5022035" cy="4764449"/>
          </a:xfrm>
        </p:grpSpPr>
        <p:pic>
          <p:nvPicPr>
            <p:cNvPr id="878" name="Google Shape;878;p22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79" name="Google Shape;879;p22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880" name="Google Shape;880;p22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881" name="Google Shape;881;p22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2" name="Google Shape;882;p22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83" name="Google Shape;883;p22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884" name="Google Shape;884;p22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5" name="Google Shape;885;p22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6" name="Google Shape;886;p22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87" name="Google Shape;887;p22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888" name="Google Shape;88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89" name="Google Shape;88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890" name="Google Shape;89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891" name="Google Shape;89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92" name="Google Shape;89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93" name="Google Shape;89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94" name="Google Shape;89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95" name="Google Shape;89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896" name="Google Shape;89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97" name="Google Shape;897;p22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898" name="Google Shape;89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99" name="Google Shape;89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900" name="Google Shape;90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01" name="Google Shape;90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02" name="Google Shape;90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03" name="Google Shape;90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04" name="Google Shape;90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05" name="Google Shape;90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906" name="Google Shape;90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07" name="Google Shape;907;p22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08" name="Google Shape;90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09" name="Google Shape;90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910" name="Google Shape;91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11" name="Google Shape;91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12" name="Google Shape;91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13" name="Google Shape;91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14" name="Google Shape;91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15" name="Google Shape;91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916" name="Google Shape;91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17" name="Google Shape;917;p22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918" name="Google Shape;918;p22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9" name="Google Shape;919;p22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20" name="Google Shape;920;p22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921" name="Google Shape;921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23" name="Google Shape;923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24" name="Google Shape;924;p22"/>
          <p:cNvSpPr txBox="1">
            <a:spLocks noGrp="1"/>
          </p:cNvSpPr>
          <p:nvPr>
            <p:ph type="body" idx="1"/>
          </p:nvPr>
        </p:nvSpPr>
        <p:spPr>
          <a:xfrm>
            <a:off x="720000" y="1139550"/>
            <a:ext cx="4290900" cy="3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25" name="Google Shape;925;p22"/>
          <p:cNvSpPr txBox="1">
            <a:spLocks noGrp="1"/>
          </p:cNvSpPr>
          <p:nvPr>
            <p:ph type="body" idx="2"/>
          </p:nvPr>
        </p:nvSpPr>
        <p:spPr>
          <a:xfrm>
            <a:off x="5249025" y="1139550"/>
            <a:ext cx="3174900" cy="3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926" name="Google Shape;926;p22"/>
          <p:cNvGrpSpPr/>
          <p:nvPr/>
        </p:nvGrpSpPr>
        <p:grpSpPr>
          <a:xfrm>
            <a:off x="-913829" y="-2335097"/>
            <a:ext cx="5022161" cy="4764814"/>
            <a:chOff x="-837629" y="-2258897"/>
            <a:chExt cx="5022161" cy="4764814"/>
          </a:xfrm>
        </p:grpSpPr>
        <p:grpSp>
          <p:nvGrpSpPr>
            <p:cNvPr id="927" name="Google Shape;927;p22"/>
            <p:cNvGrpSpPr/>
            <p:nvPr/>
          </p:nvGrpSpPr>
          <p:grpSpPr>
            <a:xfrm>
              <a:off x="-837629" y="-736613"/>
              <a:ext cx="1989039" cy="1471668"/>
              <a:chOff x="-494406" y="-252396"/>
              <a:chExt cx="1741563" cy="1288563"/>
            </a:xfrm>
          </p:grpSpPr>
          <p:sp>
            <p:nvSpPr>
              <p:cNvPr id="928" name="Google Shape;928;p22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22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0" name="Google Shape;930;p22"/>
            <p:cNvGrpSpPr/>
            <p:nvPr/>
          </p:nvGrpSpPr>
          <p:grpSpPr>
            <a:xfrm rot="-8100000">
              <a:off x="344623" y="-1788220"/>
              <a:ext cx="2915004" cy="3823461"/>
              <a:chOff x="2976325" y="908175"/>
              <a:chExt cx="4028179" cy="5283555"/>
            </a:xfrm>
          </p:grpSpPr>
          <p:sp>
            <p:nvSpPr>
              <p:cNvPr id="931" name="Google Shape;931;p22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22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22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4" name="Google Shape;934;p22"/>
            <p:cNvGrpSpPr/>
            <p:nvPr/>
          </p:nvGrpSpPr>
          <p:grpSpPr>
            <a:xfrm>
              <a:off x="-272968" y="261330"/>
              <a:ext cx="799446" cy="546640"/>
              <a:chOff x="39722" y="4349021"/>
              <a:chExt cx="1061964" cy="726143"/>
            </a:xfrm>
          </p:grpSpPr>
          <p:grpSp>
            <p:nvGrpSpPr>
              <p:cNvPr id="935" name="Google Shape;935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36" name="Google Shape;936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37" name="Google Shape;937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38" name="Google Shape;938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9" name="Google Shape;939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0" name="Google Shape;940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1" name="Google Shape;941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2" name="Google Shape;942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3" name="Google Shape;943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44" name="Google Shape;944;p22"/>
          <p:cNvGrpSpPr/>
          <p:nvPr/>
        </p:nvGrpSpPr>
        <p:grpSpPr>
          <a:xfrm>
            <a:off x="-224248" y="3297090"/>
            <a:ext cx="605804" cy="2417785"/>
            <a:chOff x="-224248" y="3297090"/>
            <a:chExt cx="605804" cy="2417785"/>
          </a:xfrm>
        </p:grpSpPr>
        <p:grpSp>
          <p:nvGrpSpPr>
            <p:cNvPr id="945" name="Google Shape;945;p22"/>
            <p:cNvGrpSpPr/>
            <p:nvPr/>
          </p:nvGrpSpPr>
          <p:grpSpPr>
            <a:xfrm>
              <a:off x="143770" y="3630885"/>
              <a:ext cx="237785" cy="2083990"/>
              <a:chOff x="1040050" y="3812126"/>
              <a:chExt cx="208200" cy="1824700"/>
            </a:xfrm>
          </p:grpSpPr>
          <p:sp>
            <p:nvSpPr>
              <p:cNvPr id="946" name="Google Shape;946;p22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22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8" name="Google Shape;948;p22"/>
            <p:cNvGrpSpPr/>
            <p:nvPr/>
          </p:nvGrpSpPr>
          <p:grpSpPr>
            <a:xfrm rot="10800000">
              <a:off x="-224248" y="3297090"/>
              <a:ext cx="439200" cy="439100"/>
              <a:chOff x="1101075" y="2142375"/>
              <a:chExt cx="439200" cy="439100"/>
            </a:xfrm>
          </p:grpSpPr>
          <p:sp>
            <p:nvSpPr>
              <p:cNvPr id="949" name="Google Shape;949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51" name="Google Shape;951;p22"/>
          <p:cNvGrpSpPr/>
          <p:nvPr/>
        </p:nvGrpSpPr>
        <p:grpSpPr>
          <a:xfrm>
            <a:off x="3585480" y="-1456810"/>
            <a:ext cx="3681465" cy="2759625"/>
            <a:chOff x="3585480" y="-1380610"/>
            <a:chExt cx="3681465" cy="2759625"/>
          </a:xfrm>
        </p:grpSpPr>
        <p:pic>
          <p:nvPicPr>
            <p:cNvPr id="952" name="Google Shape;952;p22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10800000" flipH="1">
              <a:off x="3585480" y="-138061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53" name="Google Shape;953;p22"/>
            <p:cNvGrpSpPr/>
            <p:nvPr/>
          </p:nvGrpSpPr>
          <p:grpSpPr>
            <a:xfrm>
              <a:off x="6590156" y="-232440"/>
              <a:ext cx="676790" cy="462843"/>
              <a:chOff x="39722" y="4349021"/>
              <a:chExt cx="1061964" cy="726143"/>
            </a:xfrm>
          </p:grpSpPr>
          <p:grpSp>
            <p:nvGrpSpPr>
              <p:cNvPr id="954" name="Google Shape;95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55" name="Google Shape;95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56" name="Google Shape;95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57" name="Google Shape;95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8" name="Google Shape;95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9" name="Google Shape;95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0" name="Google Shape;96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1" name="Google Shape;96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62" name="Google Shape;96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3" name="Google Shape;963;p22"/>
            <p:cNvGrpSpPr/>
            <p:nvPr/>
          </p:nvGrpSpPr>
          <p:grpSpPr>
            <a:xfrm>
              <a:off x="6003005" y="-274104"/>
              <a:ext cx="799446" cy="546640"/>
              <a:chOff x="39722" y="4349021"/>
              <a:chExt cx="1061964" cy="726143"/>
            </a:xfrm>
          </p:grpSpPr>
          <p:grpSp>
            <p:nvGrpSpPr>
              <p:cNvPr id="964" name="Google Shape;96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65" name="Google Shape;96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66" name="Google Shape;96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67" name="Google Shape;96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8" name="Google Shape;96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9" name="Google Shape;96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0" name="Google Shape;97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1" name="Google Shape;97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72" name="Google Shape;97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29"/>
          <p:cNvSpPr txBox="1">
            <a:spLocks noGrp="1"/>
          </p:cNvSpPr>
          <p:nvPr>
            <p:ph type="subTitle" idx="1"/>
          </p:nvPr>
        </p:nvSpPr>
        <p:spPr>
          <a:xfrm>
            <a:off x="1157250" y="1609575"/>
            <a:ext cx="4448100" cy="1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2" name="Google Shape;1282;p29"/>
          <p:cNvSpPr txBox="1">
            <a:spLocks noGrp="1"/>
          </p:cNvSpPr>
          <p:nvPr>
            <p:ph type="title"/>
          </p:nvPr>
        </p:nvSpPr>
        <p:spPr>
          <a:xfrm>
            <a:off x="1157302" y="494775"/>
            <a:ext cx="51267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83" name="Google Shape;1283;p29"/>
          <p:cNvGrpSpPr/>
          <p:nvPr/>
        </p:nvGrpSpPr>
        <p:grpSpPr>
          <a:xfrm>
            <a:off x="-291585" y="-494819"/>
            <a:ext cx="1448824" cy="2238804"/>
            <a:chOff x="-308635" y="-494819"/>
            <a:chExt cx="1448824" cy="2238804"/>
          </a:xfrm>
        </p:grpSpPr>
        <p:grpSp>
          <p:nvGrpSpPr>
            <p:cNvPr id="1284" name="Google Shape;1284;p29"/>
            <p:cNvGrpSpPr/>
            <p:nvPr/>
          </p:nvGrpSpPr>
          <p:grpSpPr>
            <a:xfrm>
              <a:off x="-275757" y="-242066"/>
              <a:ext cx="981772" cy="1986051"/>
              <a:chOff x="-293545" y="3454371"/>
              <a:chExt cx="981772" cy="1986051"/>
            </a:xfrm>
          </p:grpSpPr>
          <p:sp>
            <p:nvSpPr>
              <p:cNvPr id="1285" name="Google Shape;1285;p29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29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7" name="Google Shape;1287;p29"/>
            <p:cNvGrpSpPr/>
            <p:nvPr/>
          </p:nvGrpSpPr>
          <p:grpSpPr>
            <a:xfrm>
              <a:off x="364499" y="794648"/>
              <a:ext cx="699940" cy="478601"/>
              <a:chOff x="39722" y="4349021"/>
              <a:chExt cx="1061964" cy="726143"/>
            </a:xfrm>
          </p:grpSpPr>
          <p:grpSp>
            <p:nvGrpSpPr>
              <p:cNvPr id="1288" name="Google Shape;1288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9" name="Google Shape;1289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0" name="Google Shape;1290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91" name="Google Shape;1291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2" name="Google Shape;1292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3" name="Google Shape;1293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4" name="Google Shape;1294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5" name="Google Shape;1295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96" name="Google Shape;1296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7" name="Google Shape;1297;p29"/>
            <p:cNvGrpSpPr/>
            <p:nvPr/>
          </p:nvGrpSpPr>
          <p:grpSpPr>
            <a:xfrm rot="-5400000">
              <a:off x="-460623" y="-342832"/>
              <a:ext cx="1351491" cy="1047516"/>
              <a:chOff x="-2460210" y="2758493"/>
              <a:chExt cx="1351491" cy="1047516"/>
            </a:xfrm>
          </p:grpSpPr>
          <p:sp>
            <p:nvSpPr>
              <p:cNvPr id="1298" name="Google Shape;1298;p29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29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29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29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2" name="Google Shape;1302;p29"/>
            <p:cNvGrpSpPr/>
            <p:nvPr/>
          </p:nvGrpSpPr>
          <p:grpSpPr>
            <a:xfrm>
              <a:off x="440249" y="455173"/>
              <a:ext cx="699940" cy="478601"/>
              <a:chOff x="39722" y="4349021"/>
              <a:chExt cx="1061964" cy="726143"/>
            </a:xfrm>
          </p:grpSpPr>
          <p:grpSp>
            <p:nvGrpSpPr>
              <p:cNvPr id="1303" name="Google Shape;1303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04" name="Google Shape;1304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05" name="Google Shape;1305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6" name="Google Shape;1306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7" name="Google Shape;1307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8" name="Google Shape;1308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9" name="Google Shape;1309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0" name="Google Shape;1310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11" name="Google Shape;1311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2" name="Google Shape;1312;p29"/>
            <p:cNvGrpSpPr/>
            <p:nvPr/>
          </p:nvGrpSpPr>
          <p:grpSpPr>
            <a:xfrm>
              <a:off x="-63826" y="511661"/>
              <a:ext cx="699940" cy="478601"/>
              <a:chOff x="39722" y="4349021"/>
              <a:chExt cx="1061964" cy="726143"/>
            </a:xfrm>
          </p:grpSpPr>
          <p:grpSp>
            <p:nvGrpSpPr>
              <p:cNvPr id="1313" name="Google Shape;1313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14" name="Google Shape;1314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15" name="Google Shape;1315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16" name="Google Shape;1316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7" name="Google Shape;1317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8" name="Google Shape;1318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9" name="Google Shape;1319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0" name="Google Shape;1320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21" name="Google Shape;1321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22" name="Google Shape;1322;p29"/>
          <p:cNvGrpSpPr/>
          <p:nvPr/>
        </p:nvGrpSpPr>
        <p:grpSpPr>
          <a:xfrm>
            <a:off x="2659712" y="4275400"/>
            <a:ext cx="4952059" cy="2992224"/>
            <a:chOff x="2659712" y="4275400"/>
            <a:chExt cx="4952059" cy="2992224"/>
          </a:xfrm>
        </p:grpSpPr>
        <p:pic>
          <p:nvPicPr>
            <p:cNvPr id="1323" name="Google Shape;1323;p2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10800000">
              <a:off x="2659712" y="4275400"/>
              <a:ext cx="354905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24" name="Google Shape;1324;p29"/>
            <p:cNvGrpSpPr/>
            <p:nvPr/>
          </p:nvGrpSpPr>
          <p:grpSpPr>
            <a:xfrm rot="-5400000">
              <a:off x="3258038" y="4413859"/>
              <a:ext cx="906953" cy="1517787"/>
              <a:chOff x="79748" y="2808602"/>
              <a:chExt cx="906953" cy="1517787"/>
            </a:xfrm>
          </p:grpSpPr>
          <p:sp>
            <p:nvSpPr>
              <p:cNvPr id="1325" name="Google Shape;1325;p29"/>
              <p:cNvSpPr/>
              <p:nvPr/>
            </p:nvSpPr>
            <p:spPr>
              <a:xfrm rot="5400000">
                <a:off x="357831" y="282094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29"/>
              <p:cNvSpPr/>
              <p:nvPr/>
            </p:nvSpPr>
            <p:spPr>
              <a:xfrm rot="5400000">
                <a:off x="537866" y="3393994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29"/>
              <p:cNvSpPr/>
              <p:nvPr/>
            </p:nvSpPr>
            <p:spPr>
              <a:xfrm rot="5400000">
                <a:off x="67406" y="3278257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29"/>
              <p:cNvSpPr/>
              <p:nvPr/>
            </p:nvSpPr>
            <p:spPr>
              <a:xfrm rot="5400000">
                <a:off x="417006" y="375669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9" name="Google Shape;1329;p29"/>
            <p:cNvGrpSpPr/>
            <p:nvPr/>
          </p:nvGrpSpPr>
          <p:grpSpPr>
            <a:xfrm rot="5400000">
              <a:off x="5484569" y="3756062"/>
              <a:ext cx="1421047" cy="2833357"/>
              <a:chOff x="334358" y="2186737"/>
              <a:chExt cx="1421047" cy="2833357"/>
            </a:xfrm>
          </p:grpSpPr>
          <p:sp>
            <p:nvSpPr>
              <p:cNvPr id="1330" name="Google Shape;1330;p29"/>
              <p:cNvSpPr/>
              <p:nvPr/>
            </p:nvSpPr>
            <p:spPr>
              <a:xfrm rot="10800000">
                <a:off x="334358" y="2186737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31" name="Google Shape;1331;p29"/>
              <p:cNvGrpSpPr/>
              <p:nvPr/>
            </p:nvGrpSpPr>
            <p:grpSpPr>
              <a:xfrm rot="5400000">
                <a:off x="1046250" y="3181856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2" name="Google Shape;1332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3" name="Google Shape;1333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34" name="Google Shape;1334;p29"/>
              <p:cNvGrpSpPr/>
              <p:nvPr/>
            </p:nvGrpSpPr>
            <p:grpSpPr>
              <a:xfrm rot="-5400000">
                <a:off x="628029" y="45642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5" name="Google Shape;1335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6" name="Google Shape;1336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337" name="Google Shape;1337;p29"/>
          <p:cNvSpPr txBox="1"/>
          <p:nvPr/>
        </p:nvSpPr>
        <p:spPr>
          <a:xfrm>
            <a:off x="1157300" y="3476950"/>
            <a:ext cx="5320200" cy="6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icons, infographics &amp; images by</a:t>
            </a: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200" b="1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9" name="Google Shape;1339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0" name="Google Shape;1340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1" name="Google Shape;1341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5" name="Google Shape;1345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6" name="Google Shape;1346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7" name="Google Shape;1347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8" name="Google Shape;1348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9" name="Google Shape;1349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0" name="Google Shape;1350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1" name="Google Shape;1351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2" name="Google Shape;1352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3" name="Google Shape;1353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4" name="Google Shape;1354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5" name="Google Shape;1355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6" name="Google Shape;1356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7" name="Google Shape;1357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8" name="Google Shape;1358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59" name="Google Shape;1359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6" name="Google Shape;1366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7" name="Google Shape;1367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4" name="Google Shape;1374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5" name="Google Shape;1375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79" name="Google Shape;1379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0" name="Google Shape;1380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1" name="Google Shape;1381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2" name="Google Shape;1382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3" name="Google Shape;1383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4" name="Google Shape;1384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5" name="Google Shape;1385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6" name="Google Shape;1386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8" name="Google Shape;1388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89" name="Google Shape;1389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0" name="Google Shape;1390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1" name="Google Shape;1391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2" name="Google Shape;1392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3" name="Google Shape;1393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4" name="Google Shape;1394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0" name="Google Shape;1400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1" name="Google Shape;1401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2" name="Google Shape;1402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8" name="Google Shape;1408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9" name="Google Shape;1409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0" name="Google Shape;1410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6" name="Google Shape;1416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7" name="Google Shape;1417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8" name="Google Shape;1418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19" name="Google Shape;1419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65" r:id="rId4"/>
    <p:sldLayoutId id="2147483668" r:id="rId5"/>
    <p:sldLayoutId id="2147483675" r:id="rId6"/>
    <p:sldLayoutId id="2147483676" r:id="rId7"/>
    <p:sldLayoutId id="214748367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kursovaya-for-leyla.vercel.app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albuzz/Kursovaya_for_Leyla.git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kursovaya-for-leyla.vercel.app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35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Студентка: Усейнова Лейла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Группа: 680.22</a:t>
            </a:r>
            <a:endParaRPr dirty="0"/>
          </a:p>
        </p:txBody>
      </p:sp>
      <p:sp>
        <p:nvSpPr>
          <p:cNvPr id="1431" name="Google Shape;1431;p35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chemeClr val="dk2"/>
                </a:solidFill>
              </a:rPr>
              <a:t>Создание онлайновой информационной системы для городских телефонных служб</a:t>
            </a:r>
            <a:endParaRPr sz="3200" dirty="0">
              <a:solidFill>
                <a:schemeClr val="dk1"/>
              </a:solidFill>
            </a:endParaRPr>
          </a:p>
        </p:txBody>
      </p:sp>
      <p:grpSp>
        <p:nvGrpSpPr>
          <p:cNvPr id="1432" name="Google Shape;1432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3" name="Google Shape;1433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4" name="Google Shape;1434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5" name="Google Shape;1435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7" name="Google Shape;1437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8" name="Google Shape;1438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39" name="Google Shape;1439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0" name="Google Shape;1440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1" name="Google Shape;1441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2" name="Google Shape;1442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3" name="Google Shape;1443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4" name="Google Shape;1444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7" name="Google Shape;1447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9" name="Google Shape;1449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0" name="Google Shape;1450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2" name="Google Shape;1452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FCE71482-19DC-3013-ECD1-A348F1FCD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949AECC1-33D0-F24F-9400-C7A3294706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1. Теоретическая часть</a:t>
            </a:r>
            <a:endParaRPr dirty="0"/>
          </a:p>
        </p:txBody>
      </p:sp>
      <p:sp>
        <p:nvSpPr>
          <p:cNvPr id="1532" name="Google Shape;1532;p39">
            <a:extLst>
              <a:ext uri="{FF2B5EF4-FFF2-40B4-BE49-F238E27FC236}">
                <a16:creationId xmlns:a16="http://schemas.microsoft.com/office/drawing/2014/main" id="{D1DF6734-A5D5-62AC-69DA-B9CCCE0DC534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20000" y="1458104"/>
            <a:ext cx="7559219" cy="2440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JavaScript — это объектно-ориентированный скриптовый язык программирования. JavaScript встраиваемый язык, используемый для доступа к объектам в приложениях. Он нашел очень широкое применение при создании Web-страниц. JavaScript очень похож на язык Си, но все же имеет кардинальные отличия: Структуру объектов и тип объектов (например переменных, функций) можно определить в процессе выполнения кода. Стоит отметить, что JavaScript не поддерживает области видимости, не умеет работать с файловой системой и потоками ввода/вывода, не имеет сетевых интерфейсов. Это сделано для обеспечения безопасности, так как скрипт на языке JavaScript легко запустить на любом компьютере, для этого будет достаточным открыть на нем Web-страницу, содержащую скрипт.</a:t>
            </a:r>
          </a:p>
        </p:txBody>
      </p:sp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6077D9F9-7189-CF4B-9EFF-F6B8F7B80CE1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2338863B-0A9F-813B-DA80-A0AD745081CD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B76BD601-1771-A345-651C-116368545522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04C6D8DE-0DB6-550A-DA4B-41877B36B058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EB1B9414-6E5E-2022-9D36-DD873BCA10A7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1EC2D985-FE8E-5331-82BC-2F4C1CE31395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756BF5AE-2B84-CA99-3586-21E9305CBE50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1E730C24-BE02-9717-9DBF-91E27AFF4EC4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Google Shape;1530;p39">
            <a:extLst>
              <a:ext uri="{FF2B5EF4-FFF2-40B4-BE49-F238E27FC236}">
                <a16:creationId xmlns:a16="http://schemas.microsoft.com/office/drawing/2014/main" id="{355A2781-8DAA-BB76-504D-D90C0E9927F2}"/>
              </a:ext>
            </a:extLst>
          </p:cNvPr>
          <p:cNvSpPr txBox="1">
            <a:spLocks/>
          </p:cNvSpPr>
          <p:nvPr/>
        </p:nvSpPr>
        <p:spPr>
          <a:xfrm>
            <a:off x="720000" y="95892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algn="l"/>
            <a:r>
              <a:rPr lang="ru-RU" sz="1800" dirty="0"/>
              <a:t>1.4.2 </a:t>
            </a:r>
            <a:r>
              <a:rPr lang="en-US" sz="1800" dirty="0"/>
              <a:t>JavaScript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484882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7C700C10-74EB-D763-DD27-04A0A295F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CCBD53D5-5385-DE79-EDB0-7A0542B889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1. Теоретическая часть</a:t>
            </a:r>
            <a:endParaRPr dirty="0"/>
          </a:p>
        </p:txBody>
      </p:sp>
      <p:sp>
        <p:nvSpPr>
          <p:cNvPr id="1532" name="Google Shape;1532;p39">
            <a:extLst>
              <a:ext uri="{FF2B5EF4-FFF2-40B4-BE49-F238E27FC236}">
                <a16:creationId xmlns:a16="http://schemas.microsoft.com/office/drawing/2014/main" id="{AAF5ABA6-8011-7DB0-8751-331853EE3173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20000" y="1458104"/>
            <a:ext cx="7559219" cy="2440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50" dirty="0" err="1"/>
              <a:t>Bootstrap</a:t>
            </a:r>
            <a:r>
              <a:rPr lang="ru-RU" sz="1350" dirty="0"/>
              <a:t> — это открытый и бесплатный HTML-, CSS- и JS-фреймворк, который используют веб-разработчики для быстрой верстки адаптивных дизайнов сайтов и веб-приложений. Включает в себя CSS- и HTML-шаблоны оформления для веб-форм, меток, типографики, кнопок, блоков навигации и других компонентов веб-интерфейса.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50" dirty="0" err="1"/>
              <a:t>Bootstrap</a:t>
            </a:r>
            <a:r>
              <a:rPr lang="ru-RU" sz="1350" dirty="0"/>
              <a:t> используется, когда: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50" dirty="0"/>
              <a:t>•	у сайта много страниц;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50" dirty="0"/>
              <a:t>•	страницы собраны из простых базовых элементов — кнопок или таблиц;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50" dirty="0"/>
              <a:t>•	не будет глобального редизайна;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50" dirty="0"/>
              <a:t>•	шаблонность страниц окупается скоростью внедрения.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50" dirty="0"/>
              <a:t>По сути, </a:t>
            </a:r>
            <a:r>
              <a:rPr lang="ru-RU" sz="1350" dirty="0" err="1"/>
              <a:t>Bootstrap</a:t>
            </a:r>
            <a:r>
              <a:rPr lang="ru-RU" sz="1350" dirty="0"/>
              <a:t> — это набор файлов. После их подключения к странице для верстки станет доступно большое количество готовых компонентов и классов. Они позволяют быстро и качественно создавать адаптивный дизайн сайта.</a:t>
            </a:r>
          </a:p>
        </p:txBody>
      </p:sp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24807EBB-FB34-0852-CBFD-A33065055B29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5689F997-62A3-B8D3-6AD7-A49AF9426E08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9E334948-1FBC-8169-2840-EEA6F1145F8D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3481BB07-4094-B82F-F6AB-0189DBF2B049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29FC7F78-D206-66A8-7755-1A60EF470F37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C2AEAE84-B297-9DA8-E760-1952F2D4552C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5427D4D1-01EE-3DAA-DFEF-B55BB647A3A3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F5C9C55A-18B9-8D8E-38A9-D016F7EDE1D7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Google Shape;1530;p39">
            <a:extLst>
              <a:ext uri="{FF2B5EF4-FFF2-40B4-BE49-F238E27FC236}">
                <a16:creationId xmlns:a16="http://schemas.microsoft.com/office/drawing/2014/main" id="{F2ED49BC-4AD3-0649-9F2E-8BB9A2418462}"/>
              </a:ext>
            </a:extLst>
          </p:cNvPr>
          <p:cNvSpPr txBox="1">
            <a:spLocks/>
          </p:cNvSpPr>
          <p:nvPr/>
        </p:nvSpPr>
        <p:spPr>
          <a:xfrm>
            <a:off x="720000" y="95892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algn="l"/>
            <a:r>
              <a:rPr lang="ru-RU" sz="1800" dirty="0"/>
              <a:t>1.5 </a:t>
            </a:r>
            <a:r>
              <a:rPr lang="en-US" sz="1800" dirty="0"/>
              <a:t>Bootstrap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061731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489EDDA0-4674-15B3-10B7-B514547EA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0BA9A93A-FC1C-7920-3B01-57236E1FFB9C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1665FE0C-D1F6-0914-1761-9C43D9130377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BF69AEB7-C78F-F87A-60EE-B0B66DFBF5AB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22AC07E4-0F4A-1696-FD9D-78E37570C280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8BF0B49B-B2BA-2325-D5ED-4709428A77AB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8658E7CD-BC10-44B9-534B-DEF66C68A380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FFED8B74-15FA-3180-64FA-4B263CC22006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6DF81C39-BAD7-2F01-7A82-3368A84AA5EE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CFB3EFB3-4E7F-499C-A4E0-2EF91B3081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2. Практическая часть</a:t>
            </a:r>
            <a:endParaRPr dirty="0"/>
          </a:p>
        </p:txBody>
      </p:sp>
      <p:sp>
        <p:nvSpPr>
          <p:cNvPr id="1532" name="Google Shape;1532;p39">
            <a:extLst>
              <a:ext uri="{FF2B5EF4-FFF2-40B4-BE49-F238E27FC236}">
                <a16:creationId xmlns:a16="http://schemas.microsoft.com/office/drawing/2014/main" id="{EB03D7A8-5496-B6F8-6D04-1F6496C1E2E3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20000" y="1458104"/>
            <a:ext cx="7559219" cy="2440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50" dirty="0"/>
              <a:t>Сайт </a:t>
            </a:r>
            <a:r>
              <a:rPr lang="ru-RU" sz="1350" dirty="0" err="1"/>
              <a:t>CityTel</a:t>
            </a:r>
            <a:r>
              <a:rPr lang="ru-RU" sz="1350" dirty="0"/>
              <a:t> представляет собой онлайн-платформу для предоставления услуг в сфере связи. Основной задачей сайта является обеспечение пользователей необходимой информацией о компании, услугах и контактных данных, а также возможность связи с компанией через форму обратной связи.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50" dirty="0"/>
              <a:t>Основными разделами сайта являются: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50" dirty="0"/>
              <a:t>•</a:t>
            </a:r>
            <a:r>
              <a:rPr lang="ru-RU" sz="1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Главная страница</a:t>
            </a:r>
            <a:r>
              <a:rPr lang="ru-RU" sz="1350" dirty="0"/>
              <a:t>: представление общей информации о компании, а также кнопки для навигации по основным разделам.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50" dirty="0"/>
              <a:t>•</a:t>
            </a:r>
            <a:r>
              <a:rPr lang="ru-RU" sz="1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 нас</a:t>
            </a:r>
            <a:r>
              <a:rPr lang="ru-RU" sz="1350" dirty="0"/>
              <a:t>: подробная информация о компании, её истории и миссии.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50" dirty="0"/>
              <a:t>•</a:t>
            </a:r>
            <a:r>
              <a:rPr lang="ru-RU" sz="1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Контакты</a:t>
            </a:r>
            <a:r>
              <a:rPr lang="ru-RU" sz="1350" dirty="0"/>
              <a:t>: форма обратной связи для связи с компанией, а также предоставление контактной информации.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50" dirty="0"/>
              <a:t>•</a:t>
            </a:r>
            <a:r>
              <a:rPr lang="ru-RU" sz="1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FAQ</a:t>
            </a:r>
            <a:r>
              <a:rPr lang="ru-RU" sz="1350" dirty="0"/>
              <a:t>: раздел с часто задаваемыми вопросами, что позволяет пользователю быстро найти ответы на стандартные запросы.</a:t>
            </a:r>
          </a:p>
        </p:txBody>
      </p:sp>
      <p:sp>
        <p:nvSpPr>
          <p:cNvPr id="3" name="Google Shape;1530;p39">
            <a:extLst>
              <a:ext uri="{FF2B5EF4-FFF2-40B4-BE49-F238E27FC236}">
                <a16:creationId xmlns:a16="http://schemas.microsoft.com/office/drawing/2014/main" id="{80C46790-8535-D009-B8F2-3670450E765E}"/>
              </a:ext>
            </a:extLst>
          </p:cNvPr>
          <p:cNvSpPr txBox="1">
            <a:spLocks/>
          </p:cNvSpPr>
          <p:nvPr/>
        </p:nvSpPr>
        <p:spPr>
          <a:xfrm>
            <a:off x="720000" y="95892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algn="l"/>
            <a:r>
              <a:rPr lang="ru-RU" sz="1800" dirty="0"/>
              <a:t>2.1 Описание предметной области </a:t>
            </a:r>
          </a:p>
        </p:txBody>
      </p:sp>
    </p:spTree>
    <p:extLst>
      <p:ext uri="{BB962C8B-B14F-4D97-AF65-F5344CB8AC3E}">
        <p14:creationId xmlns:p14="http://schemas.microsoft.com/office/powerpoint/2010/main" val="1258340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C3F8384E-D525-B995-0F93-05F411DC5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6DD9F7A3-EFE7-35F7-E720-269A5FF139F4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077B21A8-4C1A-A5A6-FB06-011D7D2464D2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344B0A8A-52AB-21E8-8731-87F046CB19C4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105B19A5-4DF1-4F4C-88A2-89EEB9925260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BD3186C6-AAA7-BDBB-3629-1343897DA41D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5766FFB8-AC20-221F-72D6-4E1FA7371921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E2D803A3-29B4-A178-0749-05F25EF2AB49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DFC7C661-83F5-FE88-C52D-81AE6C4E8AFE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64011080-70B4-FA93-F7E1-1D7FDDB20A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2. Практическая часть</a:t>
            </a:r>
            <a:endParaRPr dirty="0"/>
          </a:p>
        </p:txBody>
      </p:sp>
      <p:sp>
        <p:nvSpPr>
          <p:cNvPr id="1532" name="Google Shape;1532;p39">
            <a:extLst>
              <a:ext uri="{FF2B5EF4-FFF2-40B4-BE49-F238E27FC236}">
                <a16:creationId xmlns:a16="http://schemas.microsoft.com/office/drawing/2014/main" id="{3DD6AF90-871E-B07F-E612-B11292484AE0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20000" y="1458104"/>
            <a:ext cx="7559219" cy="2440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/>
              <a:t>Перед началом разработки сайта </a:t>
            </a:r>
            <a:r>
              <a:rPr lang="ru-RU" sz="1200" dirty="0" err="1"/>
              <a:t>CityTel</a:t>
            </a:r>
            <a:r>
              <a:rPr lang="ru-RU" sz="1200" dirty="0"/>
              <a:t> было необходимо создать и настроить рабочее окружение.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1" dirty="0"/>
              <a:t>Выбор редактора кода: </a:t>
            </a:r>
            <a:r>
              <a:rPr lang="ru-RU" sz="1200" dirty="0"/>
              <a:t>Для верстки и написания скриптов использовался редактор Visual Studio Code (VS Code) благодаря его широким возможностям, поддержке расширений и удобному интерфейсу.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1" dirty="0"/>
              <a:t>Структура проекта: </a:t>
            </a:r>
            <a:r>
              <a:rPr lang="ru-RU" sz="1200" dirty="0"/>
              <a:t>Структура проекта включает три HTML-страницы: главную, страницу "О нас" и "Контакты". Внешний файл стилей style.css содержит все CSS-правила для сайта. В script.js размещён JavaScript-код для динамических элементов.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1" dirty="0"/>
              <a:t>Подключение </a:t>
            </a:r>
            <a:r>
              <a:rPr lang="en-US" sz="1200" b="1" dirty="0"/>
              <a:t>CSS </a:t>
            </a:r>
            <a:r>
              <a:rPr lang="ru-RU" sz="1200" b="1" dirty="0"/>
              <a:t>и </a:t>
            </a:r>
            <a:r>
              <a:rPr lang="en-US" sz="1200" b="1" dirty="0"/>
              <a:t>JavaScript:</a:t>
            </a:r>
            <a:r>
              <a:rPr lang="ru-RU" sz="1200" b="1" dirty="0"/>
              <a:t> </a:t>
            </a:r>
            <a:r>
              <a:rPr lang="ru-RU" sz="1200" dirty="0"/>
              <a:t>Во всех </a:t>
            </a:r>
            <a:r>
              <a:rPr lang="en-US" sz="1200" dirty="0"/>
              <a:t>HTML-</a:t>
            </a:r>
            <a:r>
              <a:rPr lang="ru-RU" sz="1200" dirty="0"/>
              <a:t>документах </a:t>
            </a:r>
            <a:r>
              <a:rPr lang="en-US" sz="1200" dirty="0"/>
              <a:t>CSS-</a:t>
            </a:r>
            <a:r>
              <a:rPr lang="ru-RU" sz="1200" dirty="0"/>
              <a:t>файл подключается через тег </a:t>
            </a:r>
            <a:r>
              <a:rPr lang="en-US" sz="1200" dirty="0"/>
              <a:t>link, </a:t>
            </a:r>
            <a:r>
              <a:rPr lang="ru-RU" sz="1200" dirty="0"/>
              <a:t>а </a:t>
            </a:r>
            <a:r>
              <a:rPr lang="en-US" sz="1200" dirty="0"/>
              <a:t>JavaScript — </a:t>
            </a:r>
            <a:r>
              <a:rPr lang="ru-RU" sz="1200" dirty="0"/>
              <a:t>через </a:t>
            </a:r>
            <a:r>
              <a:rPr lang="en-US" sz="1200" dirty="0"/>
              <a:t>script</a:t>
            </a:r>
            <a:r>
              <a:rPr lang="ru-RU" sz="1200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1" dirty="0"/>
              <a:t>Используемые технологии: </a:t>
            </a:r>
            <a:r>
              <a:rPr lang="ru-RU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HTML5</a:t>
            </a:r>
            <a:r>
              <a:rPr lang="ru-RU" sz="1200" dirty="0"/>
              <a:t> — для структурирования контента; </a:t>
            </a:r>
            <a:r>
              <a:rPr lang="ru-RU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CSS3</a:t>
            </a:r>
            <a:r>
              <a:rPr lang="ru-RU" sz="1200" dirty="0"/>
              <a:t> — для оформления внешнего вида страниц; </a:t>
            </a:r>
            <a:r>
              <a:rPr lang="ru-RU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ru-RU" sz="1200" dirty="0"/>
              <a:t> — для реализации динамических функций (мобильное меню, аккордеон, валидация формы)</a:t>
            </a:r>
          </a:p>
        </p:txBody>
      </p:sp>
      <p:sp>
        <p:nvSpPr>
          <p:cNvPr id="3" name="Google Shape;1530;p39">
            <a:extLst>
              <a:ext uri="{FF2B5EF4-FFF2-40B4-BE49-F238E27FC236}">
                <a16:creationId xmlns:a16="http://schemas.microsoft.com/office/drawing/2014/main" id="{9F968423-A4BB-B860-E49E-54AF518847A8}"/>
              </a:ext>
            </a:extLst>
          </p:cNvPr>
          <p:cNvSpPr txBox="1">
            <a:spLocks/>
          </p:cNvSpPr>
          <p:nvPr/>
        </p:nvSpPr>
        <p:spPr>
          <a:xfrm>
            <a:off x="720000" y="95892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algn="l"/>
            <a:r>
              <a:rPr lang="ru-RU" sz="1800" dirty="0"/>
              <a:t>2.2 Создание окружения для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2325923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D6905E6B-4634-B227-2184-F5EAF6E3A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B2C92773-2CC3-C084-45D4-F605D9C661E8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B96D3A7A-9E4F-2AB9-4154-258D60377B5C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79DF30C3-0634-EC49-B55F-D5495BF868CD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BD71C44A-495A-532E-01AD-292244700D92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100BAE3B-D874-8ABF-AA71-8F28109EB517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B4D858E2-D022-461E-9736-56368206871A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0DE1E26C-F284-5825-F03B-1D72159A33CA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2332CECE-1EA5-5C8D-4A29-E061EDA31AAC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F7A273D5-A5CD-AFCF-40D2-01924EC80C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2. Практическая часть</a:t>
            </a:r>
            <a:endParaRPr dirty="0"/>
          </a:p>
        </p:txBody>
      </p:sp>
      <p:sp>
        <p:nvSpPr>
          <p:cNvPr id="1532" name="Google Shape;1532;p39">
            <a:extLst>
              <a:ext uri="{FF2B5EF4-FFF2-40B4-BE49-F238E27FC236}">
                <a16:creationId xmlns:a16="http://schemas.microsoft.com/office/drawing/2014/main" id="{E29E99ED-E756-D0E6-A266-9CDCD0738315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20000" y="1458104"/>
            <a:ext cx="7559219" cy="2440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/>
              <a:t>HTML-код сайта </a:t>
            </a:r>
            <a:r>
              <a:rPr lang="ru-RU" sz="1200" dirty="0" err="1"/>
              <a:t>CityTel</a:t>
            </a:r>
            <a:r>
              <a:rPr lang="ru-RU" sz="1200" dirty="0"/>
              <a:t> отвечает за структуру и содержимое всех страниц: главной, страницы "О нас", "Контакты" и других. Он реализован с использованием стандартной семантической разметки HTML5, что делает страницы понятными как для пользователей, так и для поисковых систем. Далее приведён подробный построчный разбор ключевых элементов с примерами кода и пояснениями.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1" dirty="0"/>
              <a:t>Заключение: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/>
              <a:t>HTML-верстка сайта </a:t>
            </a:r>
            <a:r>
              <a:rPr lang="ru-RU" sz="1200" dirty="0" err="1"/>
              <a:t>CityTel</a:t>
            </a:r>
            <a:r>
              <a:rPr lang="ru-RU" sz="1200" dirty="0"/>
              <a:t> построена по современным стандартам. Использование семантической разметки, разбивка на логические блоки и адаптивные элементы обеспечивают удобство восприятия, поддержку мобильных устройств и простоту масштабирования проекта. Такая структура делает сайт понятным для пользователя и легко поддерживаемым в будущем.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dirty="0"/>
          </a:p>
        </p:txBody>
      </p:sp>
      <p:sp>
        <p:nvSpPr>
          <p:cNvPr id="3" name="Google Shape;1530;p39">
            <a:extLst>
              <a:ext uri="{FF2B5EF4-FFF2-40B4-BE49-F238E27FC236}">
                <a16:creationId xmlns:a16="http://schemas.microsoft.com/office/drawing/2014/main" id="{308EA6B1-9CE4-07F3-382F-9DA972B7C1A9}"/>
              </a:ext>
            </a:extLst>
          </p:cNvPr>
          <p:cNvSpPr txBox="1">
            <a:spLocks/>
          </p:cNvSpPr>
          <p:nvPr/>
        </p:nvSpPr>
        <p:spPr>
          <a:xfrm>
            <a:off x="720000" y="95892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algn="l"/>
            <a:r>
              <a:rPr lang="ru-RU" sz="1800" dirty="0"/>
              <a:t>2.3 Верстка </a:t>
            </a:r>
            <a:r>
              <a:rPr lang="en-US" sz="1800" dirty="0"/>
              <a:t>HTML </a:t>
            </a:r>
            <a:r>
              <a:rPr lang="ru-RU" sz="1800" dirty="0"/>
              <a:t>страницы</a:t>
            </a:r>
          </a:p>
        </p:txBody>
      </p:sp>
      <p:sp>
        <p:nvSpPr>
          <p:cNvPr id="2" name="Google Shape;1530;p39">
            <a:extLst>
              <a:ext uri="{FF2B5EF4-FFF2-40B4-BE49-F238E27FC236}">
                <a16:creationId xmlns:a16="http://schemas.microsoft.com/office/drawing/2014/main" id="{6860FEE2-4FE9-A97A-5AA8-BBFA4B6F1356}"/>
              </a:ext>
            </a:extLst>
          </p:cNvPr>
          <p:cNvSpPr txBox="1">
            <a:spLocks/>
          </p:cNvSpPr>
          <p:nvPr/>
        </p:nvSpPr>
        <p:spPr>
          <a:xfrm>
            <a:off x="0" y="418458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algn="l"/>
            <a:r>
              <a:rPr lang="ru-RU" sz="1100" dirty="0"/>
              <a:t>(Все коды представлены в </a:t>
            </a:r>
            <a:r>
              <a:rPr lang="en-US" sz="1100" dirty="0"/>
              <a:t>Word</a:t>
            </a:r>
            <a:r>
              <a:rPr lang="ru-RU" sz="1100" dirty="0"/>
              <a:t>-документе курсовой)</a:t>
            </a:r>
          </a:p>
        </p:txBody>
      </p:sp>
    </p:spTree>
    <p:extLst>
      <p:ext uri="{BB962C8B-B14F-4D97-AF65-F5344CB8AC3E}">
        <p14:creationId xmlns:p14="http://schemas.microsoft.com/office/powerpoint/2010/main" val="1804031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6C0D28D3-0E6A-1EC0-596C-5B1544464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5CC28685-59B7-77C8-64D4-ED5E51E1DB3D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DB660991-007F-E846-0F7A-49C194B2681C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94FA3358-9227-4ABB-C345-AC794AD69D35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C1C38948-4ADF-BEAA-6BF9-28A3BE51BAC0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A5FC6438-449D-32EE-72A7-93013E6AEB65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8897C5F4-6910-5748-6CE9-CC0A02B15D0E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66D1D3B7-4E9B-2B85-5E89-44AEFD4F0CC3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283FE829-89AB-601F-1986-D0D32A472135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F1A82523-50D1-AA86-8DB4-1C1EBDEFB8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2. Практическая часть</a:t>
            </a:r>
            <a:endParaRPr dirty="0"/>
          </a:p>
        </p:txBody>
      </p:sp>
      <p:sp>
        <p:nvSpPr>
          <p:cNvPr id="1532" name="Google Shape;1532;p39">
            <a:extLst>
              <a:ext uri="{FF2B5EF4-FFF2-40B4-BE49-F238E27FC236}">
                <a16:creationId xmlns:a16="http://schemas.microsoft.com/office/drawing/2014/main" id="{684BECD1-FE35-EA79-4402-81F2CFC89565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20000" y="1458104"/>
            <a:ext cx="7559219" cy="2440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/>
              <a:t>CSS-файл сайта </a:t>
            </a:r>
            <a:r>
              <a:rPr lang="ru-RU" sz="1200" dirty="0" err="1"/>
              <a:t>CityTel</a:t>
            </a:r>
            <a:r>
              <a:rPr lang="ru-RU" sz="1200" dirty="0"/>
              <a:t> определяет внешний вид всех страниц: главной, страницы "О нас", "Контакты" и других. Он содержит как общие стили, так и стили, специфичные для различных компонентов пользовательского интерфейса. Далее приводится подробный построчный анализ с пояснениями и вставками соответствующих фрагментов кода.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1" dirty="0"/>
              <a:t>Заключение: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/>
              <a:t>CSS-оформление сайта </a:t>
            </a:r>
            <a:r>
              <a:rPr lang="ru-RU" sz="1200" dirty="0" err="1"/>
              <a:t>CityTel</a:t>
            </a:r>
            <a:r>
              <a:rPr lang="ru-RU" sz="1200" dirty="0"/>
              <a:t> демонстрирует аккуратный, современный и отзывчивый интерфейс, построенный на основе </a:t>
            </a:r>
            <a:r>
              <a:rPr lang="ru-RU" sz="1200" dirty="0" err="1"/>
              <a:t>flex</a:t>
            </a:r>
            <a:r>
              <a:rPr lang="ru-RU" sz="1200" dirty="0"/>
              <a:t>-разметки, плавных анимаций и адаптивной верстки. Использование единых цветовых решений и стилистической гармонии делает интерфейс удобным и визуально приятным. Таким образом, стили CSS обеспечивают не только эстетическую привлекательность, но и функциональность интерфейса сайта, делая его доступным на различных устройствах и понятным для пользователей.</a:t>
            </a:r>
          </a:p>
        </p:txBody>
      </p:sp>
      <p:sp>
        <p:nvSpPr>
          <p:cNvPr id="3" name="Google Shape;1530;p39">
            <a:extLst>
              <a:ext uri="{FF2B5EF4-FFF2-40B4-BE49-F238E27FC236}">
                <a16:creationId xmlns:a16="http://schemas.microsoft.com/office/drawing/2014/main" id="{568053BE-A3EE-4CC2-98E2-7483D87A5C1E}"/>
              </a:ext>
            </a:extLst>
          </p:cNvPr>
          <p:cNvSpPr txBox="1">
            <a:spLocks/>
          </p:cNvSpPr>
          <p:nvPr/>
        </p:nvSpPr>
        <p:spPr>
          <a:xfrm>
            <a:off x="720000" y="95892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algn="l"/>
            <a:r>
              <a:rPr lang="ru-RU" sz="1800" dirty="0"/>
              <a:t>2.4 Использование стилей </a:t>
            </a:r>
            <a:r>
              <a:rPr lang="en-US" sz="1800" dirty="0"/>
              <a:t>CSS</a:t>
            </a:r>
            <a:endParaRPr lang="ru-RU" sz="1800" dirty="0"/>
          </a:p>
        </p:txBody>
      </p:sp>
      <p:sp>
        <p:nvSpPr>
          <p:cNvPr id="2" name="Google Shape;1530;p39">
            <a:extLst>
              <a:ext uri="{FF2B5EF4-FFF2-40B4-BE49-F238E27FC236}">
                <a16:creationId xmlns:a16="http://schemas.microsoft.com/office/drawing/2014/main" id="{A763A869-AD1D-C36D-20CA-7618248C524A}"/>
              </a:ext>
            </a:extLst>
          </p:cNvPr>
          <p:cNvSpPr txBox="1">
            <a:spLocks/>
          </p:cNvSpPr>
          <p:nvPr/>
        </p:nvSpPr>
        <p:spPr>
          <a:xfrm>
            <a:off x="0" y="418458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algn="l"/>
            <a:r>
              <a:rPr lang="ru-RU" sz="1100" dirty="0"/>
              <a:t>(Все коды представлены в </a:t>
            </a:r>
            <a:r>
              <a:rPr lang="en-US" sz="1100" dirty="0"/>
              <a:t>Word</a:t>
            </a:r>
            <a:r>
              <a:rPr lang="ru-RU" sz="1100" dirty="0"/>
              <a:t>-документе курсовой)</a:t>
            </a:r>
          </a:p>
        </p:txBody>
      </p:sp>
    </p:spTree>
    <p:extLst>
      <p:ext uri="{BB962C8B-B14F-4D97-AF65-F5344CB8AC3E}">
        <p14:creationId xmlns:p14="http://schemas.microsoft.com/office/powerpoint/2010/main" val="2363934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88CBD2F0-0402-0E8B-CCE0-F6199F3CF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611B16A0-88C8-F8A2-D6F9-C6A5247F0E01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BA366519-37AE-CCBD-A19E-D0F99510CF17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2B6544C6-9372-5757-6302-C37E219820E2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5BD6227A-6B92-3F2B-C273-38DECE50F01B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8BE2686F-03EF-BB31-6A3C-1966F3DD01C4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9B20FF23-3A55-BAB2-DBE6-290727940B4A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2B8995AE-479D-7E06-4E0F-3025EB581F69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F3258C98-CBDB-60E7-DD86-838B64F900DF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EF0B30E2-C03D-B858-3C9C-53F2B8425D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3. Результат</a:t>
            </a:r>
            <a:endParaRPr dirty="0"/>
          </a:p>
        </p:txBody>
      </p:sp>
      <p:sp>
        <p:nvSpPr>
          <p:cNvPr id="1532" name="Google Shape;1532;p39">
            <a:extLst>
              <a:ext uri="{FF2B5EF4-FFF2-40B4-BE49-F238E27FC236}">
                <a16:creationId xmlns:a16="http://schemas.microsoft.com/office/drawing/2014/main" id="{C65CD539-D66D-AEE3-6DA2-B8D0E6B102FA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20000" y="1054632"/>
            <a:ext cx="7559219" cy="2440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 время выполнения курсовой работы были изучены принципы разработки </a:t>
            </a:r>
            <a:r>
              <a:rPr lang="ru-RU" dirty="0" err="1"/>
              <a:t>web</a:t>
            </a:r>
            <a:r>
              <a:rPr lang="ru-RU" dirty="0"/>
              <a:t>-сайта: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1.Мы создали веб-страницу используя HTML.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2.Стили выполнены с использованием CSS</a:t>
            </a:r>
          </a:p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AutoNum type="arabicPeriod" startAt="3"/>
            </a:pPr>
            <a:r>
              <a:rPr lang="ru-RU" dirty="0"/>
              <a:t>Создана адаптивная веб-страница с использованием медиа-запросов.</a:t>
            </a:r>
          </a:p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AutoNum type="arabicPeriod" startAt="3"/>
            </a:pPr>
            <a:endParaRPr lang="ru-RU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 результате была создана современная, функциональная и эстетичная веб-страница, которая удовлетворяет требованиям заказчиков, удобна для пользователей и соответствует современным трендам в веб-дизайне.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Ссылка на веб-страницу: </a:t>
            </a:r>
            <a:r>
              <a:rPr lang="ru-RU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Poppins" panose="00000500000000000000" pitchFamily="2" charset="0"/>
                <a:hlinkClick r:id="rId3"/>
              </a:rPr>
              <a:t>https://kursovaya-for-leyla.vercel.app/</a:t>
            </a:r>
            <a:endParaRPr lang="ru-RU" dirty="0"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939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9" name="Google Shape;3159;p6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4. Литература</a:t>
            </a:r>
            <a:endParaRPr dirty="0"/>
          </a:p>
        </p:txBody>
      </p:sp>
      <p:sp>
        <p:nvSpPr>
          <p:cNvPr id="8" name="Google Shape;1532;p39">
            <a:extLst>
              <a:ext uri="{FF2B5EF4-FFF2-40B4-BE49-F238E27FC236}">
                <a16:creationId xmlns:a16="http://schemas.microsoft.com/office/drawing/2014/main" id="{308DE5FF-26CC-248C-C206-56103D47955C}"/>
              </a:ext>
            </a:extLst>
          </p:cNvPr>
          <p:cNvSpPr txBox="1">
            <a:spLocks/>
          </p:cNvSpPr>
          <p:nvPr/>
        </p:nvSpPr>
        <p:spPr>
          <a:xfrm>
            <a:off x="720000" y="1054632"/>
            <a:ext cx="7559219" cy="2440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oppins"/>
              <a:buChar char="●"/>
              <a:defRPr sz="1200" b="0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just">
              <a:buFont typeface="Poppins"/>
              <a:buNone/>
            </a:pPr>
            <a:r>
              <a:rPr lang="ru-RU" dirty="0"/>
              <a:t>Книги: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ru-RU" dirty="0"/>
              <a:t>«HTML и CSS. Разработка и дизайн веб-сайтов» — Джон </a:t>
            </a:r>
            <a:r>
              <a:rPr lang="ru-RU" dirty="0" err="1"/>
              <a:t>Дакетт</a:t>
            </a:r>
            <a:r>
              <a:rPr lang="ru-RU" dirty="0"/>
              <a:t> (Лучшая книга для начинающих, много визуальных примеров)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ru-RU" dirty="0"/>
              <a:t>«JavaScript и </a:t>
            </a:r>
            <a:r>
              <a:rPr lang="ru-RU" dirty="0" err="1"/>
              <a:t>jQuery</a:t>
            </a:r>
            <a:r>
              <a:rPr lang="ru-RU" dirty="0"/>
              <a:t>. Интерактивная веб-разработка» — Джон </a:t>
            </a:r>
            <a:r>
              <a:rPr lang="ru-RU" dirty="0" err="1"/>
              <a:t>Дакетт</a:t>
            </a:r>
            <a:r>
              <a:rPr lang="ru-RU" dirty="0"/>
              <a:t> (Продолжение первой книги, посвящено JS и </a:t>
            </a:r>
            <a:r>
              <a:rPr lang="ru-RU" dirty="0" err="1"/>
              <a:t>jQuery</a:t>
            </a:r>
            <a:r>
              <a:rPr lang="ru-RU" dirty="0"/>
              <a:t>)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ru-RU" dirty="0"/>
              <a:t>«Вы не знаете JS» (серия книг) — Кайл Симпсон (Глубокое погружение в JavaScript, бесплатно на </a:t>
            </a:r>
            <a:r>
              <a:rPr lang="ru-RU" dirty="0" err="1"/>
              <a:t>GitHub</a:t>
            </a:r>
            <a:r>
              <a:rPr lang="ru-RU" dirty="0"/>
              <a:t>)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ru-RU" dirty="0"/>
              <a:t>«CSS. Карманный справочник» — Эрик Мейер (Удобный справочник по свойствам CSS)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ru-RU" dirty="0"/>
              <a:t>«JavaScript. Подробное руководство» — Дэвид </a:t>
            </a:r>
            <a:r>
              <a:rPr lang="ru-RU" dirty="0" err="1"/>
              <a:t>Флэнаган</a:t>
            </a:r>
            <a:r>
              <a:rPr lang="ru-RU" dirty="0"/>
              <a:t> (Полное руководство по JS, подходит для продвинутых)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8">
          <a:extLst>
            <a:ext uri="{FF2B5EF4-FFF2-40B4-BE49-F238E27FC236}">
              <a16:creationId xmlns:a16="http://schemas.microsoft.com/office/drawing/2014/main" id="{A1464512-0C89-E5D6-EA31-5C8DE1F57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9" name="Google Shape;3159;p67">
            <a:extLst>
              <a:ext uri="{FF2B5EF4-FFF2-40B4-BE49-F238E27FC236}">
                <a16:creationId xmlns:a16="http://schemas.microsoft.com/office/drawing/2014/main" id="{E6B39E2E-7FE6-E6B8-FC9A-36371DDAAA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5. Приложение</a:t>
            </a:r>
            <a:endParaRPr dirty="0"/>
          </a:p>
        </p:txBody>
      </p:sp>
      <p:sp>
        <p:nvSpPr>
          <p:cNvPr id="3160" name="Google Shape;3160;p67">
            <a:extLst>
              <a:ext uri="{FF2B5EF4-FFF2-40B4-BE49-F238E27FC236}">
                <a16:creationId xmlns:a16="http://schemas.microsoft.com/office/drawing/2014/main" id="{AC4D372C-A0F0-3160-CDB6-A250C869BB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9999" y="1139550"/>
            <a:ext cx="7267145" cy="3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Poppins" panose="00000500000000000000" pitchFamily="2" charset="0"/>
              </a:rPr>
              <a:t>Репозиторий: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ru-RU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Poppins" panose="00000500000000000000" pitchFamily="2" charset="0"/>
                <a:hlinkClick r:id="rId3"/>
              </a:rPr>
              <a:t>https://github.com/shalbuzz/Kursovaya_for_Leyla.git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Poppins" panose="00000500000000000000" pitchFamily="2" charset="0"/>
              </a:rPr>
              <a:t>Страница сайта на хостинге </a:t>
            </a:r>
            <a:r>
              <a:rPr lang="en-US" sz="1800" kern="1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GitHub Pages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Poppins" panose="00000500000000000000" pitchFamily="2" charset="0"/>
              </a:rPr>
              <a:t>: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ru-RU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Poppins" panose="00000500000000000000" pitchFamily="2" charset="0"/>
                <a:hlinkClick r:id="rId4"/>
              </a:rPr>
              <a:t>https://kursovaya-for-leyla.vercel.app/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387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Google Shape;2412;p64"/>
          <p:cNvSpPr txBox="1">
            <a:spLocks noGrp="1"/>
          </p:cNvSpPr>
          <p:nvPr>
            <p:ph type="title"/>
          </p:nvPr>
        </p:nvSpPr>
        <p:spPr>
          <a:xfrm>
            <a:off x="1145058" y="1878628"/>
            <a:ext cx="6994926" cy="1105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/>
              <a:t>Спасибо за внимание!</a:t>
            </a:r>
            <a:endParaRPr sz="4400" dirty="0"/>
          </a:p>
        </p:txBody>
      </p:sp>
      <p:grpSp>
        <p:nvGrpSpPr>
          <p:cNvPr id="2431" name="Google Shape;2431;p64"/>
          <p:cNvGrpSpPr/>
          <p:nvPr/>
        </p:nvGrpSpPr>
        <p:grpSpPr>
          <a:xfrm rot="10800000" flipH="1">
            <a:off x="6773992" y="-1205456"/>
            <a:ext cx="4151819" cy="5527900"/>
            <a:chOff x="6309526" y="836950"/>
            <a:chExt cx="3920509" cy="5219925"/>
          </a:xfrm>
        </p:grpSpPr>
        <p:pic>
          <p:nvPicPr>
            <p:cNvPr id="2432" name="Google Shape;2432;p6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33" name="Google Shape;2433;p64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64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64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36" name="Google Shape;2436;p64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2437" name="Google Shape;2437;p6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6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6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6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6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6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6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4" name="Google Shape;2444;p64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2445" name="Google Shape;2445;p6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" name="Google Shape;2446;p6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7" name="Google Shape;2447;p64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2448" name="Google Shape;2448;p6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" name="Google Shape;2449;p6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50" name="Google Shape;2450;p64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2451" name="Google Shape;2451;p6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6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53" name="Google Shape;2453;p64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4" name="Google Shape;2454;p64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2455" name="Google Shape;2455;p6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6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6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58" name="Google Shape;2458;p64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2459" name="Google Shape;2459;p6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6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6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62" name="Google Shape;2462;p64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3" name="Google Shape;2463;p64"/>
          <p:cNvGrpSpPr/>
          <p:nvPr/>
        </p:nvGrpSpPr>
        <p:grpSpPr>
          <a:xfrm>
            <a:off x="1234025" y="4151751"/>
            <a:ext cx="4558967" cy="134100"/>
            <a:chOff x="796100" y="3019701"/>
            <a:chExt cx="4558967" cy="134100"/>
          </a:xfrm>
        </p:grpSpPr>
        <p:sp>
          <p:nvSpPr>
            <p:cNvPr id="2464" name="Google Shape;2464;p64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65" name="Google Shape;2465;p64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66" name="Google Shape;2466;p64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9F15FFE-1F98-A97B-39CF-BFD948143DB4}"/>
              </a:ext>
            </a:extLst>
          </p:cNvPr>
          <p:cNvSpPr/>
          <p:nvPr/>
        </p:nvSpPr>
        <p:spPr>
          <a:xfrm>
            <a:off x="1152217" y="3610859"/>
            <a:ext cx="5249643" cy="5039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37"/>
          <p:cNvSpPr txBox="1">
            <a:spLocks noGrp="1"/>
          </p:cNvSpPr>
          <p:nvPr>
            <p:ph type="title"/>
          </p:nvPr>
        </p:nvSpPr>
        <p:spPr>
          <a:xfrm>
            <a:off x="720000" y="33280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Содержание</a:t>
            </a:r>
            <a:endParaRPr sz="3200" dirty="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68" name="Google Shape;1468;p37"/>
          <p:cNvSpPr txBox="1">
            <a:spLocks noGrp="1"/>
          </p:cNvSpPr>
          <p:nvPr>
            <p:ph type="subTitle" idx="1"/>
          </p:nvPr>
        </p:nvSpPr>
        <p:spPr>
          <a:xfrm>
            <a:off x="915072" y="1984975"/>
            <a:ext cx="5373977" cy="25351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1.1 Web-</a:t>
            </a:r>
            <a:r>
              <a:rPr lang="ru-RU" sz="1800" dirty="0"/>
              <a:t>программирование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1.2 </a:t>
            </a:r>
            <a:r>
              <a:rPr lang="en-US" sz="1800" dirty="0"/>
              <a:t>HTML </a:t>
            </a:r>
            <a:r>
              <a:rPr lang="ru-RU" sz="1800" dirty="0"/>
              <a:t>и </a:t>
            </a:r>
            <a:r>
              <a:rPr lang="en-US" sz="1800" dirty="0"/>
              <a:t>XHTML</a:t>
            </a:r>
            <a:endParaRPr lang="ru-RU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1.3 Dynamic HTML</a:t>
            </a:r>
            <a:endParaRPr lang="ru-RU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1.4.1 </a:t>
            </a:r>
            <a:r>
              <a:rPr lang="ru-RU" sz="1800" dirty="0"/>
              <a:t>Каскадные таблицы стилей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1.4.2 </a:t>
            </a:r>
            <a:r>
              <a:rPr lang="en-US" sz="1800" dirty="0"/>
              <a:t>JavaScript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1.5 Bootstrap</a:t>
            </a:r>
            <a:endParaRPr lang="en-US" dirty="0"/>
          </a:p>
        </p:txBody>
      </p:sp>
      <p:sp>
        <p:nvSpPr>
          <p:cNvPr id="1472" name="Google Shape;1472;p37"/>
          <p:cNvSpPr txBox="1">
            <a:spLocks noGrp="1"/>
          </p:cNvSpPr>
          <p:nvPr>
            <p:ph type="title" idx="5"/>
          </p:nvPr>
        </p:nvSpPr>
        <p:spPr>
          <a:xfrm>
            <a:off x="720002" y="1344775"/>
            <a:ext cx="5010237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r>
              <a:rPr lang="ru-RU" dirty="0"/>
              <a:t> Теоретическая часть</a:t>
            </a:r>
            <a:endParaRPr dirty="0"/>
          </a:p>
        </p:txBody>
      </p:sp>
      <p:sp>
        <p:nvSpPr>
          <p:cNvPr id="1476" name="Google Shape;1476;p37"/>
          <p:cNvSpPr txBox="1">
            <a:spLocks noGrp="1"/>
          </p:cNvSpPr>
          <p:nvPr>
            <p:ph type="subTitle" idx="13"/>
          </p:nvPr>
        </p:nvSpPr>
        <p:spPr>
          <a:xfrm>
            <a:off x="3055349" y="94896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Ведение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5">
          <a:extLst>
            <a:ext uri="{FF2B5EF4-FFF2-40B4-BE49-F238E27FC236}">
              <a16:creationId xmlns:a16="http://schemas.microsoft.com/office/drawing/2014/main" id="{4C4A8B79-27A3-B93C-3342-6425F35D1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37">
            <a:extLst>
              <a:ext uri="{FF2B5EF4-FFF2-40B4-BE49-F238E27FC236}">
                <a16:creationId xmlns:a16="http://schemas.microsoft.com/office/drawing/2014/main" id="{D767818B-6AF9-222C-2FDB-0E10A52FAA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3280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Содержание</a:t>
            </a:r>
            <a:endParaRPr sz="3200" dirty="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68" name="Google Shape;1468;p37">
            <a:extLst>
              <a:ext uri="{FF2B5EF4-FFF2-40B4-BE49-F238E27FC236}">
                <a16:creationId xmlns:a16="http://schemas.microsoft.com/office/drawing/2014/main" id="{56CB76B0-A43C-FEFA-D6FF-FE85805EB3B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15072" y="1984975"/>
            <a:ext cx="5373977" cy="25351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2.1 Описание предметной области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2.2 Создание окружения для проекта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2.3 Верстка HTML страницы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2.4 Использование стилей CSS</a:t>
            </a:r>
          </a:p>
        </p:txBody>
      </p:sp>
      <p:sp>
        <p:nvSpPr>
          <p:cNvPr id="1472" name="Google Shape;1472;p37">
            <a:extLst>
              <a:ext uri="{FF2B5EF4-FFF2-40B4-BE49-F238E27FC236}">
                <a16:creationId xmlns:a16="http://schemas.microsoft.com/office/drawing/2014/main" id="{F7581F29-7439-48B7-612D-0F9F5164A394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720002" y="1344775"/>
            <a:ext cx="5010237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2 Практическая часть</a:t>
            </a:r>
            <a:endParaRPr dirty="0"/>
          </a:p>
        </p:txBody>
      </p:sp>
      <p:sp>
        <p:nvSpPr>
          <p:cNvPr id="1476" name="Google Shape;1476;p37">
            <a:extLst>
              <a:ext uri="{FF2B5EF4-FFF2-40B4-BE49-F238E27FC236}">
                <a16:creationId xmlns:a16="http://schemas.microsoft.com/office/drawing/2014/main" id="{0C6DB9B3-18E4-39D5-0CF6-CDE3F820D7D9}"/>
              </a:ext>
            </a:extLst>
          </p:cNvPr>
          <p:cNvSpPr txBox="1">
            <a:spLocks noGrp="1"/>
          </p:cNvSpPr>
          <p:nvPr>
            <p:ph type="subTitle" idx="13"/>
          </p:nvPr>
        </p:nvSpPr>
        <p:spPr>
          <a:xfrm>
            <a:off x="3055349" y="94896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Ведение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0674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5">
          <a:extLst>
            <a:ext uri="{FF2B5EF4-FFF2-40B4-BE49-F238E27FC236}">
              <a16:creationId xmlns:a16="http://schemas.microsoft.com/office/drawing/2014/main" id="{A11CBCA4-4E3C-1E5D-7638-69D73D0D5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37">
            <a:extLst>
              <a:ext uri="{FF2B5EF4-FFF2-40B4-BE49-F238E27FC236}">
                <a16:creationId xmlns:a16="http://schemas.microsoft.com/office/drawing/2014/main" id="{EA1E795F-70DC-DB93-AF79-16DEAC02FE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3280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Содержание</a:t>
            </a:r>
            <a:endParaRPr sz="3200" dirty="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72" name="Google Shape;1472;p37">
            <a:extLst>
              <a:ext uri="{FF2B5EF4-FFF2-40B4-BE49-F238E27FC236}">
                <a16:creationId xmlns:a16="http://schemas.microsoft.com/office/drawing/2014/main" id="{7FECEE93-69ED-2DFF-9AF9-6117CA612212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720002" y="1344775"/>
            <a:ext cx="5010237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3 Результат</a:t>
            </a:r>
            <a:endParaRPr dirty="0"/>
          </a:p>
        </p:txBody>
      </p:sp>
      <p:sp>
        <p:nvSpPr>
          <p:cNvPr id="1476" name="Google Shape;1476;p37">
            <a:extLst>
              <a:ext uri="{FF2B5EF4-FFF2-40B4-BE49-F238E27FC236}">
                <a16:creationId xmlns:a16="http://schemas.microsoft.com/office/drawing/2014/main" id="{6CC0C900-35BE-42E4-16D9-6FBCA813A66C}"/>
              </a:ext>
            </a:extLst>
          </p:cNvPr>
          <p:cNvSpPr txBox="1">
            <a:spLocks noGrp="1"/>
          </p:cNvSpPr>
          <p:nvPr>
            <p:ph type="subTitle" idx="13"/>
          </p:nvPr>
        </p:nvSpPr>
        <p:spPr>
          <a:xfrm>
            <a:off x="3055349" y="94896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Ведение</a:t>
            </a:r>
            <a:endParaRPr dirty="0"/>
          </a:p>
        </p:txBody>
      </p:sp>
      <p:sp>
        <p:nvSpPr>
          <p:cNvPr id="4" name="Google Shape;1472;p37">
            <a:extLst>
              <a:ext uri="{FF2B5EF4-FFF2-40B4-BE49-F238E27FC236}">
                <a16:creationId xmlns:a16="http://schemas.microsoft.com/office/drawing/2014/main" id="{BCEE5231-A549-C38A-CAEB-E1E152BEA564}"/>
              </a:ext>
            </a:extLst>
          </p:cNvPr>
          <p:cNvSpPr txBox="1">
            <a:spLocks/>
          </p:cNvSpPr>
          <p:nvPr/>
        </p:nvSpPr>
        <p:spPr>
          <a:xfrm>
            <a:off x="720000" y="2060685"/>
            <a:ext cx="5010237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ru-RU" dirty="0"/>
              <a:t>04 Литература</a:t>
            </a:r>
          </a:p>
        </p:txBody>
      </p:sp>
      <p:sp>
        <p:nvSpPr>
          <p:cNvPr id="5" name="Google Shape;1472;p37">
            <a:extLst>
              <a:ext uri="{FF2B5EF4-FFF2-40B4-BE49-F238E27FC236}">
                <a16:creationId xmlns:a16="http://schemas.microsoft.com/office/drawing/2014/main" id="{16358665-439C-C509-D8A3-7131E741291B}"/>
              </a:ext>
            </a:extLst>
          </p:cNvPr>
          <p:cNvSpPr txBox="1">
            <a:spLocks/>
          </p:cNvSpPr>
          <p:nvPr/>
        </p:nvSpPr>
        <p:spPr>
          <a:xfrm>
            <a:off x="720000" y="2831935"/>
            <a:ext cx="5010237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ru-RU" dirty="0"/>
              <a:t>05 Приложение</a:t>
            </a:r>
          </a:p>
        </p:txBody>
      </p:sp>
    </p:spTree>
    <p:extLst>
      <p:ext uri="{BB962C8B-B14F-4D97-AF65-F5344CB8AC3E}">
        <p14:creationId xmlns:p14="http://schemas.microsoft.com/office/powerpoint/2010/main" val="639541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Введение</a:t>
            </a:r>
            <a:endParaRPr dirty="0"/>
          </a:p>
        </p:txBody>
      </p:sp>
      <p:sp>
        <p:nvSpPr>
          <p:cNvPr id="1532" name="Google Shape;1532;p39"/>
          <p:cNvSpPr txBox="1">
            <a:spLocks noGrp="1"/>
          </p:cNvSpPr>
          <p:nvPr>
            <p:ph type="subTitle" idx="2"/>
          </p:nvPr>
        </p:nvSpPr>
        <p:spPr>
          <a:xfrm>
            <a:off x="719999" y="1177071"/>
            <a:ext cx="6736967" cy="2440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Web-технологиями является весь набор средств, позволяющих организовать WWW (World Wide Web), то есть всемирную паутину. Так как каждый сеанс является взаимодействием двух сторон, а именно, сервера и клиента, то и Web-технологии делятся на следующие группы: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1.</a:t>
            </a:r>
            <a:r>
              <a:rPr lang="ru-RU" dirty="0"/>
              <a:t>Технологии серверной стороны (</a:t>
            </a:r>
            <a:r>
              <a:rPr lang="ru-RU" dirty="0" err="1"/>
              <a:t>server-side</a:t>
            </a:r>
            <a:r>
              <a:rPr lang="ru-RU" dirty="0"/>
              <a:t>).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2.</a:t>
            </a:r>
            <a:r>
              <a:rPr lang="ru-RU" dirty="0"/>
              <a:t>Технологии клиентской стороны (</a:t>
            </a:r>
            <a:r>
              <a:rPr lang="ru-RU" dirty="0" err="1"/>
              <a:t>client-side</a:t>
            </a:r>
            <a:r>
              <a:rPr lang="ru-RU" dirty="0"/>
              <a:t>).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Технологии клиентской стороны включают в свой состав весь набор технологий по созданию веб-страниц (HTML, JavaScript, DHTML и другие), а технологии серверной стороны состоят из технологий доступа к информационным базам данных в сети интернет (CGI, PHP).</a:t>
            </a:r>
          </a:p>
        </p:txBody>
      </p:sp>
      <p:grpSp>
        <p:nvGrpSpPr>
          <p:cNvPr id="1533" name="Google Shape;1533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B93C21D9-55C6-5F69-763A-8E3D45093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26116965-D4BC-41C4-5435-9930CFD11F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1. Теоретическая часть</a:t>
            </a:r>
            <a:endParaRPr dirty="0"/>
          </a:p>
        </p:txBody>
      </p:sp>
      <p:sp>
        <p:nvSpPr>
          <p:cNvPr id="1532" name="Google Shape;1532;p39">
            <a:extLst>
              <a:ext uri="{FF2B5EF4-FFF2-40B4-BE49-F238E27FC236}">
                <a16:creationId xmlns:a16="http://schemas.microsoft.com/office/drawing/2014/main" id="{BB5644FD-C647-9664-7E3A-4733F96EFFAD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20000" y="1458104"/>
            <a:ext cx="7559219" cy="2440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Web-программирование (Web-разработка) - это бурно развивающийся раздел программирования, ориентированный на разработку динамических Интернет-приложений. Языки Web-программирования делятся на две группы: клиентские и серверные. Клиентские языки обрабатываются на стороне пользователя (в основном в браузере). Преимущество клиентского языка заключается в том, что обработка скриптов на таком языке может выполняться без отправки документа на сервер. Самым распространенным из клиентских языков признан JavaScript, разработчиками которого является компания Netscape совместно с компанией Sun Microsystems. Еще один популярный язык - это </a:t>
            </a:r>
            <a:r>
              <a:rPr lang="ru-RU" dirty="0" err="1"/>
              <a:t>VBScript</a:t>
            </a:r>
            <a:r>
              <a:rPr lang="ru-RU" dirty="0"/>
              <a:t>. Помимо этого в последнее время набрали популярность такие технологии, как AJAX, Adobe Flash, Microsoft </a:t>
            </a:r>
            <a:r>
              <a:rPr lang="ru-RU" dirty="0" err="1"/>
              <a:t>Silverlight</a:t>
            </a:r>
            <a:r>
              <a:rPr lang="ru-RU" dirty="0"/>
              <a:t> и др. </a:t>
            </a:r>
          </a:p>
        </p:txBody>
      </p:sp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1B528642-838A-F97B-94F7-AA6E99236FE0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D5710F6C-AE99-3259-CEB4-3DE510E28167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893FD4B6-A22C-9826-9FBB-78DC7DF8A267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51E157FF-6998-8FCC-70DB-2CC99A763BA0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D05DD77C-BC6E-8BFB-E5A5-36035FFD8B4A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F24A722F-AB05-B1C4-A917-5AD4677EC49E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39E2DADD-A74A-BF72-AD47-AA3BF90585A6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6E86A208-465B-5A5B-104B-28E5D9425FF7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Google Shape;1530;p39">
            <a:extLst>
              <a:ext uri="{FF2B5EF4-FFF2-40B4-BE49-F238E27FC236}">
                <a16:creationId xmlns:a16="http://schemas.microsoft.com/office/drawing/2014/main" id="{518484EA-194B-5C41-C33C-0E27AF57CB89}"/>
              </a:ext>
            </a:extLst>
          </p:cNvPr>
          <p:cNvSpPr txBox="1">
            <a:spLocks/>
          </p:cNvSpPr>
          <p:nvPr/>
        </p:nvSpPr>
        <p:spPr>
          <a:xfrm>
            <a:off x="720000" y="95892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algn="l"/>
            <a:r>
              <a:rPr lang="ru-RU" sz="1800" dirty="0"/>
              <a:t>1.1 </a:t>
            </a:r>
            <a:r>
              <a:rPr lang="en-US" sz="1800" dirty="0"/>
              <a:t>Web-</a:t>
            </a:r>
            <a:r>
              <a:rPr lang="ru-RU" sz="1800" dirty="0"/>
              <a:t>программирование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2371165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B9B46247-F431-1000-A33A-C558644F3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6173E1B8-6C73-38E5-956F-447E92B4A7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1. Теоретическая часть</a:t>
            </a:r>
            <a:endParaRPr dirty="0"/>
          </a:p>
        </p:txBody>
      </p:sp>
      <p:sp>
        <p:nvSpPr>
          <p:cNvPr id="1532" name="Google Shape;1532;p39">
            <a:extLst>
              <a:ext uri="{FF2B5EF4-FFF2-40B4-BE49-F238E27FC236}">
                <a16:creationId xmlns:a16="http://schemas.microsoft.com/office/drawing/2014/main" id="{9FE5BE04-299B-B809-FA7D-3999E37F059C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20000" y="1458104"/>
            <a:ext cx="7559219" cy="2440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HyperTextMarkupLanguage</a:t>
            </a:r>
            <a:r>
              <a:rPr lang="ru-RU" dirty="0"/>
              <a:t> (HTML) - это язык разметки документов во Всемирной паутине, принятый за стандартный. Язык HTML позволяет форматировать текст и другие элемента Web-страницы: Цвет, жирность, стиль, название шрифта для текста, позволяет выделять фрагменты и символы. Гипертекстовые ссылки, позволяют переходить между документами и между фрагментами одного документа. HTML - язык разметки документов основанный на тэгах. Документ на языке HTML представляет собой набор элементов, при этом начало и конец каждого элемента обозначается служебными символами - тегами. </a:t>
            </a:r>
          </a:p>
        </p:txBody>
      </p:sp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5F3C7684-4CCF-9854-FA65-26B96CFA3148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2D920A53-BF67-33FB-9D13-0F603B19FF41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3DF5EFC3-0625-A9FC-6AE5-252916A4866F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E888EFF5-96FD-8C67-C5A7-028815B186A6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2F33F716-BA90-7E3C-4D60-E04B0378C4E3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5E9791C7-B17F-A723-108F-28BC2EC56FC0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57E70847-774C-407B-3D2F-2BC1DB63EEB3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EA5E9469-4A6C-909D-C649-AF9D4D362991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Google Shape;1530;p39">
            <a:extLst>
              <a:ext uri="{FF2B5EF4-FFF2-40B4-BE49-F238E27FC236}">
                <a16:creationId xmlns:a16="http://schemas.microsoft.com/office/drawing/2014/main" id="{A11CD1D9-B96F-4E58-F0C8-983C31892EA7}"/>
              </a:ext>
            </a:extLst>
          </p:cNvPr>
          <p:cNvSpPr txBox="1">
            <a:spLocks/>
          </p:cNvSpPr>
          <p:nvPr/>
        </p:nvSpPr>
        <p:spPr>
          <a:xfrm>
            <a:off x="720000" y="95892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algn="l"/>
            <a:r>
              <a:rPr lang="ru-RU" sz="1800" dirty="0"/>
              <a:t>1.2 </a:t>
            </a:r>
            <a:r>
              <a:rPr lang="en-US" sz="1800" dirty="0"/>
              <a:t>HTML </a:t>
            </a:r>
            <a:r>
              <a:rPr lang="ru-RU" sz="1800" dirty="0"/>
              <a:t>и </a:t>
            </a:r>
            <a:r>
              <a:rPr lang="en-US" sz="1800" dirty="0"/>
              <a:t>XHTML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681490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732BDABE-26C5-EE4E-6FB5-91AAB7C3E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07242F11-27ED-00C2-0059-C3D20E9854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1. Теоретическая часть</a:t>
            </a:r>
            <a:endParaRPr dirty="0"/>
          </a:p>
        </p:txBody>
      </p:sp>
      <p:sp>
        <p:nvSpPr>
          <p:cNvPr id="1532" name="Google Shape;1532;p39">
            <a:extLst>
              <a:ext uri="{FF2B5EF4-FFF2-40B4-BE49-F238E27FC236}">
                <a16:creationId xmlns:a16="http://schemas.microsoft.com/office/drawing/2014/main" id="{250BC5EC-E545-DC32-FD2B-C14C90F62008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20000" y="1458104"/>
            <a:ext cx="7559219" cy="2440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Dynamic HTML или DHTML - так принято называть связку языка HTML, каскадных таблиц стилей, скриптового языка и объектной модели документов. Скриптовым языком может выступать JavaScript или </a:t>
            </a:r>
            <a:r>
              <a:rPr lang="ru-RU" dirty="0" err="1"/>
              <a:t>VisualBasic</a:t>
            </a:r>
            <a:r>
              <a:rPr lang="ru-RU" dirty="0"/>
              <a:t>, но именно первый язык получил большую популярность и сегодня используется повсеместно. При помощи DHTML можно создавать интерактивные Web страницы, он позволяет легко и гибко обрабатывать данные запроса и формировать динамический ответ. </a:t>
            </a:r>
          </a:p>
        </p:txBody>
      </p:sp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4686A9C6-D70B-B16C-4AF7-0E75870DED57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09AC21F5-F342-F559-3A8B-2ED6FF17BC1F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2CFFFB5D-C539-68C3-CB53-DCD9AD40F4D2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CE678968-A6B3-DD60-3E85-6ACC544BD13D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E60830BC-5D24-6AB4-0A96-5C88BE0F6F25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60EBC5EF-4F63-152B-0348-95B5A912FD2F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369BA33B-D20F-BAA9-4EFE-F3532BFB43A6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8F05613F-4E8F-E945-757C-365118F6EBC3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Google Shape;1530;p39">
            <a:extLst>
              <a:ext uri="{FF2B5EF4-FFF2-40B4-BE49-F238E27FC236}">
                <a16:creationId xmlns:a16="http://schemas.microsoft.com/office/drawing/2014/main" id="{B214A58D-EEEC-1F48-8FCE-3C5A5A6F4B46}"/>
              </a:ext>
            </a:extLst>
          </p:cNvPr>
          <p:cNvSpPr txBox="1">
            <a:spLocks/>
          </p:cNvSpPr>
          <p:nvPr/>
        </p:nvSpPr>
        <p:spPr>
          <a:xfrm>
            <a:off x="720000" y="95892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algn="l"/>
            <a:r>
              <a:rPr lang="ru-RU" sz="1800" dirty="0"/>
              <a:t>1.3 </a:t>
            </a:r>
            <a:r>
              <a:rPr lang="en-US" sz="1800" dirty="0"/>
              <a:t>Dynamic HTML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671434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171DEEAB-A74E-C515-7CEB-ABA22F5B2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20510748-4E64-8875-8D10-4993319304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1. Теоретическая часть</a:t>
            </a:r>
            <a:endParaRPr dirty="0"/>
          </a:p>
        </p:txBody>
      </p:sp>
      <p:sp>
        <p:nvSpPr>
          <p:cNvPr id="1532" name="Google Shape;1532;p39">
            <a:extLst>
              <a:ext uri="{FF2B5EF4-FFF2-40B4-BE49-F238E27FC236}">
                <a16:creationId xmlns:a16="http://schemas.microsoft.com/office/drawing/2014/main" id="{D23681D7-DFA4-A398-836C-254BB789095B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20000" y="1458104"/>
            <a:ext cx="7559219" cy="2440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Рассмотрим подробнее каскадные таблицы стилей - CSS (</a:t>
            </a:r>
            <a:r>
              <a:rPr lang="ru-RU" dirty="0" err="1"/>
              <a:t>CascadingStyleSheets</a:t>
            </a:r>
            <a:r>
              <a:rPr lang="ru-RU" dirty="0"/>
              <a:t>). Это стандарт позволяющий задавать описание внешнего вида некоторых элементов страницы на HTML. CSS используется при создании Web-страниц для определения шрифта, цвета, расположения и прочих атрибутов, используемых в документе, элементов. Основная цель использования CSS разграничить само содержимое страницы, созданное на языке HTML и описание оформления, которое написано на CSS. Также, при помощи CSS можно легко представить один и тот же документ, но с разным форматированием или использовать разные методы вывода, такие как отображение на экране, печать документа, чтение голосом и тому подобных. Описание стиля на CSS при открытии страницы может быть взято из разных мест: оно может быть встроенным стилем - это блоки CSS внутри страницы на языке HTML.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</p:txBody>
      </p:sp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AD9E4CBD-B683-8553-03D1-0E4EBF8E0C44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B9B02754-A9D1-E283-885A-5F342C976ADA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0F694260-6CD7-5D77-F0AB-91251B217DBB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EB9ED307-8DC6-E858-184E-05850E4F3920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BA1FA476-763C-E4A1-C594-CB4745D8951C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35BBA08C-E73F-4A6D-DC86-70BAA7BF92CC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D4147C84-0689-45BB-BB31-AD9ACA343402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DAFA513F-9997-FBF1-1CC0-6DAE6487B7F5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Google Shape;1530;p39">
            <a:extLst>
              <a:ext uri="{FF2B5EF4-FFF2-40B4-BE49-F238E27FC236}">
                <a16:creationId xmlns:a16="http://schemas.microsoft.com/office/drawing/2014/main" id="{66630C24-59BB-DA6F-0580-82F63FD6624E}"/>
              </a:ext>
            </a:extLst>
          </p:cNvPr>
          <p:cNvSpPr txBox="1">
            <a:spLocks/>
          </p:cNvSpPr>
          <p:nvPr/>
        </p:nvSpPr>
        <p:spPr>
          <a:xfrm>
            <a:off x="720000" y="95892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algn="l"/>
            <a:r>
              <a:rPr lang="ru-RU" sz="1800" dirty="0"/>
              <a:t>1.4.1 Каскадные таблицы стилей</a:t>
            </a:r>
          </a:p>
        </p:txBody>
      </p:sp>
    </p:spTree>
    <p:extLst>
      <p:ext uri="{BB962C8B-B14F-4D97-AF65-F5344CB8AC3E}">
        <p14:creationId xmlns:p14="http://schemas.microsoft.com/office/powerpoint/2010/main" val="1630244478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1597</Words>
  <Application>Microsoft Office PowerPoint</Application>
  <PresentationFormat>On-screen Show (16:9)</PresentationFormat>
  <Paragraphs>105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Calibri</vt:lpstr>
      <vt:lpstr>IBM Plex Mono</vt:lpstr>
      <vt:lpstr>Roboto Condensed Light</vt:lpstr>
      <vt:lpstr>Poppins</vt:lpstr>
      <vt:lpstr>Source Code Pro</vt:lpstr>
      <vt:lpstr>Arial</vt:lpstr>
      <vt:lpstr>Introduction to Coding Workshop by Slidesgo</vt:lpstr>
      <vt:lpstr>Создание онлайновой информационной системы для городских телефонных служб</vt:lpstr>
      <vt:lpstr>Содержание</vt:lpstr>
      <vt:lpstr>Содержание</vt:lpstr>
      <vt:lpstr>Содержание</vt:lpstr>
      <vt:lpstr>Введение</vt:lpstr>
      <vt:lpstr>1. Теоретическая часть</vt:lpstr>
      <vt:lpstr>1. Теоретическая часть</vt:lpstr>
      <vt:lpstr>1. Теоретическая часть</vt:lpstr>
      <vt:lpstr>1. Теоретическая часть</vt:lpstr>
      <vt:lpstr>1. Теоретическая часть</vt:lpstr>
      <vt:lpstr>1. Теоретическая часть</vt:lpstr>
      <vt:lpstr>2. Практическая часть</vt:lpstr>
      <vt:lpstr>2. Практическая часть</vt:lpstr>
      <vt:lpstr>2. Практическая часть</vt:lpstr>
      <vt:lpstr>2. Практическая часть</vt:lpstr>
      <vt:lpstr>3. Результат</vt:lpstr>
      <vt:lpstr>4. Литература</vt:lpstr>
      <vt:lpstr>5. Приложение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lyts</dc:creator>
  <cp:lastModifiedBy>Лейла Усейнова</cp:lastModifiedBy>
  <cp:revision>1</cp:revision>
  <dcterms:modified xsi:type="dcterms:W3CDTF">2025-04-27T10:05:10Z</dcterms:modified>
</cp:coreProperties>
</file>