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44"/>
  </p:notesMasterIdLst>
  <p:sldIdLst>
    <p:sldId id="256" r:id="rId2"/>
    <p:sldId id="258" r:id="rId3"/>
    <p:sldId id="294" r:id="rId4"/>
    <p:sldId id="295" r:id="rId5"/>
    <p:sldId id="260" r:id="rId6"/>
    <p:sldId id="296" r:id="rId7"/>
    <p:sldId id="297" r:id="rId8"/>
    <p:sldId id="298" r:id="rId9"/>
    <p:sldId id="299" r:id="rId10"/>
    <p:sldId id="300" r:id="rId11"/>
    <p:sldId id="303" r:id="rId12"/>
    <p:sldId id="304" r:id="rId13"/>
    <p:sldId id="305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0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07" r:id="rId41"/>
    <p:sldId id="288" r:id="rId42"/>
    <p:sldId id="308" r:id="rId43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45"/>
      <p:bold r:id="rId46"/>
      <p:italic r:id="rId47"/>
      <p:boldItalic r:id="rId48"/>
    </p:embeddedFont>
    <p:embeddedFont>
      <p:font typeface="Poppins" panose="00000500000000000000" pitchFamily="2" charset="0"/>
      <p:regular r:id="rId49"/>
      <p:bold r:id="rId50"/>
      <p:italic r:id="rId51"/>
      <p:boldItalic r:id="rId52"/>
    </p:embeddedFont>
    <p:embeddedFont>
      <p:font typeface="Roboto Condensed Light" panose="02000000000000000000" pitchFamily="2" charset="0"/>
      <p:regular r:id="rId53"/>
      <p:italic r:id="rId54"/>
    </p:embeddedFont>
    <p:embeddedFont>
      <p:font typeface="Source Code Pro" panose="020B0509030403020204" pitchFamily="49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F02996-FF8F-46A4-814A-220669D37D85}" v="30" dt="2025-05-20T14:25:01.146"/>
  </p1510:revLst>
</p1510:revInfo>
</file>

<file path=ppt/tableStyles.xml><?xml version="1.0" encoding="utf-8"?>
<a:tblStyleLst xmlns:a="http://schemas.openxmlformats.org/drawingml/2006/main" def="{B3854C50-2F3B-4809-ABF6-7CA2432F1E9D}">
  <a:tblStyle styleId="{B3854C50-2F3B-4809-ABF6-7CA2432F1E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Лейла Усейнова" userId="d41bb2fbcc16ac41" providerId="LiveId" clId="{A2F02996-FF8F-46A4-814A-220669D37D85}"/>
    <pc:docChg chg="undo redo custSel addSld delSld modSld sldOrd">
      <pc:chgData name="Лейла Усейнова" userId="d41bb2fbcc16ac41" providerId="LiveId" clId="{A2F02996-FF8F-46A4-814A-220669D37D85}" dt="2025-05-20T14:25:40.642" v="908" actId="47"/>
      <pc:docMkLst>
        <pc:docMk/>
      </pc:docMkLst>
      <pc:sldChg chg="modSp mod">
        <pc:chgData name="Лейла Усейнова" userId="d41bb2fbcc16ac41" providerId="LiveId" clId="{A2F02996-FF8F-46A4-814A-220669D37D85}" dt="2025-05-20T12:57:25.355" v="11" actId="20577"/>
        <pc:sldMkLst>
          <pc:docMk/>
          <pc:sldMk cId="0" sldId="258"/>
        </pc:sldMkLst>
        <pc:spChg chg="mod">
          <ac:chgData name="Лейла Усейнова" userId="d41bb2fbcc16ac41" providerId="LiveId" clId="{A2F02996-FF8F-46A4-814A-220669D37D85}" dt="2025-05-20T12:57:25.355" v="11" actId="20577"/>
          <ac:spMkLst>
            <pc:docMk/>
            <pc:sldMk cId="0" sldId="258"/>
            <ac:spMk id="1468" creationId="{00000000-0000-0000-0000-000000000000}"/>
          </ac:spMkLst>
        </pc:spChg>
      </pc:sldChg>
      <pc:sldChg chg="modSp mod">
        <pc:chgData name="Лейла Усейнова" userId="d41bb2fbcc16ac41" providerId="LiveId" clId="{A2F02996-FF8F-46A4-814A-220669D37D85}" dt="2025-05-20T12:59:20.397" v="48" actId="14100"/>
        <pc:sldMkLst>
          <pc:docMk/>
          <pc:sldMk cId="0" sldId="260"/>
        </pc:sldMkLst>
        <pc:spChg chg="mod">
          <ac:chgData name="Лейла Усейнова" userId="d41bb2fbcc16ac41" providerId="LiveId" clId="{A2F02996-FF8F-46A4-814A-220669D37D85}" dt="2025-05-20T12:59:20.397" v="48" actId="14100"/>
          <ac:spMkLst>
            <pc:docMk/>
            <pc:sldMk cId="0" sldId="260"/>
            <ac:spMk id="1532" creationId="{00000000-0000-0000-0000-000000000000}"/>
          </ac:spMkLst>
        </pc:spChg>
      </pc:sldChg>
      <pc:sldChg chg="del">
        <pc:chgData name="Лейла Усейнова" userId="d41bb2fbcc16ac41" providerId="LiveId" clId="{A2F02996-FF8F-46A4-814A-220669D37D85}" dt="2025-05-20T14:25:40.642" v="908" actId="47"/>
        <pc:sldMkLst>
          <pc:docMk/>
          <pc:sldMk cId="0" sldId="285"/>
        </pc:sldMkLst>
      </pc:sldChg>
      <pc:sldChg chg="modSp mod">
        <pc:chgData name="Лейла Усейнова" userId="d41bb2fbcc16ac41" providerId="LiveId" clId="{A2F02996-FF8F-46A4-814A-220669D37D85}" dt="2025-05-20T12:58:00.422" v="36" actId="20577"/>
        <pc:sldMkLst>
          <pc:docMk/>
          <pc:sldMk cId="3930674625" sldId="294"/>
        </pc:sldMkLst>
        <pc:spChg chg="mod">
          <ac:chgData name="Лейла Усейнова" userId="d41bb2fbcc16ac41" providerId="LiveId" clId="{A2F02996-FF8F-46A4-814A-220669D37D85}" dt="2025-05-20T12:58:00.422" v="36" actId="20577"/>
          <ac:spMkLst>
            <pc:docMk/>
            <pc:sldMk cId="3930674625" sldId="294"/>
            <ac:spMk id="1468" creationId="{56CB76B0-A43C-FEFA-D6FF-FE85805EB3B8}"/>
          </ac:spMkLst>
        </pc:spChg>
      </pc:sldChg>
      <pc:sldChg chg="modSp mod">
        <pc:chgData name="Лейла Усейнова" userId="d41bb2fbcc16ac41" providerId="LiveId" clId="{A2F02996-FF8F-46A4-814A-220669D37D85}" dt="2025-05-20T13:10:19.070" v="153" actId="113"/>
        <pc:sldMkLst>
          <pc:docMk/>
          <pc:sldMk cId="2371165341" sldId="296"/>
        </pc:sldMkLst>
        <pc:spChg chg="mod">
          <ac:chgData name="Лейла Усейнова" userId="d41bb2fbcc16ac41" providerId="LiveId" clId="{A2F02996-FF8F-46A4-814A-220669D37D85}" dt="2025-05-20T13:10:19.070" v="153" actId="113"/>
          <ac:spMkLst>
            <pc:docMk/>
            <pc:sldMk cId="2371165341" sldId="296"/>
            <ac:spMk id="1532" creationId="{BB5644FD-C647-9664-7E3A-4733F96EFFAD}"/>
          </ac:spMkLst>
        </pc:spChg>
      </pc:sldChg>
      <pc:sldChg chg="modSp mod">
        <pc:chgData name="Лейла Усейнова" userId="d41bb2fbcc16ac41" providerId="LiveId" clId="{A2F02996-FF8F-46A4-814A-220669D37D85}" dt="2025-05-20T13:16:11.759" v="205" actId="113"/>
        <pc:sldMkLst>
          <pc:docMk/>
          <pc:sldMk cId="2681490720" sldId="297"/>
        </pc:sldMkLst>
        <pc:spChg chg="mod">
          <ac:chgData name="Лейла Усейнова" userId="d41bb2fbcc16ac41" providerId="LiveId" clId="{A2F02996-FF8F-46A4-814A-220669D37D85}" dt="2025-05-20T13:11:38.801" v="154" actId="20577"/>
          <ac:spMkLst>
            <pc:docMk/>
            <pc:sldMk cId="2681490720" sldId="297"/>
            <ac:spMk id="3" creationId="{A11CD1D9-B96F-4E58-F0C8-983C31892EA7}"/>
          </ac:spMkLst>
        </pc:spChg>
        <pc:spChg chg="mod">
          <ac:chgData name="Лейла Усейнова" userId="d41bb2fbcc16ac41" providerId="LiveId" clId="{A2F02996-FF8F-46A4-814A-220669D37D85}" dt="2025-05-20T13:16:11.759" v="205" actId="113"/>
          <ac:spMkLst>
            <pc:docMk/>
            <pc:sldMk cId="2681490720" sldId="297"/>
            <ac:spMk id="1532" creationId="{9FE5BE04-299B-B809-FA7D-3999E37F059C}"/>
          </ac:spMkLst>
        </pc:spChg>
      </pc:sldChg>
      <pc:sldChg chg="modSp mod">
        <pc:chgData name="Лейла Усейнова" userId="d41bb2fbcc16ac41" providerId="LiveId" clId="{A2F02996-FF8F-46A4-814A-220669D37D85}" dt="2025-05-20T13:16:47.292" v="214" actId="404"/>
        <pc:sldMkLst>
          <pc:docMk/>
          <pc:sldMk cId="671434573" sldId="298"/>
        </pc:sldMkLst>
        <pc:spChg chg="mod">
          <ac:chgData name="Лейла Усейнова" userId="d41bb2fbcc16ac41" providerId="LiveId" clId="{A2F02996-FF8F-46A4-814A-220669D37D85}" dt="2025-05-20T13:16:47.292" v="214" actId="404"/>
          <ac:spMkLst>
            <pc:docMk/>
            <pc:sldMk cId="671434573" sldId="298"/>
            <ac:spMk id="1532" creationId="{250BC5EC-E545-DC32-FD2B-C14C90F62008}"/>
          </ac:spMkLst>
        </pc:spChg>
      </pc:sldChg>
      <pc:sldChg chg="modSp mod">
        <pc:chgData name="Лейла Усейнова" userId="d41bb2fbcc16ac41" providerId="LiveId" clId="{A2F02996-FF8F-46A4-814A-220669D37D85}" dt="2025-05-20T13:23:17.423" v="254" actId="113"/>
        <pc:sldMkLst>
          <pc:docMk/>
          <pc:sldMk cId="1630244478" sldId="299"/>
        </pc:sldMkLst>
        <pc:spChg chg="mod">
          <ac:chgData name="Лейла Усейнова" userId="d41bb2fbcc16ac41" providerId="LiveId" clId="{A2F02996-FF8F-46A4-814A-220669D37D85}" dt="2025-05-20T13:16:56.897" v="216" actId="20577"/>
          <ac:spMkLst>
            <pc:docMk/>
            <pc:sldMk cId="1630244478" sldId="299"/>
            <ac:spMk id="3" creationId="{66630C24-59BB-DA6F-0580-82F63FD6624E}"/>
          </ac:spMkLst>
        </pc:spChg>
        <pc:spChg chg="mod">
          <ac:chgData name="Лейла Усейнова" userId="d41bb2fbcc16ac41" providerId="LiveId" clId="{A2F02996-FF8F-46A4-814A-220669D37D85}" dt="2025-05-20T13:23:17.423" v="254" actId="113"/>
          <ac:spMkLst>
            <pc:docMk/>
            <pc:sldMk cId="1630244478" sldId="299"/>
            <ac:spMk id="1532" creationId="{D23681D7-DFA4-A398-836C-254BB789095B}"/>
          </ac:spMkLst>
        </pc:spChg>
      </pc:sldChg>
      <pc:sldChg chg="modSp mod">
        <pc:chgData name="Лейла Усейнова" userId="d41bb2fbcc16ac41" providerId="LiveId" clId="{A2F02996-FF8F-46A4-814A-220669D37D85}" dt="2025-05-20T13:29:13.755" v="375" actId="2710"/>
        <pc:sldMkLst>
          <pc:docMk/>
          <pc:sldMk cId="3484882914" sldId="300"/>
        </pc:sldMkLst>
        <pc:spChg chg="mod">
          <ac:chgData name="Лейла Усейнова" userId="d41bb2fbcc16ac41" providerId="LiveId" clId="{A2F02996-FF8F-46A4-814A-220669D37D85}" dt="2025-05-20T13:23:35.651" v="256" actId="20577"/>
          <ac:spMkLst>
            <pc:docMk/>
            <pc:sldMk cId="3484882914" sldId="300"/>
            <ac:spMk id="3" creationId="{355A2781-8DAA-BB76-504D-D90C0E9927F2}"/>
          </ac:spMkLst>
        </pc:spChg>
        <pc:spChg chg="mod">
          <ac:chgData name="Лейла Усейнова" userId="d41bb2fbcc16ac41" providerId="LiveId" clId="{A2F02996-FF8F-46A4-814A-220669D37D85}" dt="2025-05-20T13:29:13.755" v="375" actId="2710"/>
          <ac:spMkLst>
            <pc:docMk/>
            <pc:sldMk cId="3484882914" sldId="300"/>
            <ac:spMk id="1532" creationId="{D1DF6734-A5D5-62AC-69DA-B9CCCE0DC534}"/>
          </ac:spMkLst>
        </pc:spChg>
      </pc:sldChg>
      <pc:sldChg chg="del">
        <pc:chgData name="Лейла Усейнова" userId="d41bb2fbcc16ac41" providerId="LiveId" clId="{A2F02996-FF8F-46A4-814A-220669D37D85}" dt="2025-05-20T13:24:07.926" v="267" actId="47"/>
        <pc:sldMkLst>
          <pc:docMk/>
          <pc:sldMk cId="4061731952" sldId="301"/>
        </pc:sldMkLst>
      </pc:sldChg>
      <pc:sldChg chg="addSp delSp modSp mod">
        <pc:chgData name="Лейла Усейнова" userId="d41bb2fbcc16ac41" providerId="LiveId" clId="{A2F02996-FF8F-46A4-814A-220669D37D85}" dt="2025-05-20T13:32:14.926" v="392" actId="14100"/>
        <pc:sldMkLst>
          <pc:docMk/>
          <pc:sldMk cId="1804031727" sldId="305"/>
        </pc:sldMkLst>
        <pc:spChg chg="del">
          <ac:chgData name="Лейла Усейнова" userId="d41bb2fbcc16ac41" providerId="LiveId" clId="{A2F02996-FF8F-46A4-814A-220669D37D85}" dt="2025-05-20T13:30:49.206" v="376" actId="478"/>
          <ac:spMkLst>
            <pc:docMk/>
            <pc:sldMk cId="1804031727" sldId="305"/>
            <ac:spMk id="2" creationId="{6860FEE2-4FE9-A97A-5AA8-BBFA4B6F1356}"/>
          </ac:spMkLst>
        </pc:spChg>
        <pc:spChg chg="mod">
          <ac:chgData name="Лейла Усейнова" userId="d41bb2fbcc16ac41" providerId="LiveId" clId="{A2F02996-FF8F-46A4-814A-220669D37D85}" dt="2025-05-20T13:32:14.926" v="392" actId="14100"/>
          <ac:spMkLst>
            <pc:docMk/>
            <pc:sldMk cId="1804031727" sldId="305"/>
            <ac:spMk id="1532" creationId="{E29E99ED-E756-D0E6-A266-9CDCD0738315}"/>
          </ac:spMkLst>
        </pc:spChg>
        <pc:picChg chg="add mod modCrop">
          <ac:chgData name="Лейла Усейнова" userId="d41bb2fbcc16ac41" providerId="LiveId" clId="{A2F02996-FF8F-46A4-814A-220669D37D85}" dt="2025-05-20T13:32:11.491" v="391" actId="1076"/>
          <ac:picMkLst>
            <pc:docMk/>
            <pc:sldMk cId="1804031727" sldId="305"/>
            <ac:picMk id="5" creationId="{911C4075-E6A3-0C88-6467-B59DB1F96CC9}"/>
          </ac:picMkLst>
        </pc:picChg>
      </pc:sldChg>
      <pc:sldChg chg="addSp delSp modSp mod">
        <pc:chgData name="Лейла Усейнова" userId="d41bb2fbcc16ac41" providerId="LiveId" clId="{A2F02996-FF8F-46A4-814A-220669D37D85}" dt="2025-05-20T13:58:55.342" v="683" actId="1076"/>
        <pc:sldMkLst>
          <pc:docMk/>
          <pc:sldMk cId="2363934219" sldId="306"/>
        </pc:sldMkLst>
        <pc:spChg chg="del">
          <ac:chgData name="Лейла Усейнова" userId="d41bb2fbcc16ac41" providerId="LiveId" clId="{A2F02996-FF8F-46A4-814A-220669D37D85}" dt="2025-05-20T13:57:58.491" v="673" actId="478"/>
          <ac:spMkLst>
            <pc:docMk/>
            <pc:sldMk cId="2363934219" sldId="306"/>
            <ac:spMk id="2" creationId="{A763A869-AD1D-C36D-20CA-7618248C524A}"/>
          </ac:spMkLst>
        </pc:spChg>
        <pc:spChg chg="mod">
          <ac:chgData name="Лейла Усейнова" userId="d41bb2fbcc16ac41" providerId="LiveId" clId="{A2F02996-FF8F-46A4-814A-220669D37D85}" dt="2025-05-20T13:58:12.312" v="678" actId="14100"/>
          <ac:spMkLst>
            <pc:docMk/>
            <pc:sldMk cId="2363934219" sldId="306"/>
            <ac:spMk id="1532" creationId="{684BECD1-FE35-EA79-4402-81F2CFC89565}"/>
          </ac:spMkLst>
        </pc:spChg>
        <pc:picChg chg="add mod modCrop">
          <ac:chgData name="Лейла Усейнова" userId="d41bb2fbcc16ac41" providerId="LiveId" clId="{A2F02996-FF8F-46A4-814A-220669D37D85}" dt="2025-05-20T13:58:55.342" v="683" actId="1076"/>
          <ac:picMkLst>
            <pc:docMk/>
            <pc:sldMk cId="2363934219" sldId="306"/>
            <ac:picMk id="5" creationId="{BEC98AB1-EBCE-5052-546A-9BA867326F1D}"/>
          </ac:picMkLst>
        </pc:picChg>
      </pc:sldChg>
      <pc:sldChg chg="add del">
        <pc:chgData name="Лейла Усейнова" userId="d41bb2fbcc16ac41" providerId="LiveId" clId="{A2F02996-FF8F-46A4-814A-220669D37D85}" dt="2025-05-20T13:31:09.677" v="378" actId="47"/>
        <pc:sldMkLst>
          <pc:docMk/>
          <pc:sldMk cId="304486576" sldId="309"/>
        </pc:sldMkLst>
      </pc:sldChg>
      <pc:sldChg chg="addSp delSp modSp add mod">
        <pc:chgData name="Лейла Усейнова" userId="d41bb2fbcc16ac41" providerId="LiveId" clId="{A2F02996-FF8F-46A4-814A-220669D37D85}" dt="2025-05-20T13:56:51.172" v="665" actId="113"/>
        <pc:sldMkLst>
          <pc:docMk/>
          <pc:sldMk cId="2705648646" sldId="309"/>
        </pc:sldMkLst>
        <pc:spChg chg="mod">
          <ac:chgData name="Лейла Усейнова" userId="d41bb2fbcc16ac41" providerId="LiveId" clId="{A2F02996-FF8F-46A4-814A-220669D37D85}" dt="2025-05-20T13:56:51.172" v="665" actId="113"/>
          <ac:spMkLst>
            <pc:docMk/>
            <pc:sldMk cId="2705648646" sldId="309"/>
            <ac:spMk id="1532" creationId="{0E2B2601-4E07-E41D-E088-67601E5C01DA}"/>
          </ac:spMkLst>
        </pc:spChg>
        <pc:picChg chg="add mod">
          <ac:chgData name="Лейла Усейнова" userId="d41bb2fbcc16ac41" providerId="LiveId" clId="{A2F02996-FF8F-46A4-814A-220669D37D85}" dt="2025-05-20T13:33:26.685" v="399" actId="1076"/>
          <ac:picMkLst>
            <pc:docMk/>
            <pc:sldMk cId="2705648646" sldId="309"/>
            <ac:picMk id="4" creationId="{47934331-2EB0-FBC7-9963-7D2B721F8CA1}"/>
          </ac:picMkLst>
        </pc:picChg>
        <pc:picChg chg="del">
          <ac:chgData name="Лейла Усейнова" userId="d41bb2fbcc16ac41" providerId="LiveId" clId="{A2F02996-FF8F-46A4-814A-220669D37D85}" dt="2025-05-20T13:33:18.482" v="394" actId="478"/>
          <ac:picMkLst>
            <pc:docMk/>
            <pc:sldMk cId="2705648646" sldId="309"/>
            <ac:picMk id="5" creationId="{554D8E31-69EB-0578-F418-78F42AFC6FAC}"/>
          </ac:picMkLst>
        </pc:picChg>
      </pc:sldChg>
      <pc:sldChg chg="addSp delSp modSp add mod">
        <pc:chgData name="Лейла Усейнова" userId="d41bb2fbcc16ac41" providerId="LiveId" clId="{A2F02996-FF8F-46A4-814A-220669D37D85}" dt="2025-05-20T13:57:02.788" v="666" actId="113"/>
        <pc:sldMkLst>
          <pc:docMk/>
          <pc:sldMk cId="1503975506" sldId="310"/>
        </pc:sldMkLst>
        <pc:spChg chg="mod">
          <ac:chgData name="Лейла Усейнова" userId="d41bb2fbcc16ac41" providerId="LiveId" clId="{A2F02996-FF8F-46A4-814A-220669D37D85}" dt="2025-05-20T13:57:02.788" v="666" actId="113"/>
          <ac:spMkLst>
            <pc:docMk/>
            <pc:sldMk cId="1503975506" sldId="310"/>
            <ac:spMk id="1532" creationId="{1F756CFC-F01F-F978-1A18-2D7D6F6F4B74}"/>
          </ac:spMkLst>
        </pc:spChg>
        <pc:picChg chg="del">
          <ac:chgData name="Лейла Усейнова" userId="d41bb2fbcc16ac41" providerId="LiveId" clId="{A2F02996-FF8F-46A4-814A-220669D37D85}" dt="2025-05-20T13:35:55.337" v="445" actId="478"/>
          <ac:picMkLst>
            <pc:docMk/>
            <pc:sldMk cId="1503975506" sldId="310"/>
            <ac:picMk id="4" creationId="{8C0BCC01-4D9C-7AF6-86AD-7A883A5647A0}"/>
          </ac:picMkLst>
        </pc:picChg>
        <pc:picChg chg="add mod">
          <ac:chgData name="Лейла Усейнова" userId="d41bb2fbcc16ac41" providerId="LiveId" clId="{A2F02996-FF8F-46A4-814A-220669D37D85}" dt="2025-05-20T13:36:07.607" v="450" actId="1076"/>
          <ac:picMkLst>
            <pc:docMk/>
            <pc:sldMk cId="1503975506" sldId="310"/>
            <ac:picMk id="5" creationId="{856EEDB4-113B-9491-E30B-D69266574B07}"/>
          </ac:picMkLst>
        </pc:picChg>
      </pc:sldChg>
      <pc:sldChg chg="addSp delSp modSp add mod">
        <pc:chgData name="Лейла Усейнова" userId="d41bb2fbcc16ac41" providerId="LiveId" clId="{A2F02996-FF8F-46A4-814A-220669D37D85}" dt="2025-05-20T13:57:10.243" v="667" actId="113"/>
        <pc:sldMkLst>
          <pc:docMk/>
          <pc:sldMk cId="4183845313" sldId="311"/>
        </pc:sldMkLst>
        <pc:spChg chg="mod">
          <ac:chgData name="Лейла Усейнова" userId="d41bb2fbcc16ac41" providerId="LiveId" clId="{A2F02996-FF8F-46A4-814A-220669D37D85}" dt="2025-05-20T13:57:10.243" v="667" actId="113"/>
          <ac:spMkLst>
            <pc:docMk/>
            <pc:sldMk cId="4183845313" sldId="311"/>
            <ac:spMk id="1532" creationId="{32119A8A-C718-1346-D5EC-ED3BDD09E6BD}"/>
          </ac:spMkLst>
        </pc:spChg>
        <pc:picChg chg="add mod">
          <ac:chgData name="Лейла Усейнова" userId="d41bb2fbcc16ac41" providerId="LiveId" clId="{A2F02996-FF8F-46A4-814A-220669D37D85}" dt="2025-05-20T13:42:18.999" v="515" actId="1076"/>
          <ac:picMkLst>
            <pc:docMk/>
            <pc:sldMk cId="4183845313" sldId="311"/>
            <ac:picMk id="4" creationId="{5F7A502F-8F62-0547-D132-775E4A047D12}"/>
          </ac:picMkLst>
        </pc:picChg>
        <pc:picChg chg="del">
          <ac:chgData name="Лейла Усейнова" userId="d41bb2fbcc16ac41" providerId="LiveId" clId="{A2F02996-FF8F-46A4-814A-220669D37D85}" dt="2025-05-20T13:42:09.794" v="510" actId="478"/>
          <ac:picMkLst>
            <pc:docMk/>
            <pc:sldMk cId="4183845313" sldId="311"/>
            <ac:picMk id="5" creationId="{B9B39AD9-6DF4-100B-7094-A739DC4B1A10}"/>
          </ac:picMkLst>
        </pc:picChg>
      </pc:sldChg>
      <pc:sldChg chg="addSp delSp modSp add mod">
        <pc:chgData name="Лейла Усейнова" userId="d41bb2fbcc16ac41" providerId="LiveId" clId="{A2F02996-FF8F-46A4-814A-220669D37D85}" dt="2025-05-20T13:57:16.576" v="668" actId="113"/>
        <pc:sldMkLst>
          <pc:docMk/>
          <pc:sldMk cId="112675590" sldId="312"/>
        </pc:sldMkLst>
        <pc:spChg chg="mod">
          <ac:chgData name="Лейла Усейнова" userId="d41bb2fbcc16ac41" providerId="LiveId" clId="{A2F02996-FF8F-46A4-814A-220669D37D85}" dt="2025-05-20T13:57:16.576" v="668" actId="113"/>
          <ac:spMkLst>
            <pc:docMk/>
            <pc:sldMk cId="112675590" sldId="312"/>
            <ac:spMk id="1532" creationId="{AC9E884B-D125-05C2-2BA7-E054640E1BA7}"/>
          </ac:spMkLst>
        </pc:spChg>
        <pc:picChg chg="del">
          <ac:chgData name="Лейла Усейнова" userId="d41bb2fbcc16ac41" providerId="LiveId" clId="{A2F02996-FF8F-46A4-814A-220669D37D85}" dt="2025-05-20T13:42:52.793" v="518" actId="478"/>
          <ac:picMkLst>
            <pc:docMk/>
            <pc:sldMk cId="112675590" sldId="312"/>
            <ac:picMk id="4" creationId="{A00A714B-EB32-FDE4-9386-392A5C7493D7}"/>
          </ac:picMkLst>
        </pc:picChg>
        <pc:picChg chg="add mod">
          <ac:chgData name="Лейла Усейнова" userId="d41bb2fbcc16ac41" providerId="LiveId" clId="{A2F02996-FF8F-46A4-814A-220669D37D85}" dt="2025-05-20T13:43:41.252" v="535" actId="1076"/>
          <ac:picMkLst>
            <pc:docMk/>
            <pc:sldMk cId="112675590" sldId="312"/>
            <ac:picMk id="5" creationId="{1D7892E5-BAB9-22A1-C15B-8714F218C157}"/>
          </ac:picMkLst>
        </pc:picChg>
      </pc:sldChg>
      <pc:sldChg chg="addSp delSp modSp add mod">
        <pc:chgData name="Лейла Усейнова" userId="d41bb2fbcc16ac41" providerId="LiveId" clId="{A2F02996-FF8F-46A4-814A-220669D37D85}" dt="2025-05-20T13:57:24.680" v="669" actId="113"/>
        <pc:sldMkLst>
          <pc:docMk/>
          <pc:sldMk cId="1931932551" sldId="313"/>
        </pc:sldMkLst>
        <pc:spChg chg="mod">
          <ac:chgData name="Лейла Усейнова" userId="d41bb2fbcc16ac41" providerId="LiveId" clId="{A2F02996-FF8F-46A4-814A-220669D37D85}" dt="2025-05-20T13:57:24.680" v="669" actId="113"/>
          <ac:spMkLst>
            <pc:docMk/>
            <pc:sldMk cId="1931932551" sldId="313"/>
            <ac:spMk id="1532" creationId="{8B510832-5BAE-2124-0015-0560EACE7FDE}"/>
          </ac:spMkLst>
        </pc:spChg>
        <pc:picChg chg="add del mod">
          <ac:chgData name="Лейла Усейнова" userId="d41bb2fbcc16ac41" providerId="LiveId" clId="{A2F02996-FF8F-46A4-814A-220669D37D85}" dt="2025-05-20T13:46:12.044" v="570" actId="478"/>
          <ac:picMkLst>
            <pc:docMk/>
            <pc:sldMk cId="1931932551" sldId="313"/>
            <ac:picMk id="4" creationId="{684BD944-2AC6-86F5-4A29-CCE3220E12D0}"/>
          </ac:picMkLst>
        </pc:picChg>
        <pc:picChg chg="del">
          <ac:chgData name="Лейла Усейнова" userId="d41bb2fbcc16ac41" providerId="LiveId" clId="{A2F02996-FF8F-46A4-814A-220669D37D85}" dt="2025-05-20T13:43:45.165" v="536" actId="478"/>
          <ac:picMkLst>
            <pc:docMk/>
            <pc:sldMk cId="1931932551" sldId="313"/>
            <ac:picMk id="5" creationId="{1DB46C13-6ABE-5701-44A1-83400197435A}"/>
          </ac:picMkLst>
        </pc:picChg>
        <pc:picChg chg="add del mod modCrop">
          <ac:chgData name="Лейла Усейнова" userId="d41bb2fbcc16ac41" providerId="LiveId" clId="{A2F02996-FF8F-46A4-814A-220669D37D85}" dt="2025-05-20T13:46:14.902" v="571" actId="478"/>
          <ac:picMkLst>
            <pc:docMk/>
            <pc:sldMk cId="1931932551" sldId="313"/>
            <ac:picMk id="7" creationId="{8A8EB0AB-42BC-148F-0BAD-64F08B948FD1}"/>
          </ac:picMkLst>
        </pc:picChg>
        <pc:picChg chg="add mod">
          <ac:chgData name="Лейла Усейнова" userId="d41bb2fbcc16ac41" providerId="LiveId" clId="{A2F02996-FF8F-46A4-814A-220669D37D85}" dt="2025-05-20T13:46:32.777" v="574" actId="1076"/>
          <ac:picMkLst>
            <pc:docMk/>
            <pc:sldMk cId="1931932551" sldId="313"/>
            <ac:picMk id="9" creationId="{1C71452F-571B-6C4B-7898-560AABA1D17C}"/>
          </ac:picMkLst>
        </pc:picChg>
      </pc:sldChg>
      <pc:sldChg chg="addSp delSp modSp add mod">
        <pc:chgData name="Лейла Усейнова" userId="d41bb2fbcc16ac41" providerId="LiveId" clId="{A2F02996-FF8F-46A4-814A-220669D37D85}" dt="2025-05-20T13:48:27.651" v="614" actId="15"/>
        <pc:sldMkLst>
          <pc:docMk/>
          <pc:sldMk cId="1441042590" sldId="314"/>
        </pc:sldMkLst>
        <pc:spChg chg="mod">
          <ac:chgData name="Лейла Усейнова" userId="d41bb2fbcc16ac41" providerId="LiveId" clId="{A2F02996-FF8F-46A4-814A-220669D37D85}" dt="2025-05-20T13:48:27.651" v="614" actId="15"/>
          <ac:spMkLst>
            <pc:docMk/>
            <pc:sldMk cId="1441042590" sldId="314"/>
            <ac:spMk id="1532" creationId="{A355E2C9-7071-ED41-360C-8D65C6C5C457}"/>
          </ac:spMkLst>
        </pc:spChg>
        <pc:picChg chg="add mod modCrop">
          <ac:chgData name="Лейла Усейнова" userId="d41bb2fbcc16ac41" providerId="LiveId" clId="{A2F02996-FF8F-46A4-814A-220669D37D85}" dt="2025-05-20T13:47:22.887" v="592" actId="1076"/>
          <ac:picMkLst>
            <pc:docMk/>
            <pc:sldMk cId="1441042590" sldId="314"/>
            <ac:picMk id="4" creationId="{18283827-2948-99F2-69ED-EBFDB6F2BA23}"/>
          </ac:picMkLst>
        </pc:picChg>
        <pc:picChg chg="del">
          <ac:chgData name="Лейла Усейнова" userId="d41bb2fbcc16ac41" providerId="LiveId" clId="{A2F02996-FF8F-46A4-814A-220669D37D85}" dt="2025-05-20T13:46:52.805" v="585" actId="478"/>
          <ac:picMkLst>
            <pc:docMk/>
            <pc:sldMk cId="1441042590" sldId="314"/>
            <ac:picMk id="9" creationId="{7DE65336-17E3-6948-1804-C7AA0364F340}"/>
          </ac:picMkLst>
        </pc:picChg>
      </pc:sldChg>
      <pc:sldChg chg="addSp delSp modSp add mod ord">
        <pc:chgData name="Лейла Усейнова" userId="d41bb2fbcc16ac41" providerId="LiveId" clId="{A2F02996-FF8F-46A4-814A-220669D37D85}" dt="2025-05-20T13:57:36.327" v="670" actId="113"/>
        <pc:sldMkLst>
          <pc:docMk/>
          <pc:sldMk cId="2519338187" sldId="315"/>
        </pc:sldMkLst>
        <pc:spChg chg="mod">
          <ac:chgData name="Лейла Усейнова" userId="d41bb2fbcc16ac41" providerId="LiveId" clId="{A2F02996-FF8F-46A4-814A-220669D37D85}" dt="2025-05-20T13:57:36.327" v="670" actId="113"/>
          <ac:spMkLst>
            <pc:docMk/>
            <pc:sldMk cId="2519338187" sldId="315"/>
            <ac:spMk id="1532" creationId="{763C2452-5445-2B98-79E9-34E8660ABEC9}"/>
          </ac:spMkLst>
        </pc:spChg>
        <pc:picChg chg="add mod">
          <ac:chgData name="Лейла Усейнова" userId="d41bb2fbcc16ac41" providerId="LiveId" clId="{A2F02996-FF8F-46A4-814A-220669D37D85}" dt="2025-05-20T13:49:01.852" v="621" actId="1076"/>
          <ac:picMkLst>
            <pc:docMk/>
            <pc:sldMk cId="2519338187" sldId="315"/>
            <ac:picMk id="4" creationId="{FB8EF686-0993-FAE1-A0A9-094158825A98}"/>
          </ac:picMkLst>
        </pc:picChg>
        <pc:picChg chg="del">
          <ac:chgData name="Лейла Усейнова" userId="d41bb2fbcc16ac41" providerId="LiveId" clId="{A2F02996-FF8F-46A4-814A-220669D37D85}" dt="2025-05-20T13:48:45.253" v="618" actId="478"/>
          <ac:picMkLst>
            <pc:docMk/>
            <pc:sldMk cId="2519338187" sldId="315"/>
            <ac:picMk id="9" creationId="{FA7FF997-6DEF-9241-7BAB-0B14927CA96B}"/>
          </ac:picMkLst>
        </pc:picChg>
      </pc:sldChg>
      <pc:sldChg chg="addSp delSp modSp add mod">
        <pc:chgData name="Лейла Усейнова" userId="d41bb2fbcc16ac41" providerId="LiveId" clId="{A2F02996-FF8F-46A4-814A-220669D37D85}" dt="2025-05-20T13:57:44.750" v="671" actId="113"/>
        <pc:sldMkLst>
          <pc:docMk/>
          <pc:sldMk cId="1811414041" sldId="316"/>
        </pc:sldMkLst>
        <pc:spChg chg="mod">
          <ac:chgData name="Лейла Усейнова" userId="d41bb2fbcc16ac41" providerId="LiveId" clId="{A2F02996-FF8F-46A4-814A-220669D37D85}" dt="2025-05-20T13:57:44.750" v="671" actId="113"/>
          <ac:spMkLst>
            <pc:docMk/>
            <pc:sldMk cId="1811414041" sldId="316"/>
            <ac:spMk id="1532" creationId="{57A83DC5-FDAB-5A31-36B1-CEE007C12107}"/>
          </ac:spMkLst>
        </pc:spChg>
        <pc:picChg chg="del">
          <ac:chgData name="Лейла Усейнова" userId="d41bb2fbcc16ac41" providerId="LiveId" clId="{A2F02996-FF8F-46A4-814A-220669D37D85}" dt="2025-05-20T13:50:23.273" v="632" actId="478"/>
          <ac:picMkLst>
            <pc:docMk/>
            <pc:sldMk cId="1811414041" sldId="316"/>
            <ac:picMk id="4" creationId="{30FC5694-312D-1359-97C0-DB1CF186BFC1}"/>
          </ac:picMkLst>
        </pc:picChg>
        <pc:picChg chg="add mod">
          <ac:chgData name="Лейла Усейнова" userId="d41bb2fbcc16ac41" providerId="LiveId" clId="{A2F02996-FF8F-46A4-814A-220669D37D85}" dt="2025-05-20T13:50:44.654" v="637" actId="1076"/>
          <ac:picMkLst>
            <pc:docMk/>
            <pc:sldMk cId="1811414041" sldId="316"/>
            <ac:picMk id="5" creationId="{13F02B3F-188F-714E-F6BF-65B39E8E0D7F}"/>
          </ac:picMkLst>
        </pc:picChg>
      </pc:sldChg>
      <pc:sldChg chg="addSp delSp modSp add mod">
        <pc:chgData name="Лейла Усейнова" userId="d41bb2fbcc16ac41" providerId="LiveId" clId="{A2F02996-FF8F-46A4-814A-220669D37D85}" dt="2025-05-20T13:59:49.728" v="692" actId="1076"/>
        <pc:sldMkLst>
          <pc:docMk/>
          <pc:sldMk cId="652044291" sldId="317"/>
        </pc:sldMkLst>
        <pc:spChg chg="add del mod">
          <ac:chgData name="Лейла Усейнова" userId="d41bb2fbcc16ac41" providerId="LiveId" clId="{A2F02996-FF8F-46A4-814A-220669D37D85}" dt="2025-05-20T13:59:19.677" v="686" actId="478"/>
          <ac:spMkLst>
            <pc:docMk/>
            <pc:sldMk cId="652044291" sldId="317"/>
            <ac:spMk id="4" creationId="{2816B143-CFFE-99D9-A05C-3C5923A8928B}"/>
          </ac:spMkLst>
        </pc:spChg>
        <pc:spChg chg="del">
          <ac:chgData name="Лейла Усейнова" userId="d41bb2fbcc16ac41" providerId="LiveId" clId="{A2F02996-FF8F-46A4-814A-220669D37D85}" dt="2025-05-20T13:59:16.306" v="685" actId="478"/>
          <ac:spMkLst>
            <pc:docMk/>
            <pc:sldMk cId="652044291" sldId="317"/>
            <ac:spMk id="1532" creationId="{288CAB12-45CA-6006-3C80-46D900267E33}"/>
          </ac:spMkLst>
        </pc:spChg>
        <pc:picChg chg="del">
          <ac:chgData name="Лейла Усейнова" userId="d41bb2fbcc16ac41" providerId="LiveId" clId="{A2F02996-FF8F-46A4-814A-220669D37D85}" dt="2025-05-20T13:59:21.162" v="687" actId="478"/>
          <ac:picMkLst>
            <pc:docMk/>
            <pc:sldMk cId="652044291" sldId="317"/>
            <ac:picMk id="5" creationId="{FF0BDCB4-E1F4-40F2-5A44-84056DFAB70E}"/>
          </ac:picMkLst>
        </pc:picChg>
        <pc:picChg chg="add mod modCrop">
          <ac:chgData name="Лейла Усейнова" userId="d41bb2fbcc16ac41" providerId="LiveId" clId="{A2F02996-FF8F-46A4-814A-220669D37D85}" dt="2025-05-20T13:59:49.728" v="692" actId="1076"/>
          <ac:picMkLst>
            <pc:docMk/>
            <pc:sldMk cId="652044291" sldId="317"/>
            <ac:picMk id="7" creationId="{FD296B56-E672-87C0-3858-B439D13A9B97}"/>
          </ac:picMkLst>
        </pc:picChg>
      </pc:sldChg>
      <pc:sldChg chg="delSp add del mod">
        <pc:chgData name="Лейла Усейнова" userId="d41bb2fbcc16ac41" providerId="LiveId" clId="{A2F02996-FF8F-46A4-814A-220669D37D85}" dt="2025-05-20T13:56:32.714" v="663" actId="47"/>
        <pc:sldMkLst>
          <pc:docMk/>
          <pc:sldMk cId="3617682195" sldId="317"/>
        </pc:sldMkLst>
        <pc:picChg chg="del">
          <ac:chgData name="Лейла Усейнова" userId="d41bb2fbcc16ac41" providerId="LiveId" clId="{A2F02996-FF8F-46A4-814A-220669D37D85}" dt="2025-05-20T13:56:08.933" v="662" actId="478"/>
          <ac:picMkLst>
            <pc:docMk/>
            <pc:sldMk cId="3617682195" sldId="317"/>
            <ac:picMk id="5" creationId="{C663A870-41EF-A426-9FE4-D7FFB33ACA8D}"/>
          </ac:picMkLst>
        </pc:picChg>
      </pc:sldChg>
      <pc:sldChg chg="addSp delSp modSp add mod">
        <pc:chgData name="Лейла Усейнова" userId="d41bb2fbcc16ac41" providerId="LiveId" clId="{A2F02996-FF8F-46A4-814A-220669D37D85}" dt="2025-05-20T14:01:03.786" v="706" actId="1076"/>
        <pc:sldMkLst>
          <pc:docMk/>
          <pc:sldMk cId="2643839081" sldId="318"/>
        </pc:sldMkLst>
        <pc:picChg chg="add del mod modCrop">
          <ac:chgData name="Лейла Усейнова" userId="d41bb2fbcc16ac41" providerId="LiveId" clId="{A2F02996-FF8F-46A4-814A-220669D37D85}" dt="2025-05-20T14:00:34.610" v="700" actId="478"/>
          <ac:picMkLst>
            <pc:docMk/>
            <pc:sldMk cId="2643839081" sldId="318"/>
            <ac:picMk id="4" creationId="{F89AA847-CC34-1680-2200-462C907FBA9E}"/>
          </ac:picMkLst>
        </pc:picChg>
        <pc:picChg chg="add del mod modCrop">
          <ac:chgData name="Лейла Усейнова" userId="d41bb2fbcc16ac41" providerId="LiveId" clId="{A2F02996-FF8F-46A4-814A-220669D37D85}" dt="2025-05-20T14:01:03.786" v="706" actId="1076"/>
          <ac:picMkLst>
            <pc:docMk/>
            <pc:sldMk cId="2643839081" sldId="318"/>
            <ac:picMk id="6" creationId="{E9910DA1-AF53-67BE-83F6-483DBBE6C81E}"/>
          </ac:picMkLst>
        </pc:picChg>
        <pc:picChg chg="del">
          <ac:chgData name="Лейла Усейнова" userId="d41bb2fbcc16ac41" providerId="LiveId" clId="{A2F02996-FF8F-46A4-814A-220669D37D85}" dt="2025-05-20T13:59:59.204" v="694" actId="478"/>
          <ac:picMkLst>
            <pc:docMk/>
            <pc:sldMk cId="2643839081" sldId="318"/>
            <ac:picMk id="7" creationId="{5B571BE9-C023-BC0C-9825-93B436CB435C}"/>
          </ac:picMkLst>
        </pc:picChg>
      </pc:sldChg>
      <pc:sldChg chg="addSp delSp modSp add mod">
        <pc:chgData name="Лейла Усейнова" userId="d41bb2fbcc16ac41" providerId="LiveId" clId="{A2F02996-FF8F-46A4-814A-220669D37D85}" dt="2025-05-20T14:02:04.151" v="711"/>
        <pc:sldMkLst>
          <pc:docMk/>
          <pc:sldMk cId="3109032750" sldId="319"/>
        </pc:sldMkLst>
        <pc:picChg chg="add mod">
          <ac:chgData name="Лейла Усейнова" userId="d41bb2fbcc16ac41" providerId="LiveId" clId="{A2F02996-FF8F-46A4-814A-220669D37D85}" dt="2025-05-20T14:01:33.489" v="710" actId="1076"/>
          <ac:picMkLst>
            <pc:docMk/>
            <pc:sldMk cId="3109032750" sldId="319"/>
            <ac:picMk id="4" creationId="{B13D59CA-6D8C-A809-1867-9DC6FFD480DF}"/>
          </ac:picMkLst>
        </pc:picChg>
        <pc:picChg chg="add mod">
          <ac:chgData name="Лейла Усейнова" userId="d41bb2fbcc16ac41" providerId="LiveId" clId="{A2F02996-FF8F-46A4-814A-220669D37D85}" dt="2025-05-20T14:02:04.151" v="711"/>
          <ac:picMkLst>
            <pc:docMk/>
            <pc:sldMk cId="3109032750" sldId="319"/>
            <ac:picMk id="5" creationId="{FC2A01E9-F9DC-4231-CD4F-EC92C16DD8E2}"/>
          </ac:picMkLst>
        </pc:picChg>
        <pc:picChg chg="del">
          <ac:chgData name="Лейла Усейнова" userId="d41bb2fbcc16ac41" providerId="LiveId" clId="{A2F02996-FF8F-46A4-814A-220669D37D85}" dt="2025-05-20T14:01:12.554" v="708" actId="478"/>
          <ac:picMkLst>
            <pc:docMk/>
            <pc:sldMk cId="3109032750" sldId="319"/>
            <ac:picMk id="6" creationId="{11989BA3-859B-D88A-D31B-36210F7B8AC1}"/>
          </ac:picMkLst>
        </pc:picChg>
      </pc:sldChg>
      <pc:sldChg chg="addSp delSp modSp add mod">
        <pc:chgData name="Лейла Усейнова" userId="d41bb2fbcc16ac41" providerId="LiveId" clId="{A2F02996-FF8F-46A4-814A-220669D37D85}" dt="2025-05-20T14:02:38.467" v="715" actId="1076"/>
        <pc:sldMkLst>
          <pc:docMk/>
          <pc:sldMk cId="131009968" sldId="320"/>
        </pc:sldMkLst>
        <pc:picChg chg="del">
          <ac:chgData name="Лейла Усейнова" userId="d41bb2fbcc16ac41" providerId="LiveId" clId="{A2F02996-FF8F-46A4-814A-220669D37D85}" dt="2025-05-20T14:02:21.892" v="713" actId="478"/>
          <ac:picMkLst>
            <pc:docMk/>
            <pc:sldMk cId="131009968" sldId="320"/>
            <ac:picMk id="4" creationId="{4DD86D5D-8287-4440-2338-84D46AEF8759}"/>
          </ac:picMkLst>
        </pc:picChg>
        <pc:picChg chg="add mod">
          <ac:chgData name="Лейла Усейнова" userId="d41bb2fbcc16ac41" providerId="LiveId" clId="{A2F02996-FF8F-46A4-814A-220669D37D85}" dt="2025-05-20T14:02:38.467" v="715" actId="1076"/>
          <ac:picMkLst>
            <pc:docMk/>
            <pc:sldMk cId="131009968" sldId="320"/>
            <ac:picMk id="5" creationId="{EC1CEC5A-88BE-5BAD-36D6-7BF9CB2D5F44}"/>
          </ac:picMkLst>
        </pc:picChg>
      </pc:sldChg>
      <pc:sldChg chg="addSp delSp modSp add mod">
        <pc:chgData name="Лейла Усейнова" userId="d41bb2fbcc16ac41" providerId="LiveId" clId="{A2F02996-FF8F-46A4-814A-220669D37D85}" dt="2025-05-20T14:03:10.938" v="719" actId="1076"/>
        <pc:sldMkLst>
          <pc:docMk/>
          <pc:sldMk cId="2805130401" sldId="321"/>
        </pc:sldMkLst>
        <pc:picChg chg="add mod">
          <ac:chgData name="Лейла Усейнова" userId="d41bb2fbcc16ac41" providerId="LiveId" clId="{A2F02996-FF8F-46A4-814A-220669D37D85}" dt="2025-05-20T14:03:10.938" v="719" actId="1076"/>
          <ac:picMkLst>
            <pc:docMk/>
            <pc:sldMk cId="2805130401" sldId="321"/>
            <ac:picMk id="4" creationId="{E8D57CC2-05D6-6396-9936-0A75A6050C44}"/>
          </ac:picMkLst>
        </pc:picChg>
        <pc:picChg chg="del">
          <ac:chgData name="Лейла Усейнова" userId="d41bb2fbcc16ac41" providerId="LiveId" clId="{A2F02996-FF8F-46A4-814A-220669D37D85}" dt="2025-05-20T14:03:07.840" v="717" actId="478"/>
          <ac:picMkLst>
            <pc:docMk/>
            <pc:sldMk cId="2805130401" sldId="321"/>
            <ac:picMk id="5" creationId="{EEE93168-3E25-AC8C-50D3-5953F5C9AFE6}"/>
          </ac:picMkLst>
        </pc:picChg>
      </pc:sldChg>
      <pc:sldChg chg="addSp delSp modSp add mod">
        <pc:chgData name="Лейла Усейнова" userId="d41bb2fbcc16ac41" providerId="LiveId" clId="{A2F02996-FF8F-46A4-814A-220669D37D85}" dt="2025-05-20T14:03:50.406" v="723" actId="1076"/>
        <pc:sldMkLst>
          <pc:docMk/>
          <pc:sldMk cId="3433268876" sldId="322"/>
        </pc:sldMkLst>
        <pc:picChg chg="del">
          <ac:chgData name="Лейла Усейнова" userId="d41bb2fbcc16ac41" providerId="LiveId" clId="{A2F02996-FF8F-46A4-814A-220669D37D85}" dt="2025-05-20T14:03:32.127" v="721" actId="478"/>
          <ac:picMkLst>
            <pc:docMk/>
            <pc:sldMk cId="3433268876" sldId="322"/>
            <ac:picMk id="4" creationId="{D7CE249E-FFB0-768F-0438-DED70801EBA8}"/>
          </ac:picMkLst>
        </pc:picChg>
        <pc:picChg chg="add mod">
          <ac:chgData name="Лейла Усейнова" userId="d41bb2fbcc16ac41" providerId="LiveId" clId="{A2F02996-FF8F-46A4-814A-220669D37D85}" dt="2025-05-20T14:03:50.406" v="723" actId="1076"/>
          <ac:picMkLst>
            <pc:docMk/>
            <pc:sldMk cId="3433268876" sldId="322"/>
            <ac:picMk id="5" creationId="{ED1C5A4B-4AEE-E4AB-F487-42D44AC101C4}"/>
          </ac:picMkLst>
        </pc:picChg>
      </pc:sldChg>
      <pc:sldChg chg="addSp delSp modSp add mod">
        <pc:chgData name="Лейла Усейнова" userId="d41bb2fbcc16ac41" providerId="LiveId" clId="{A2F02996-FF8F-46A4-814A-220669D37D85}" dt="2025-05-20T14:04:12.763" v="727" actId="1076"/>
        <pc:sldMkLst>
          <pc:docMk/>
          <pc:sldMk cId="1656591990" sldId="323"/>
        </pc:sldMkLst>
        <pc:picChg chg="add mod">
          <ac:chgData name="Лейла Усейнова" userId="d41bb2fbcc16ac41" providerId="LiveId" clId="{A2F02996-FF8F-46A4-814A-220669D37D85}" dt="2025-05-20T14:04:12.763" v="727" actId="1076"/>
          <ac:picMkLst>
            <pc:docMk/>
            <pc:sldMk cId="1656591990" sldId="323"/>
            <ac:picMk id="4" creationId="{07420169-2A98-D42F-4559-D07E1C7D9B22}"/>
          </ac:picMkLst>
        </pc:picChg>
        <pc:picChg chg="del">
          <ac:chgData name="Лейла Усейнова" userId="d41bb2fbcc16ac41" providerId="LiveId" clId="{A2F02996-FF8F-46A4-814A-220669D37D85}" dt="2025-05-20T14:03:54.114" v="725" actId="478"/>
          <ac:picMkLst>
            <pc:docMk/>
            <pc:sldMk cId="1656591990" sldId="323"/>
            <ac:picMk id="5" creationId="{25396E09-A931-8BB9-C25E-FE0FE5F1778F}"/>
          </ac:picMkLst>
        </pc:picChg>
      </pc:sldChg>
      <pc:sldChg chg="addSp delSp modSp add mod">
        <pc:chgData name="Лейла Усейнова" userId="d41bb2fbcc16ac41" providerId="LiveId" clId="{A2F02996-FF8F-46A4-814A-220669D37D85}" dt="2025-05-20T14:04:40.525" v="731" actId="1076"/>
        <pc:sldMkLst>
          <pc:docMk/>
          <pc:sldMk cId="3333009741" sldId="324"/>
        </pc:sldMkLst>
        <pc:picChg chg="del">
          <ac:chgData name="Лейла Усейнова" userId="d41bb2fbcc16ac41" providerId="LiveId" clId="{A2F02996-FF8F-46A4-814A-220669D37D85}" dt="2025-05-20T14:04:37.279" v="729" actId="478"/>
          <ac:picMkLst>
            <pc:docMk/>
            <pc:sldMk cId="3333009741" sldId="324"/>
            <ac:picMk id="4" creationId="{A737F210-26AE-0C5A-C37C-65E8E7CECBBB}"/>
          </ac:picMkLst>
        </pc:picChg>
        <pc:picChg chg="add mod">
          <ac:chgData name="Лейла Усейнова" userId="d41bb2fbcc16ac41" providerId="LiveId" clId="{A2F02996-FF8F-46A4-814A-220669D37D85}" dt="2025-05-20T14:04:40.525" v="731" actId="1076"/>
          <ac:picMkLst>
            <pc:docMk/>
            <pc:sldMk cId="3333009741" sldId="324"/>
            <ac:picMk id="5" creationId="{63A54D3B-AD88-337A-55D6-584F1C13BFDF}"/>
          </ac:picMkLst>
        </pc:picChg>
      </pc:sldChg>
      <pc:sldChg chg="addSp delSp modSp add mod">
        <pc:chgData name="Лейла Усейнова" userId="d41bb2fbcc16ac41" providerId="LiveId" clId="{A2F02996-FF8F-46A4-814A-220669D37D85}" dt="2025-05-20T14:06:22.089" v="745" actId="1076"/>
        <pc:sldMkLst>
          <pc:docMk/>
          <pc:sldMk cId="2434052068" sldId="325"/>
        </pc:sldMkLst>
        <pc:picChg chg="add mod">
          <ac:chgData name="Лейла Усейнова" userId="d41bb2fbcc16ac41" providerId="LiveId" clId="{A2F02996-FF8F-46A4-814A-220669D37D85}" dt="2025-05-20T14:05:33.188" v="736" actId="1076"/>
          <ac:picMkLst>
            <pc:docMk/>
            <pc:sldMk cId="2434052068" sldId="325"/>
            <ac:picMk id="4" creationId="{0256C420-8DFA-3530-26CD-D3EBB0255F05}"/>
          </ac:picMkLst>
        </pc:picChg>
        <pc:picChg chg="del">
          <ac:chgData name="Лейла Усейнова" userId="d41bb2fbcc16ac41" providerId="LiveId" clId="{A2F02996-FF8F-46A4-814A-220669D37D85}" dt="2025-05-20T14:05:01.739" v="733" actId="478"/>
          <ac:picMkLst>
            <pc:docMk/>
            <pc:sldMk cId="2434052068" sldId="325"/>
            <ac:picMk id="5" creationId="{FE89737D-536B-3FF8-B923-52BCC100FA98}"/>
          </ac:picMkLst>
        </pc:picChg>
        <pc:picChg chg="add mod">
          <ac:chgData name="Лейла Усейнова" userId="d41bb2fbcc16ac41" providerId="LiveId" clId="{A2F02996-FF8F-46A4-814A-220669D37D85}" dt="2025-05-20T14:05:49.460" v="740" actId="1076"/>
          <ac:picMkLst>
            <pc:docMk/>
            <pc:sldMk cId="2434052068" sldId="325"/>
            <ac:picMk id="7" creationId="{7B025497-9618-1CF4-A9BE-B1914BAD2041}"/>
          </ac:picMkLst>
        </pc:picChg>
        <pc:picChg chg="add mod">
          <ac:chgData name="Лейла Усейнова" userId="d41bb2fbcc16ac41" providerId="LiveId" clId="{A2F02996-FF8F-46A4-814A-220669D37D85}" dt="2025-05-20T14:06:22.089" v="745" actId="1076"/>
          <ac:picMkLst>
            <pc:docMk/>
            <pc:sldMk cId="2434052068" sldId="325"/>
            <ac:picMk id="9" creationId="{1B98CEC5-3B80-480B-5B39-B9C60AEE975E}"/>
          </ac:picMkLst>
        </pc:picChg>
      </pc:sldChg>
      <pc:sldChg chg="addSp delSp modSp add mod">
        <pc:chgData name="Лейла Усейнова" userId="d41bb2fbcc16ac41" providerId="LiveId" clId="{A2F02996-FF8F-46A4-814A-220669D37D85}" dt="2025-05-20T14:07:45.335" v="762" actId="1076"/>
        <pc:sldMkLst>
          <pc:docMk/>
          <pc:sldMk cId="1457864565" sldId="326"/>
        </pc:sldMkLst>
        <pc:picChg chg="del">
          <ac:chgData name="Лейла Усейнова" userId="d41bb2fbcc16ac41" providerId="LiveId" clId="{A2F02996-FF8F-46A4-814A-220669D37D85}" dt="2025-05-20T14:06:44.621" v="747" actId="478"/>
          <ac:picMkLst>
            <pc:docMk/>
            <pc:sldMk cId="1457864565" sldId="326"/>
            <ac:picMk id="4" creationId="{F1F471E2-8FF3-D682-C41D-844C2B1D8CC1}"/>
          </ac:picMkLst>
        </pc:picChg>
        <pc:picChg chg="add del mod modCrop">
          <ac:chgData name="Лейла Усейнова" userId="d41bb2fbcc16ac41" providerId="LiveId" clId="{A2F02996-FF8F-46A4-814A-220669D37D85}" dt="2025-05-20T14:07:36.927" v="761" actId="1076"/>
          <ac:picMkLst>
            <pc:docMk/>
            <pc:sldMk cId="1457864565" sldId="326"/>
            <ac:picMk id="5" creationId="{E56ADD21-B47E-412B-B2A7-DFAB0A47D395}"/>
          </ac:picMkLst>
        </pc:picChg>
        <pc:picChg chg="del">
          <ac:chgData name="Лейла Усейнова" userId="d41bb2fbcc16ac41" providerId="LiveId" clId="{A2F02996-FF8F-46A4-814A-220669D37D85}" dt="2025-05-20T14:06:57.350" v="751" actId="478"/>
          <ac:picMkLst>
            <pc:docMk/>
            <pc:sldMk cId="1457864565" sldId="326"/>
            <ac:picMk id="7" creationId="{43A8D937-AADD-7A2D-2E6D-0D8FF4AABDF9}"/>
          </ac:picMkLst>
        </pc:picChg>
        <pc:picChg chg="add mod">
          <ac:chgData name="Лейла Усейнова" userId="d41bb2fbcc16ac41" providerId="LiveId" clId="{A2F02996-FF8F-46A4-814A-220669D37D85}" dt="2025-05-20T14:07:45.335" v="762" actId="1076"/>
          <ac:picMkLst>
            <pc:docMk/>
            <pc:sldMk cId="1457864565" sldId="326"/>
            <ac:picMk id="8" creationId="{DAF44AE9-AC1A-7A06-7456-AA1F5D6EEDC0}"/>
          </ac:picMkLst>
        </pc:picChg>
        <pc:picChg chg="del">
          <ac:chgData name="Лейла Усейнова" userId="d41bb2fbcc16ac41" providerId="LiveId" clId="{A2F02996-FF8F-46A4-814A-220669D37D85}" dt="2025-05-20T14:06:58.754" v="752" actId="478"/>
          <ac:picMkLst>
            <pc:docMk/>
            <pc:sldMk cId="1457864565" sldId="326"/>
            <ac:picMk id="9" creationId="{21D6B895-C67F-6FDB-9F08-3B26CBC94831}"/>
          </ac:picMkLst>
        </pc:picChg>
      </pc:sldChg>
      <pc:sldChg chg="addSp delSp modSp add mod">
        <pc:chgData name="Лейла Усейнова" userId="d41bb2fbcc16ac41" providerId="LiveId" clId="{A2F02996-FF8F-46A4-814A-220669D37D85}" dt="2025-05-20T14:08:25.707" v="771" actId="1076"/>
        <pc:sldMkLst>
          <pc:docMk/>
          <pc:sldMk cId="2478451946" sldId="327"/>
        </pc:sldMkLst>
        <pc:picChg chg="add mod">
          <ac:chgData name="Лейла Усейнова" userId="d41bb2fbcc16ac41" providerId="LiveId" clId="{A2F02996-FF8F-46A4-814A-220669D37D85}" dt="2025-05-20T14:08:07.469" v="767" actId="1076"/>
          <ac:picMkLst>
            <pc:docMk/>
            <pc:sldMk cId="2478451946" sldId="327"/>
            <ac:picMk id="4" creationId="{34CB87A1-1780-D06A-4DFE-D1DDB3331D11}"/>
          </ac:picMkLst>
        </pc:picChg>
        <pc:picChg chg="del">
          <ac:chgData name="Лейла Усейнова" userId="d41bb2fbcc16ac41" providerId="LiveId" clId="{A2F02996-FF8F-46A4-814A-220669D37D85}" dt="2025-05-20T14:08:02.423" v="764" actId="478"/>
          <ac:picMkLst>
            <pc:docMk/>
            <pc:sldMk cId="2478451946" sldId="327"/>
            <ac:picMk id="5" creationId="{64D462EC-4D3D-B709-4F7B-0407520F9C32}"/>
          </ac:picMkLst>
        </pc:picChg>
        <pc:picChg chg="add mod">
          <ac:chgData name="Лейла Усейнова" userId="d41bb2fbcc16ac41" providerId="LiveId" clId="{A2F02996-FF8F-46A4-814A-220669D37D85}" dt="2025-05-20T14:08:25.707" v="771" actId="1076"/>
          <ac:picMkLst>
            <pc:docMk/>
            <pc:sldMk cId="2478451946" sldId="327"/>
            <ac:picMk id="7" creationId="{2FEAA3E9-8FE7-D2DB-AB47-58F5D905D40C}"/>
          </ac:picMkLst>
        </pc:picChg>
        <pc:picChg chg="del">
          <ac:chgData name="Лейла Усейнова" userId="d41bb2fbcc16ac41" providerId="LiveId" clId="{A2F02996-FF8F-46A4-814A-220669D37D85}" dt="2025-05-20T14:08:09.358" v="768" actId="478"/>
          <ac:picMkLst>
            <pc:docMk/>
            <pc:sldMk cId="2478451946" sldId="327"/>
            <ac:picMk id="8" creationId="{0C85A17F-7794-1A38-4F9C-9C15C80AFB87}"/>
          </ac:picMkLst>
        </pc:picChg>
      </pc:sldChg>
      <pc:sldChg chg="addSp delSp modSp add mod">
        <pc:chgData name="Лейла Усейнова" userId="d41bb2fbcc16ac41" providerId="LiveId" clId="{A2F02996-FF8F-46A4-814A-220669D37D85}" dt="2025-05-20T14:13:26.168" v="790" actId="1076"/>
        <pc:sldMkLst>
          <pc:docMk/>
          <pc:sldMk cId="3361650954" sldId="328"/>
        </pc:sldMkLst>
        <pc:picChg chg="del">
          <ac:chgData name="Лейла Усейнова" userId="d41bb2fbcc16ac41" providerId="LiveId" clId="{A2F02996-FF8F-46A4-814A-220669D37D85}" dt="2025-05-20T14:11:31.864" v="773" actId="478"/>
          <ac:picMkLst>
            <pc:docMk/>
            <pc:sldMk cId="3361650954" sldId="328"/>
            <ac:picMk id="4" creationId="{0451FBBD-F078-1C95-178D-11EE86A159D9}"/>
          </ac:picMkLst>
        </pc:picChg>
        <pc:picChg chg="add mod">
          <ac:chgData name="Лейла Усейнова" userId="d41bb2fbcc16ac41" providerId="LiveId" clId="{A2F02996-FF8F-46A4-814A-220669D37D85}" dt="2025-05-20T14:12:12.710" v="778" actId="1076"/>
          <ac:picMkLst>
            <pc:docMk/>
            <pc:sldMk cId="3361650954" sldId="328"/>
            <ac:picMk id="5" creationId="{F0993FCF-EA28-FE2D-151A-6F1658FBEAB1}"/>
          </ac:picMkLst>
        </pc:picChg>
        <pc:picChg chg="del">
          <ac:chgData name="Лейла Усейнова" userId="d41bb2fbcc16ac41" providerId="LiveId" clId="{A2F02996-FF8F-46A4-814A-220669D37D85}" dt="2025-05-20T14:12:16.703" v="779" actId="478"/>
          <ac:picMkLst>
            <pc:docMk/>
            <pc:sldMk cId="3361650954" sldId="328"/>
            <ac:picMk id="7" creationId="{2F2A409A-AAEA-1839-0C1B-C53598301C54}"/>
          </ac:picMkLst>
        </pc:picChg>
        <pc:picChg chg="add mod">
          <ac:chgData name="Лейла Усейнова" userId="d41bb2fbcc16ac41" providerId="LiveId" clId="{A2F02996-FF8F-46A4-814A-220669D37D85}" dt="2025-05-20T14:13:11.179" v="788" actId="1076"/>
          <ac:picMkLst>
            <pc:docMk/>
            <pc:sldMk cId="3361650954" sldId="328"/>
            <ac:picMk id="8" creationId="{2644FAA1-0720-844E-EDE2-E7D4469ED391}"/>
          </ac:picMkLst>
        </pc:picChg>
        <pc:picChg chg="add mod">
          <ac:chgData name="Лейла Усейнова" userId="d41bb2fbcc16ac41" providerId="LiveId" clId="{A2F02996-FF8F-46A4-814A-220669D37D85}" dt="2025-05-20T14:13:26.168" v="790" actId="1076"/>
          <ac:picMkLst>
            <pc:docMk/>
            <pc:sldMk cId="3361650954" sldId="328"/>
            <ac:picMk id="10" creationId="{907C042D-4940-CABD-9959-CF65476841AE}"/>
          </ac:picMkLst>
        </pc:picChg>
      </pc:sldChg>
      <pc:sldChg chg="addSp delSp modSp add mod">
        <pc:chgData name="Лейла Усейнова" userId="d41bb2fbcc16ac41" providerId="LiveId" clId="{A2F02996-FF8F-46A4-814A-220669D37D85}" dt="2025-05-20T14:18:59.599" v="880" actId="20577"/>
        <pc:sldMkLst>
          <pc:docMk/>
          <pc:sldMk cId="4183233744" sldId="329"/>
        </pc:sldMkLst>
        <pc:spChg chg="mod">
          <ac:chgData name="Лейла Усейнова" userId="d41bb2fbcc16ac41" providerId="LiveId" clId="{A2F02996-FF8F-46A4-814A-220669D37D85}" dt="2025-05-20T14:14:13.263" v="807" actId="20577"/>
          <ac:spMkLst>
            <pc:docMk/>
            <pc:sldMk cId="4183233744" sldId="329"/>
            <ac:spMk id="3" creationId="{6D5F02A4-B3C1-7EF8-91F3-1C6081310A40}"/>
          </ac:spMkLst>
        </pc:spChg>
        <pc:spChg chg="add del">
          <ac:chgData name="Лейла Усейнова" userId="d41bb2fbcc16ac41" providerId="LiveId" clId="{A2F02996-FF8F-46A4-814A-220669D37D85}" dt="2025-05-20T14:15:30.158" v="828" actId="22"/>
          <ac:spMkLst>
            <pc:docMk/>
            <pc:sldMk cId="4183233744" sldId="329"/>
            <ac:spMk id="7" creationId="{527B12EC-3037-3064-D86D-EFCE7C023894}"/>
          </ac:spMkLst>
        </pc:spChg>
        <pc:spChg chg="add del">
          <ac:chgData name="Лейла Усейнова" userId="d41bb2fbcc16ac41" providerId="LiveId" clId="{A2F02996-FF8F-46A4-814A-220669D37D85}" dt="2025-05-20T14:15:42.840" v="830" actId="478"/>
          <ac:spMkLst>
            <pc:docMk/>
            <pc:sldMk cId="4183233744" sldId="329"/>
            <ac:spMk id="11" creationId="{2658084F-D611-95C5-1209-D386DC79F770}"/>
          </ac:spMkLst>
        </pc:spChg>
        <pc:spChg chg="add mod">
          <ac:chgData name="Лейла Усейнова" userId="d41bb2fbcc16ac41" providerId="LiveId" clId="{A2F02996-FF8F-46A4-814A-220669D37D85}" dt="2025-05-20T14:18:59.599" v="880" actId="20577"/>
          <ac:spMkLst>
            <pc:docMk/>
            <pc:sldMk cId="4183233744" sldId="329"/>
            <ac:spMk id="12" creationId="{5B038C0E-CE11-992E-D7E8-93881EECDBAE}"/>
          </ac:spMkLst>
        </pc:spChg>
        <pc:picChg chg="add mod modCrop">
          <ac:chgData name="Лейла Усейнова" userId="d41bb2fbcc16ac41" providerId="LiveId" clId="{A2F02996-FF8F-46A4-814A-220669D37D85}" dt="2025-05-20T14:15:51.821" v="833" actId="1076"/>
          <ac:picMkLst>
            <pc:docMk/>
            <pc:sldMk cId="4183233744" sldId="329"/>
            <ac:picMk id="4" creationId="{366A0399-4399-6AF9-4C82-A6E58778FD35}"/>
          </ac:picMkLst>
        </pc:picChg>
        <pc:picChg chg="del">
          <ac:chgData name="Лейла Усейнова" userId="d41bb2fbcc16ac41" providerId="LiveId" clId="{A2F02996-FF8F-46A4-814A-220669D37D85}" dt="2025-05-20T14:14:24.222" v="810" actId="478"/>
          <ac:picMkLst>
            <pc:docMk/>
            <pc:sldMk cId="4183233744" sldId="329"/>
            <ac:picMk id="5" creationId="{514287C7-C7F6-8EDC-60C7-47AE2A6F76B2}"/>
          </ac:picMkLst>
        </pc:picChg>
        <pc:picChg chg="del">
          <ac:chgData name="Лейла Усейнова" userId="d41bb2fbcc16ac41" providerId="LiveId" clId="{A2F02996-FF8F-46A4-814A-220669D37D85}" dt="2025-05-20T14:14:19.286" v="808" actId="478"/>
          <ac:picMkLst>
            <pc:docMk/>
            <pc:sldMk cId="4183233744" sldId="329"/>
            <ac:picMk id="8" creationId="{911BCA77-C9E5-7C0F-90BD-E302C44970BC}"/>
          </ac:picMkLst>
        </pc:picChg>
        <pc:picChg chg="del">
          <ac:chgData name="Лейла Усейнова" userId="d41bb2fbcc16ac41" providerId="LiveId" clId="{A2F02996-FF8F-46A4-814A-220669D37D85}" dt="2025-05-20T14:14:20.861" v="809" actId="478"/>
          <ac:picMkLst>
            <pc:docMk/>
            <pc:sldMk cId="4183233744" sldId="329"/>
            <ac:picMk id="10" creationId="{757C4EFD-A09A-8D52-0C5C-00EF1E108609}"/>
          </ac:picMkLst>
        </pc:picChg>
      </pc:sldChg>
      <pc:sldChg chg="addSp delSp modSp add mod">
        <pc:chgData name="Лейла Усейнова" userId="d41bb2fbcc16ac41" providerId="LiveId" clId="{A2F02996-FF8F-46A4-814A-220669D37D85}" dt="2025-05-20T14:19:49.482" v="884" actId="115"/>
        <pc:sldMkLst>
          <pc:docMk/>
          <pc:sldMk cId="2212004833" sldId="330"/>
        </pc:sldMkLst>
        <pc:spChg chg="mod">
          <ac:chgData name="Лейла Усейнова" userId="d41bb2fbcc16ac41" providerId="LiveId" clId="{A2F02996-FF8F-46A4-814A-220669D37D85}" dt="2025-05-20T14:19:49.482" v="884" actId="115"/>
          <ac:spMkLst>
            <pc:docMk/>
            <pc:sldMk cId="2212004833" sldId="330"/>
            <ac:spMk id="12" creationId="{A95ED424-EC25-B110-64C9-43D971B9CC2D}"/>
          </ac:spMkLst>
        </pc:spChg>
        <pc:picChg chg="del">
          <ac:chgData name="Лейла Усейнова" userId="d41bb2fbcc16ac41" providerId="LiveId" clId="{A2F02996-FF8F-46A4-814A-220669D37D85}" dt="2025-05-20T14:17:07.984" v="851" actId="478"/>
          <ac:picMkLst>
            <pc:docMk/>
            <pc:sldMk cId="2212004833" sldId="330"/>
            <ac:picMk id="4" creationId="{1570D406-1DF8-7C9B-3922-7369FBC5122E}"/>
          </ac:picMkLst>
        </pc:picChg>
        <pc:picChg chg="add del mod">
          <ac:chgData name="Лейла Усейнова" userId="d41bb2fbcc16ac41" providerId="LiveId" clId="{A2F02996-FF8F-46A4-814A-220669D37D85}" dt="2025-05-20T14:17:29.267" v="855" actId="478"/>
          <ac:picMkLst>
            <pc:docMk/>
            <pc:sldMk cId="2212004833" sldId="330"/>
            <ac:picMk id="5" creationId="{7372711F-73AD-FE1B-2E74-E43540EC5BC0}"/>
          </ac:picMkLst>
        </pc:picChg>
        <pc:picChg chg="add mod">
          <ac:chgData name="Лейла Усейнова" userId="d41bb2fbcc16ac41" providerId="LiveId" clId="{A2F02996-FF8F-46A4-814A-220669D37D85}" dt="2025-05-20T14:17:41.790" v="858" actId="1076"/>
          <ac:picMkLst>
            <pc:docMk/>
            <pc:sldMk cId="2212004833" sldId="330"/>
            <ac:picMk id="7" creationId="{5D45C9FF-0DD2-6BE0-EA4D-B7D3175EF0AE}"/>
          </ac:picMkLst>
        </pc:picChg>
      </pc:sldChg>
      <pc:sldChg chg="addSp delSp modSp add mod">
        <pc:chgData name="Лейла Усейнова" userId="d41bb2fbcc16ac41" providerId="LiveId" clId="{A2F02996-FF8F-46A4-814A-220669D37D85}" dt="2025-05-20T14:24:15.057" v="892" actId="1076"/>
        <pc:sldMkLst>
          <pc:docMk/>
          <pc:sldMk cId="1043114712" sldId="331"/>
        </pc:sldMkLst>
        <pc:spChg chg="del">
          <ac:chgData name="Лейла Усейнова" userId="d41bb2fbcc16ac41" providerId="LiveId" clId="{A2F02996-FF8F-46A4-814A-220669D37D85}" dt="2025-05-20T14:20:35.986" v="887" actId="478"/>
          <ac:spMkLst>
            <pc:docMk/>
            <pc:sldMk cId="1043114712" sldId="331"/>
            <ac:spMk id="12" creationId="{F6F2CF3A-3F66-7473-5A64-D05BCCB2D46C}"/>
          </ac:spMkLst>
        </pc:spChg>
        <pc:picChg chg="add mod">
          <ac:chgData name="Лейла Усейнова" userId="d41bb2fbcc16ac41" providerId="LiveId" clId="{A2F02996-FF8F-46A4-814A-220669D37D85}" dt="2025-05-20T14:24:15.057" v="892" actId="1076"/>
          <ac:picMkLst>
            <pc:docMk/>
            <pc:sldMk cId="1043114712" sldId="331"/>
            <ac:picMk id="4" creationId="{EDD9C7E0-B009-CFFC-ECE2-ED3E331FBAF5}"/>
          </ac:picMkLst>
        </pc:picChg>
        <pc:picChg chg="del">
          <ac:chgData name="Лейла Усейнова" userId="d41bb2fbcc16ac41" providerId="LiveId" clId="{A2F02996-FF8F-46A4-814A-220669D37D85}" dt="2025-05-20T14:20:32.926" v="886" actId="478"/>
          <ac:picMkLst>
            <pc:docMk/>
            <pc:sldMk cId="1043114712" sldId="331"/>
            <ac:picMk id="7" creationId="{5E9BF5A1-E262-132C-D808-9FB6DB0CD714}"/>
          </ac:picMkLst>
        </pc:picChg>
      </pc:sldChg>
      <pc:sldChg chg="addSp delSp modSp add mod">
        <pc:chgData name="Лейла Усейнова" userId="d41bb2fbcc16ac41" providerId="LiveId" clId="{A2F02996-FF8F-46A4-814A-220669D37D85}" dt="2025-05-20T14:24:59.232" v="900" actId="1076"/>
        <pc:sldMkLst>
          <pc:docMk/>
          <pc:sldMk cId="691888587" sldId="332"/>
        </pc:sldMkLst>
        <pc:picChg chg="del">
          <ac:chgData name="Лейла Усейнова" userId="d41bb2fbcc16ac41" providerId="LiveId" clId="{A2F02996-FF8F-46A4-814A-220669D37D85}" dt="2025-05-20T14:24:38.609" v="894" actId="478"/>
          <ac:picMkLst>
            <pc:docMk/>
            <pc:sldMk cId="691888587" sldId="332"/>
            <ac:picMk id="4" creationId="{D4A98113-6A6D-4234-0E46-5556EBA7C024}"/>
          </ac:picMkLst>
        </pc:picChg>
        <pc:picChg chg="add mod">
          <ac:chgData name="Лейла Усейнова" userId="d41bb2fbcc16ac41" providerId="LiveId" clId="{A2F02996-FF8F-46A4-814A-220669D37D85}" dt="2025-05-20T14:24:44.163" v="897" actId="1076"/>
          <ac:picMkLst>
            <pc:docMk/>
            <pc:sldMk cId="691888587" sldId="332"/>
            <ac:picMk id="5" creationId="{AA2C97DD-E4F3-B998-1323-4E01CBB87DB7}"/>
          </ac:picMkLst>
        </pc:picChg>
        <pc:picChg chg="add mod">
          <ac:chgData name="Лейла Усейнова" userId="d41bb2fbcc16ac41" providerId="LiveId" clId="{A2F02996-FF8F-46A4-814A-220669D37D85}" dt="2025-05-20T14:24:59.232" v="900" actId="1076"/>
          <ac:picMkLst>
            <pc:docMk/>
            <pc:sldMk cId="691888587" sldId="332"/>
            <ac:picMk id="7" creationId="{40A60A8A-9DCE-9CA8-A8F5-1028EF6E9232}"/>
          </ac:picMkLst>
        </pc:picChg>
      </pc:sldChg>
      <pc:sldChg chg="addSp delSp modSp add mod">
        <pc:chgData name="Лейла Усейнова" userId="d41bb2fbcc16ac41" providerId="LiveId" clId="{A2F02996-FF8F-46A4-814A-220669D37D85}" dt="2025-05-20T14:25:20.441" v="907" actId="1076"/>
        <pc:sldMkLst>
          <pc:docMk/>
          <pc:sldMk cId="3458777004" sldId="333"/>
        </pc:sldMkLst>
        <pc:picChg chg="add mod">
          <ac:chgData name="Лейла Усейнова" userId="d41bb2fbcc16ac41" providerId="LiveId" clId="{A2F02996-FF8F-46A4-814A-220669D37D85}" dt="2025-05-20T14:25:20.441" v="907" actId="1076"/>
          <ac:picMkLst>
            <pc:docMk/>
            <pc:sldMk cId="3458777004" sldId="333"/>
            <ac:picMk id="4" creationId="{BC2F5240-9A62-F1D2-72DD-98B33481C13C}"/>
          </ac:picMkLst>
        </pc:picChg>
        <pc:picChg chg="del">
          <ac:chgData name="Лейла Усейнова" userId="d41bb2fbcc16ac41" providerId="LiveId" clId="{A2F02996-FF8F-46A4-814A-220669D37D85}" dt="2025-05-20T14:25:13.479" v="902" actId="478"/>
          <ac:picMkLst>
            <pc:docMk/>
            <pc:sldMk cId="3458777004" sldId="333"/>
            <ac:picMk id="5" creationId="{9F035D6C-5DD1-DA39-DC30-3205D3025270}"/>
          </ac:picMkLst>
        </pc:picChg>
        <pc:picChg chg="del">
          <ac:chgData name="Лейла Усейнова" userId="d41bb2fbcc16ac41" providerId="LiveId" clId="{A2F02996-FF8F-46A4-814A-220669D37D85}" dt="2025-05-20T14:25:15.161" v="903" actId="478"/>
          <ac:picMkLst>
            <pc:docMk/>
            <pc:sldMk cId="3458777004" sldId="333"/>
            <ac:picMk id="7" creationId="{964398AF-2B8A-ACC1-E905-866DD0369F15}"/>
          </ac:picMkLst>
        </pc:picChg>
      </pc:sldChg>
      <pc:sldMasterChg chg="delSldLayout">
        <pc:chgData name="Лейла Усейнова" userId="d41bb2fbcc16ac41" providerId="LiveId" clId="{A2F02996-FF8F-46A4-814A-220669D37D85}" dt="2025-05-20T14:25:40.642" v="908" actId="47"/>
        <pc:sldMasterMkLst>
          <pc:docMk/>
          <pc:sldMasterMk cId="0" sldId="2147483680"/>
        </pc:sldMasterMkLst>
        <pc:sldLayoutChg chg="del">
          <pc:chgData name="Лейла Усейнова" userId="d41bb2fbcc16ac41" providerId="LiveId" clId="{A2F02996-FF8F-46A4-814A-220669D37D85}" dt="2025-05-20T14:25:40.642" v="908" actId="47"/>
          <pc:sldLayoutMkLst>
            <pc:docMk/>
            <pc:sldMasterMk cId="0" sldId="2147483680"/>
            <pc:sldLayoutMk cId="0" sldId="2147483675"/>
          </pc:sldLayoutMkLst>
        </pc:sldLayoutChg>
      </pc:sldMasterChg>
    </pc:docChg>
  </pc:docChgLst>
  <pc:docChgLst>
    <pc:chgData name="Лейла Усейнова" userId="d41bb2fbcc16ac41" providerId="LiveId" clId="{4545EFB0-0917-4A72-A4FF-1A4A2538AB7C}"/>
    <pc:docChg chg="undo redo custSel addSld delSld modSld sldOrd delMainMaster">
      <pc:chgData name="Лейла Усейнова" userId="d41bb2fbcc16ac41" providerId="LiveId" clId="{4545EFB0-0917-4A72-A4FF-1A4A2538AB7C}" dt="2025-04-27T10:05:01.506" v="1394" actId="1076"/>
      <pc:docMkLst>
        <pc:docMk/>
      </pc:docMkLst>
      <pc:sldChg chg="modSp mod">
        <pc:chgData name="Лейла Усейнова" userId="d41bb2fbcc16ac41" providerId="LiveId" clId="{4545EFB0-0917-4A72-A4FF-1A4A2538AB7C}" dt="2025-04-27T08:16:29.275" v="123" actId="20577"/>
        <pc:sldMkLst>
          <pc:docMk/>
          <pc:sldMk cId="0" sldId="256"/>
        </pc:sldMkLst>
        <pc:spChg chg="mod">
          <ac:chgData name="Лейла Усейнова" userId="d41bb2fbcc16ac41" providerId="LiveId" clId="{4545EFB0-0917-4A72-A4FF-1A4A2538AB7C}" dt="2025-04-27T08:16:29.275" v="123" actId="20577"/>
          <ac:spMkLst>
            <pc:docMk/>
            <pc:sldMk cId="0" sldId="256"/>
            <ac:spMk id="1430" creationId="{00000000-0000-0000-0000-000000000000}"/>
          </ac:spMkLst>
        </pc:spChg>
        <pc:spChg chg="mod">
          <ac:chgData name="Лейла Усейнова" userId="d41bb2fbcc16ac41" providerId="LiveId" clId="{4545EFB0-0917-4A72-A4FF-1A4A2538AB7C}" dt="2025-04-27T08:16:02.218" v="78" actId="404"/>
          <ac:spMkLst>
            <pc:docMk/>
            <pc:sldMk cId="0" sldId="256"/>
            <ac:spMk id="1431" creationId="{00000000-0000-0000-0000-000000000000}"/>
          </ac:spMkLst>
        </pc:spChg>
      </pc:sldChg>
      <pc:sldChg chg="del">
        <pc:chgData name="Лейла Усейнова" userId="d41bb2fbcc16ac41" providerId="LiveId" clId="{4545EFB0-0917-4A72-A4FF-1A4A2538AB7C}" dt="2025-04-27T08:26:09.491" v="464" actId="47"/>
        <pc:sldMkLst>
          <pc:docMk/>
          <pc:sldMk cId="0" sldId="257"/>
        </pc:sldMkLst>
      </pc:sldChg>
      <pc:sldChg chg="addSp delSp modSp mod ord modNotes">
        <pc:chgData name="Лейла Усейнова" userId="d41bb2fbcc16ac41" providerId="LiveId" clId="{4545EFB0-0917-4A72-A4FF-1A4A2538AB7C}" dt="2025-04-27T08:22:22.270" v="309" actId="403"/>
        <pc:sldMkLst>
          <pc:docMk/>
          <pc:sldMk cId="0" sldId="258"/>
        </pc:sldMkLst>
        <pc:spChg chg="mod">
          <ac:chgData name="Лейла Усейнова" userId="d41bb2fbcc16ac41" providerId="LiveId" clId="{4545EFB0-0917-4A72-A4FF-1A4A2538AB7C}" dt="2025-04-27T08:17:53.635" v="171" actId="1076"/>
          <ac:spMkLst>
            <pc:docMk/>
            <pc:sldMk cId="0" sldId="258"/>
            <ac:spMk id="1466" creationId="{00000000-0000-0000-0000-000000000000}"/>
          </ac:spMkLst>
        </pc:spChg>
        <pc:spChg chg="mod">
          <ac:chgData name="Лейла Усейнова" userId="d41bb2fbcc16ac41" providerId="LiveId" clId="{4545EFB0-0917-4A72-A4FF-1A4A2538AB7C}" dt="2025-04-27T08:22:22.270" v="309" actId="403"/>
          <ac:spMkLst>
            <pc:docMk/>
            <pc:sldMk cId="0" sldId="258"/>
            <ac:spMk id="1468" creationId="{00000000-0000-0000-0000-000000000000}"/>
          </ac:spMkLst>
        </pc:spChg>
        <pc:spChg chg="mod">
          <ac:chgData name="Лейла Усейнова" userId="d41bb2fbcc16ac41" providerId="LiveId" clId="{4545EFB0-0917-4A72-A4FF-1A4A2538AB7C}" dt="2025-04-27T08:19:56.318" v="210" actId="14100"/>
          <ac:spMkLst>
            <pc:docMk/>
            <pc:sldMk cId="0" sldId="258"/>
            <ac:spMk id="1472" creationId="{00000000-0000-0000-0000-000000000000}"/>
          </ac:spMkLst>
        </pc:spChg>
        <pc:spChg chg="mod">
          <ac:chgData name="Лейла Усейнова" userId="d41bb2fbcc16ac41" providerId="LiveId" clId="{4545EFB0-0917-4A72-A4FF-1A4A2538AB7C}" dt="2025-04-27T08:17:59.581" v="173" actId="1076"/>
          <ac:spMkLst>
            <pc:docMk/>
            <pc:sldMk cId="0" sldId="258"/>
            <ac:spMk id="1476" creationId="{00000000-0000-0000-0000-000000000000}"/>
          </ac:spMkLst>
        </pc:spChg>
      </pc:sldChg>
      <pc:sldChg chg="del">
        <pc:chgData name="Лейла Усейнова" userId="d41bb2fbcc16ac41" providerId="LiveId" clId="{4545EFB0-0917-4A72-A4FF-1A4A2538AB7C}" dt="2025-04-27T09:57:50.155" v="1257" actId="47"/>
        <pc:sldMkLst>
          <pc:docMk/>
          <pc:sldMk cId="0" sldId="259"/>
        </pc:sldMkLst>
      </pc:sldChg>
      <pc:sldChg chg="addSp delSp modSp mod ord">
        <pc:chgData name="Лейла Усейнова" userId="d41bb2fbcc16ac41" providerId="LiveId" clId="{4545EFB0-0917-4A72-A4FF-1A4A2538AB7C}" dt="2025-04-27T08:29:12.737" v="496" actId="123"/>
        <pc:sldMkLst>
          <pc:docMk/>
          <pc:sldMk cId="0" sldId="260"/>
        </pc:sldMkLst>
        <pc:spChg chg="mod">
          <ac:chgData name="Лейла Усейнова" userId="d41bb2fbcc16ac41" providerId="LiveId" clId="{4545EFB0-0917-4A72-A4FF-1A4A2538AB7C}" dt="2025-04-27T08:27:56.445" v="478" actId="20577"/>
          <ac:spMkLst>
            <pc:docMk/>
            <pc:sldMk cId="0" sldId="260"/>
            <ac:spMk id="1530" creationId="{00000000-0000-0000-0000-000000000000}"/>
          </ac:spMkLst>
        </pc:spChg>
        <pc:spChg chg="mod">
          <ac:chgData name="Лейла Усейнова" userId="d41bb2fbcc16ac41" providerId="LiveId" clId="{4545EFB0-0917-4A72-A4FF-1A4A2538AB7C}" dt="2025-04-27T08:29:12.737" v="496" actId="123"/>
          <ac:spMkLst>
            <pc:docMk/>
            <pc:sldMk cId="0" sldId="260"/>
            <ac:spMk id="1532" creationId="{00000000-0000-0000-0000-000000000000}"/>
          </ac:spMkLst>
        </pc:spChg>
      </pc:sldChg>
      <pc:sldChg chg="del">
        <pc:chgData name="Лейла Усейнова" userId="d41bb2fbcc16ac41" providerId="LiveId" clId="{4545EFB0-0917-4A72-A4FF-1A4A2538AB7C}" dt="2025-04-27T09:57:51.567" v="1258" actId="47"/>
        <pc:sldMkLst>
          <pc:docMk/>
          <pc:sldMk cId="0" sldId="261"/>
        </pc:sldMkLst>
      </pc:sldChg>
      <pc:sldChg chg="del">
        <pc:chgData name="Лейла Усейнова" userId="d41bb2fbcc16ac41" providerId="LiveId" clId="{4545EFB0-0917-4A72-A4FF-1A4A2538AB7C}" dt="2025-04-27T09:57:52.342" v="1259" actId="47"/>
        <pc:sldMkLst>
          <pc:docMk/>
          <pc:sldMk cId="0" sldId="262"/>
        </pc:sldMkLst>
      </pc:sldChg>
      <pc:sldChg chg="del">
        <pc:chgData name="Лейла Усейнова" userId="d41bb2fbcc16ac41" providerId="LiveId" clId="{4545EFB0-0917-4A72-A4FF-1A4A2538AB7C}" dt="2025-04-27T09:57:52.949" v="1260" actId="47"/>
        <pc:sldMkLst>
          <pc:docMk/>
          <pc:sldMk cId="0" sldId="263"/>
        </pc:sldMkLst>
      </pc:sldChg>
      <pc:sldChg chg="del">
        <pc:chgData name="Лейла Усейнова" userId="d41bb2fbcc16ac41" providerId="LiveId" clId="{4545EFB0-0917-4A72-A4FF-1A4A2538AB7C}" dt="2025-04-27T09:57:53.538" v="1261" actId="47"/>
        <pc:sldMkLst>
          <pc:docMk/>
          <pc:sldMk cId="0" sldId="264"/>
        </pc:sldMkLst>
      </pc:sldChg>
      <pc:sldChg chg="del">
        <pc:chgData name="Лейла Усейнова" userId="d41bb2fbcc16ac41" providerId="LiveId" clId="{4545EFB0-0917-4A72-A4FF-1A4A2538AB7C}" dt="2025-04-27T09:57:54.110" v="1262" actId="47"/>
        <pc:sldMkLst>
          <pc:docMk/>
          <pc:sldMk cId="0" sldId="265"/>
        </pc:sldMkLst>
      </pc:sldChg>
      <pc:sldChg chg="del">
        <pc:chgData name="Лейла Усейнова" userId="d41bb2fbcc16ac41" providerId="LiveId" clId="{4545EFB0-0917-4A72-A4FF-1A4A2538AB7C}" dt="2025-04-27T09:56:59.357" v="1256" actId="47"/>
        <pc:sldMkLst>
          <pc:docMk/>
          <pc:sldMk cId="0" sldId="266"/>
        </pc:sldMkLst>
      </pc:sldChg>
      <pc:sldChg chg="del">
        <pc:chgData name="Лейла Усейнова" userId="d41bb2fbcc16ac41" providerId="LiveId" clId="{4545EFB0-0917-4A72-A4FF-1A4A2538AB7C}" dt="2025-04-27T09:56:58.044" v="1255" actId="47"/>
        <pc:sldMkLst>
          <pc:docMk/>
          <pc:sldMk cId="0" sldId="267"/>
        </pc:sldMkLst>
      </pc:sldChg>
      <pc:sldChg chg="del">
        <pc:chgData name="Лейла Усейнова" userId="d41bb2fbcc16ac41" providerId="LiveId" clId="{4545EFB0-0917-4A72-A4FF-1A4A2538AB7C}" dt="2025-04-27T09:56:56.963" v="1254" actId="47"/>
        <pc:sldMkLst>
          <pc:docMk/>
          <pc:sldMk cId="0" sldId="268"/>
        </pc:sldMkLst>
      </pc:sldChg>
      <pc:sldChg chg="del">
        <pc:chgData name="Лейла Усейнова" userId="d41bb2fbcc16ac41" providerId="LiveId" clId="{4545EFB0-0917-4A72-A4FF-1A4A2538AB7C}" dt="2025-04-27T09:56:55.857" v="1253" actId="47"/>
        <pc:sldMkLst>
          <pc:docMk/>
          <pc:sldMk cId="0" sldId="269"/>
        </pc:sldMkLst>
      </pc:sldChg>
      <pc:sldChg chg="del">
        <pc:chgData name="Лейла Усейнова" userId="d41bb2fbcc16ac41" providerId="LiveId" clId="{4545EFB0-0917-4A72-A4FF-1A4A2538AB7C}" dt="2025-04-27T09:56:54.610" v="1252" actId="47"/>
        <pc:sldMkLst>
          <pc:docMk/>
          <pc:sldMk cId="0" sldId="270"/>
        </pc:sldMkLst>
      </pc:sldChg>
      <pc:sldChg chg="del">
        <pc:chgData name="Лейла Усейнова" userId="d41bb2fbcc16ac41" providerId="LiveId" clId="{4545EFB0-0917-4A72-A4FF-1A4A2538AB7C}" dt="2025-04-27T09:56:53.550" v="1251" actId="47"/>
        <pc:sldMkLst>
          <pc:docMk/>
          <pc:sldMk cId="0" sldId="271"/>
        </pc:sldMkLst>
      </pc:sldChg>
      <pc:sldChg chg="del">
        <pc:chgData name="Лейла Усейнова" userId="d41bb2fbcc16ac41" providerId="LiveId" clId="{4545EFB0-0917-4A72-A4FF-1A4A2538AB7C}" dt="2025-04-27T09:56:52.569" v="1250" actId="47"/>
        <pc:sldMkLst>
          <pc:docMk/>
          <pc:sldMk cId="0" sldId="272"/>
        </pc:sldMkLst>
      </pc:sldChg>
      <pc:sldChg chg="del">
        <pc:chgData name="Лейла Усейнова" userId="d41bb2fbcc16ac41" providerId="LiveId" clId="{4545EFB0-0917-4A72-A4FF-1A4A2538AB7C}" dt="2025-04-27T09:56:51.157" v="1249" actId="47"/>
        <pc:sldMkLst>
          <pc:docMk/>
          <pc:sldMk cId="0" sldId="273"/>
        </pc:sldMkLst>
      </pc:sldChg>
      <pc:sldChg chg="del">
        <pc:chgData name="Лейла Усейнова" userId="d41bb2fbcc16ac41" providerId="LiveId" clId="{4545EFB0-0917-4A72-A4FF-1A4A2538AB7C}" dt="2025-04-27T09:56:48.640" v="1248" actId="47"/>
        <pc:sldMkLst>
          <pc:docMk/>
          <pc:sldMk cId="0" sldId="274"/>
        </pc:sldMkLst>
      </pc:sldChg>
      <pc:sldChg chg="del">
        <pc:chgData name="Лейла Усейнова" userId="d41bb2fbcc16ac41" providerId="LiveId" clId="{4545EFB0-0917-4A72-A4FF-1A4A2538AB7C}" dt="2025-04-27T09:56:46.578" v="1247" actId="47"/>
        <pc:sldMkLst>
          <pc:docMk/>
          <pc:sldMk cId="0" sldId="275"/>
        </pc:sldMkLst>
      </pc:sldChg>
      <pc:sldChg chg="del">
        <pc:chgData name="Лейла Усейнова" userId="d41bb2fbcc16ac41" providerId="LiveId" clId="{4545EFB0-0917-4A72-A4FF-1A4A2538AB7C}" dt="2025-04-27T09:56:30.175" v="1242" actId="47"/>
        <pc:sldMkLst>
          <pc:docMk/>
          <pc:sldMk cId="0" sldId="276"/>
        </pc:sldMkLst>
      </pc:sldChg>
      <pc:sldChg chg="del">
        <pc:chgData name="Лейла Усейнова" userId="d41bb2fbcc16ac41" providerId="LiveId" clId="{4545EFB0-0917-4A72-A4FF-1A4A2538AB7C}" dt="2025-04-27T09:56:31.270" v="1243" actId="47"/>
        <pc:sldMkLst>
          <pc:docMk/>
          <pc:sldMk cId="0" sldId="277"/>
        </pc:sldMkLst>
      </pc:sldChg>
      <pc:sldChg chg="del">
        <pc:chgData name="Лейла Усейнова" userId="d41bb2fbcc16ac41" providerId="LiveId" clId="{4545EFB0-0917-4A72-A4FF-1A4A2538AB7C}" dt="2025-04-27T09:56:32.503" v="1244" actId="47"/>
        <pc:sldMkLst>
          <pc:docMk/>
          <pc:sldMk cId="0" sldId="278"/>
        </pc:sldMkLst>
      </pc:sldChg>
      <pc:sldChg chg="del">
        <pc:chgData name="Лейла Усейнова" userId="d41bb2fbcc16ac41" providerId="LiveId" clId="{4545EFB0-0917-4A72-A4FF-1A4A2538AB7C}" dt="2025-04-27T09:56:42.574" v="1245" actId="47"/>
        <pc:sldMkLst>
          <pc:docMk/>
          <pc:sldMk cId="0" sldId="279"/>
        </pc:sldMkLst>
      </pc:sldChg>
      <pc:sldChg chg="del">
        <pc:chgData name="Лейла Усейнова" userId="d41bb2fbcc16ac41" providerId="LiveId" clId="{4545EFB0-0917-4A72-A4FF-1A4A2538AB7C}" dt="2025-04-27T09:56:43.598" v="1246" actId="47"/>
        <pc:sldMkLst>
          <pc:docMk/>
          <pc:sldMk cId="0" sldId="280"/>
        </pc:sldMkLst>
      </pc:sldChg>
      <pc:sldChg chg="del">
        <pc:chgData name="Лейла Усейнова" userId="d41bb2fbcc16ac41" providerId="LiveId" clId="{4545EFB0-0917-4A72-A4FF-1A4A2538AB7C}" dt="2025-04-27T09:56:26.067" v="1239" actId="47"/>
        <pc:sldMkLst>
          <pc:docMk/>
          <pc:sldMk cId="0" sldId="281"/>
        </pc:sldMkLst>
      </pc:sldChg>
      <pc:sldChg chg="del">
        <pc:chgData name="Лейла Усейнова" userId="d41bb2fbcc16ac41" providerId="LiveId" clId="{4545EFB0-0917-4A72-A4FF-1A4A2538AB7C}" dt="2025-04-27T09:56:26.712" v="1240" actId="47"/>
        <pc:sldMkLst>
          <pc:docMk/>
          <pc:sldMk cId="0" sldId="282"/>
        </pc:sldMkLst>
      </pc:sldChg>
      <pc:sldChg chg="del">
        <pc:chgData name="Лейла Усейнова" userId="d41bb2fbcc16ac41" providerId="LiveId" clId="{4545EFB0-0917-4A72-A4FF-1A4A2538AB7C}" dt="2025-04-27T09:56:27.506" v="1241" actId="47"/>
        <pc:sldMkLst>
          <pc:docMk/>
          <pc:sldMk cId="0" sldId="283"/>
        </pc:sldMkLst>
      </pc:sldChg>
      <pc:sldChg chg="del">
        <pc:chgData name="Лейла Усейнова" userId="d41bb2fbcc16ac41" providerId="LiveId" clId="{4545EFB0-0917-4A72-A4FF-1A4A2538AB7C}" dt="2025-04-27T09:56:23.270" v="1238" actId="47"/>
        <pc:sldMkLst>
          <pc:docMk/>
          <pc:sldMk cId="0" sldId="284"/>
        </pc:sldMkLst>
      </pc:sldChg>
      <pc:sldChg chg="addSp delSp modSp mod">
        <pc:chgData name="Лейла Усейнова" userId="d41bb2fbcc16ac41" providerId="LiveId" clId="{4545EFB0-0917-4A72-A4FF-1A4A2538AB7C}" dt="2025-04-27T10:05:01.506" v="1394" actId="1076"/>
        <pc:sldMkLst>
          <pc:docMk/>
          <pc:sldMk cId="0" sldId="285"/>
        </pc:sldMkLst>
        <pc:spChg chg="add mod">
          <ac:chgData name="Лейла Усейнова" userId="d41bb2fbcc16ac41" providerId="LiveId" clId="{4545EFB0-0917-4A72-A4FF-1A4A2538AB7C}" dt="2025-04-27T10:04:55.327" v="1393" actId="208"/>
          <ac:spMkLst>
            <pc:docMk/>
            <pc:sldMk cId="0" sldId="285"/>
            <ac:spMk id="4" creationId="{69F15FFE-1F98-A97B-39CF-BFD948143DB4}"/>
          </ac:spMkLst>
        </pc:spChg>
        <pc:spChg chg="mod">
          <ac:chgData name="Лейла Усейнова" userId="d41bb2fbcc16ac41" providerId="LiveId" clId="{4545EFB0-0917-4A72-A4FF-1A4A2538AB7C}" dt="2025-04-27T10:05:01.506" v="1394" actId="1076"/>
          <ac:spMkLst>
            <pc:docMk/>
            <pc:sldMk cId="0" sldId="285"/>
            <ac:spMk id="2412" creationId="{00000000-0000-0000-0000-000000000000}"/>
          </ac:spMkLst>
        </pc:spChg>
      </pc:sldChg>
      <pc:sldChg chg="del">
        <pc:chgData name="Лейла Усейнова" userId="d41bb2fbcc16ac41" providerId="LiveId" clId="{4545EFB0-0917-4A72-A4FF-1A4A2538AB7C}" dt="2025-04-27T09:56:19.678" v="1237" actId="47"/>
        <pc:sldMkLst>
          <pc:docMk/>
          <pc:sldMk cId="0" sldId="286"/>
        </pc:sldMkLst>
      </pc:sldChg>
      <pc:sldChg chg="del">
        <pc:chgData name="Лейла Усейнова" userId="d41bb2fbcc16ac41" providerId="LiveId" clId="{4545EFB0-0917-4A72-A4FF-1A4A2538AB7C}" dt="2025-04-27T09:56:19.078" v="1236" actId="47"/>
        <pc:sldMkLst>
          <pc:docMk/>
          <pc:sldMk cId="0" sldId="287"/>
        </pc:sldMkLst>
      </pc:sldChg>
      <pc:sldChg chg="addSp delSp modSp mod ord">
        <pc:chgData name="Лейла Усейнова" userId="d41bb2fbcc16ac41" providerId="LiveId" clId="{4545EFB0-0917-4A72-A4FF-1A4A2538AB7C}" dt="2025-04-27T10:02:38.342" v="1355" actId="20577"/>
        <pc:sldMkLst>
          <pc:docMk/>
          <pc:sldMk cId="0" sldId="288"/>
        </pc:sldMkLst>
        <pc:spChg chg="add mod">
          <ac:chgData name="Лейла Усейнова" userId="d41bb2fbcc16ac41" providerId="LiveId" clId="{4545EFB0-0917-4A72-A4FF-1A4A2538AB7C}" dt="2025-04-27T10:02:38.342" v="1355" actId="20577"/>
          <ac:spMkLst>
            <pc:docMk/>
            <pc:sldMk cId="0" sldId="288"/>
            <ac:spMk id="8" creationId="{308DE5FF-26CC-248C-C206-56103D47955C}"/>
          </ac:spMkLst>
        </pc:spChg>
        <pc:spChg chg="mod">
          <ac:chgData name="Лейла Усейнова" userId="d41bb2fbcc16ac41" providerId="LiveId" clId="{4545EFB0-0917-4A72-A4FF-1A4A2538AB7C}" dt="2025-04-27T10:00:58.065" v="1317" actId="20577"/>
          <ac:spMkLst>
            <pc:docMk/>
            <pc:sldMk cId="0" sldId="288"/>
            <ac:spMk id="3159" creationId="{00000000-0000-0000-0000-000000000000}"/>
          </ac:spMkLst>
        </pc:spChg>
      </pc:sldChg>
      <pc:sldChg chg="del">
        <pc:chgData name="Лейла Усейнова" userId="d41bb2fbcc16ac41" providerId="LiveId" clId="{4545EFB0-0917-4A72-A4FF-1A4A2538AB7C}" dt="2025-04-27T08:16:50.139" v="126" actId="47"/>
        <pc:sldMkLst>
          <pc:docMk/>
          <pc:sldMk cId="0" sldId="289"/>
        </pc:sldMkLst>
      </pc:sldChg>
      <pc:sldChg chg="add del">
        <pc:chgData name="Лейла Усейнова" userId="d41bb2fbcc16ac41" providerId="LiveId" clId="{4545EFB0-0917-4A72-A4FF-1A4A2538AB7C}" dt="2025-04-27T08:26:02.352" v="462" actId="47"/>
        <pc:sldMkLst>
          <pc:docMk/>
          <pc:sldMk cId="2059018279" sldId="289"/>
        </pc:sldMkLst>
      </pc:sldChg>
      <pc:sldChg chg="del">
        <pc:chgData name="Лейла Усейнова" userId="d41bb2fbcc16ac41" providerId="LiveId" clId="{4545EFB0-0917-4A72-A4FF-1A4A2538AB7C}" dt="2025-04-27T08:16:50.998" v="127" actId="47"/>
        <pc:sldMkLst>
          <pc:docMk/>
          <pc:sldMk cId="0" sldId="290"/>
        </pc:sldMkLst>
      </pc:sldChg>
      <pc:sldChg chg="add del">
        <pc:chgData name="Лейла Усейнова" userId="d41bb2fbcc16ac41" providerId="LiveId" clId="{4545EFB0-0917-4A72-A4FF-1A4A2538AB7C}" dt="2025-04-27T08:26:05.320" v="463" actId="47"/>
        <pc:sldMkLst>
          <pc:docMk/>
          <pc:sldMk cId="2345407366" sldId="290"/>
        </pc:sldMkLst>
      </pc:sldChg>
      <pc:sldChg chg="del">
        <pc:chgData name="Лейла Усейнова" userId="d41bb2fbcc16ac41" providerId="LiveId" clId="{4545EFB0-0917-4A72-A4FF-1A4A2538AB7C}" dt="2025-04-27T08:16:51.433" v="128" actId="47"/>
        <pc:sldMkLst>
          <pc:docMk/>
          <pc:sldMk cId="0" sldId="291"/>
        </pc:sldMkLst>
      </pc:sldChg>
      <pc:sldChg chg="add del">
        <pc:chgData name="Лейла Усейнова" userId="d41bb2fbcc16ac41" providerId="LiveId" clId="{4545EFB0-0917-4A72-A4FF-1A4A2538AB7C}" dt="2025-04-27T08:24:26.190" v="415" actId="47"/>
        <pc:sldMkLst>
          <pc:docMk/>
          <pc:sldMk cId="2804341072" sldId="291"/>
        </pc:sldMkLst>
      </pc:sldChg>
      <pc:sldChg chg="del">
        <pc:chgData name="Лейла Усейнова" userId="d41bb2fbcc16ac41" providerId="LiveId" clId="{4545EFB0-0917-4A72-A4FF-1A4A2538AB7C}" dt="2025-04-27T08:16:51.755" v="129" actId="47"/>
        <pc:sldMkLst>
          <pc:docMk/>
          <pc:sldMk cId="0" sldId="292"/>
        </pc:sldMkLst>
      </pc:sldChg>
      <pc:sldChg chg="add del">
        <pc:chgData name="Лейла Усейнова" userId="d41bb2fbcc16ac41" providerId="LiveId" clId="{4545EFB0-0917-4A72-A4FF-1A4A2538AB7C}" dt="2025-04-27T08:24:24.045" v="414" actId="47"/>
        <pc:sldMkLst>
          <pc:docMk/>
          <pc:sldMk cId="203648593" sldId="292"/>
        </pc:sldMkLst>
      </pc:sldChg>
      <pc:sldChg chg="del">
        <pc:chgData name="Лейла Усейнова" userId="d41bb2fbcc16ac41" providerId="LiveId" clId="{4545EFB0-0917-4A72-A4FF-1A4A2538AB7C}" dt="2025-04-27T08:16:52.154" v="130" actId="47"/>
        <pc:sldMkLst>
          <pc:docMk/>
          <pc:sldMk cId="0" sldId="293"/>
        </pc:sldMkLst>
      </pc:sldChg>
      <pc:sldChg chg="add del">
        <pc:chgData name="Лейла Усейнова" userId="d41bb2fbcc16ac41" providerId="LiveId" clId="{4545EFB0-0917-4A72-A4FF-1A4A2538AB7C}" dt="2025-04-27T08:24:20.972" v="413" actId="47"/>
        <pc:sldMkLst>
          <pc:docMk/>
          <pc:sldMk cId="967130965" sldId="293"/>
        </pc:sldMkLst>
      </pc:sldChg>
      <pc:sldChg chg="del">
        <pc:chgData name="Лейла Усейнова" userId="d41bb2fbcc16ac41" providerId="LiveId" clId="{4545EFB0-0917-4A72-A4FF-1A4A2538AB7C}" dt="2025-04-27T08:16:52.519" v="131" actId="47"/>
        <pc:sldMkLst>
          <pc:docMk/>
          <pc:sldMk cId="0" sldId="294"/>
        </pc:sldMkLst>
      </pc:sldChg>
      <pc:sldChg chg="add del">
        <pc:chgData name="Лейла Усейнова" userId="d41bb2fbcc16ac41" providerId="LiveId" clId="{4545EFB0-0917-4A72-A4FF-1A4A2538AB7C}" dt="2025-04-27T08:17:17.309" v="150" actId="47"/>
        <pc:sldMkLst>
          <pc:docMk/>
          <pc:sldMk cId="3921542330" sldId="294"/>
        </pc:sldMkLst>
      </pc:sldChg>
      <pc:sldChg chg="addSp delSp modSp add mod">
        <pc:chgData name="Лейла Усейнова" userId="d41bb2fbcc16ac41" providerId="LiveId" clId="{4545EFB0-0917-4A72-A4FF-1A4A2538AB7C}" dt="2025-04-27T09:27:51.798" v="815" actId="478"/>
        <pc:sldMkLst>
          <pc:docMk/>
          <pc:sldMk cId="3930674625" sldId="294"/>
        </pc:sldMkLst>
        <pc:spChg chg="mod">
          <ac:chgData name="Лейла Усейнова" userId="d41bb2fbcc16ac41" providerId="LiveId" clId="{4545EFB0-0917-4A72-A4FF-1A4A2538AB7C}" dt="2025-04-27T08:23:44.382" v="411" actId="20577"/>
          <ac:spMkLst>
            <pc:docMk/>
            <pc:sldMk cId="3930674625" sldId="294"/>
            <ac:spMk id="1468" creationId="{56CB76B0-A43C-FEFA-D6FF-FE85805EB3B8}"/>
          </ac:spMkLst>
        </pc:spChg>
        <pc:spChg chg="mod">
          <ac:chgData name="Лейла Усейнова" userId="d41bb2fbcc16ac41" providerId="LiveId" clId="{4545EFB0-0917-4A72-A4FF-1A4A2538AB7C}" dt="2025-04-27T08:22:47.970" v="324" actId="20577"/>
          <ac:spMkLst>
            <pc:docMk/>
            <pc:sldMk cId="3930674625" sldId="294"/>
            <ac:spMk id="1472" creationId="{F7581F29-7439-48B7-612D-0F9F5164A394}"/>
          </ac:spMkLst>
        </pc:spChg>
        <pc:spChg chg="add del">
          <ac:chgData name="Лейла Усейнова" userId="d41bb2fbcc16ac41" providerId="LiveId" clId="{4545EFB0-0917-4A72-A4FF-1A4A2538AB7C}" dt="2025-04-27T09:27:51.798" v="815" actId="478"/>
          <ac:spMkLst>
            <pc:docMk/>
            <pc:sldMk cId="3930674625" sldId="294"/>
            <ac:spMk id="1476" creationId="{0C6DB9B3-18E4-39D5-0CF6-CDE3F820D7D9}"/>
          </ac:spMkLst>
        </pc:spChg>
      </pc:sldChg>
      <pc:sldChg chg="del">
        <pc:chgData name="Лейла Усейнова" userId="d41bb2fbcc16ac41" providerId="LiveId" clId="{4545EFB0-0917-4A72-A4FF-1A4A2538AB7C}" dt="2025-04-27T08:16:52.647" v="132" actId="47"/>
        <pc:sldMkLst>
          <pc:docMk/>
          <pc:sldMk cId="0" sldId="295"/>
        </pc:sldMkLst>
      </pc:sldChg>
      <pc:sldChg chg="addSp delSp modSp add mod">
        <pc:chgData name="Лейла Усейнова" userId="d41bb2fbcc16ac41" providerId="LiveId" clId="{4545EFB0-0917-4A72-A4FF-1A4A2538AB7C}" dt="2025-04-27T09:27:50.896" v="813" actId="478"/>
        <pc:sldMkLst>
          <pc:docMk/>
          <pc:sldMk cId="639541907" sldId="295"/>
        </pc:sldMkLst>
        <pc:spChg chg="add mod">
          <ac:chgData name="Лейла Усейнова" userId="d41bb2fbcc16ac41" providerId="LiveId" clId="{4545EFB0-0917-4A72-A4FF-1A4A2538AB7C}" dt="2025-04-27T08:25:49.843" v="451" actId="20577"/>
          <ac:spMkLst>
            <pc:docMk/>
            <pc:sldMk cId="639541907" sldId="295"/>
            <ac:spMk id="4" creationId="{BCEE5231-A549-C38A-CAEB-E1E152BEA564}"/>
          </ac:spMkLst>
        </pc:spChg>
        <pc:spChg chg="add mod">
          <ac:chgData name="Лейла Усейнова" userId="d41bb2fbcc16ac41" providerId="LiveId" clId="{4545EFB0-0917-4A72-A4FF-1A4A2538AB7C}" dt="2025-04-27T08:25:56.547" v="461" actId="20577"/>
          <ac:spMkLst>
            <pc:docMk/>
            <pc:sldMk cId="639541907" sldId="295"/>
            <ac:spMk id="5" creationId="{16358665-439C-C509-D8A3-7131E741291B}"/>
          </ac:spMkLst>
        </pc:spChg>
        <pc:spChg chg="mod">
          <ac:chgData name="Лейла Усейнова" userId="d41bb2fbcc16ac41" providerId="LiveId" clId="{4545EFB0-0917-4A72-A4FF-1A4A2538AB7C}" dt="2025-04-27T08:25:40.349" v="441" actId="20577"/>
          <ac:spMkLst>
            <pc:docMk/>
            <pc:sldMk cId="639541907" sldId="295"/>
            <ac:spMk id="1472" creationId="{7FECEE93-69ED-2DFF-9AF9-6117CA612212}"/>
          </ac:spMkLst>
        </pc:spChg>
        <pc:spChg chg="add del">
          <ac:chgData name="Лейла Усейнова" userId="d41bb2fbcc16ac41" providerId="LiveId" clId="{4545EFB0-0917-4A72-A4FF-1A4A2538AB7C}" dt="2025-04-27T09:27:50.896" v="813" actId="478"/>
          <ac:spMkLst>
            <pc:docMk/>
            <pc:sldMk cId="639541907" sldId="295"/>
            <ac:spMk id="1476" creationId="{6CC0C900-35BE-42E4-16D9-6FBCA813A66C}"/>
          </ac:spMkLst>
        </pc:spChg>
      </pc:sldChg>
      <pc:sldChg chg="del">
        <pc:chgData name="Лейла Усейнова" userId="d41bb2fbcc16ac41" providerId="LiveId" clId="{4545EFB0-0917-4A72-A4FF-1A4A2538AB7C}" dt="2025-04-27T08:16:53.364" v="133" actId="47"/>
        <pc:sldMkLst>
          <pc:docMk/>
          <pc:sldMk cId="0" sldId="296"/>
        </pc:sldMkLst>
      </pc:sldChg>
      <pc:sldChg chg="addSp modSp add mod">
        <pc:chgData name="Лейла Усейнова" userId="d41bb2fbcc16ac41" providerId="LiveId" clId="{4545EFB0-0917-4A72-A4FF-1A4A2538AB7C}" dt="2025-04-27T08:36:04.179" v="576" actId="1076"/>
        <pc:sldMkLst>
          <pc:docMk/>
          <pc:sldMk cId="2371165341" sldId="296"/>
        </pc:sldMkLst>
        <pc:spChg chg="add mod">
          <ac:chgData name="Лейла Усейнова" userId="d41bb2fbcc16ac41" providerId="LiveId" clId="{4545EFB0-0917-4A72-A4FF-1A4A2538AB7C}" dt="2025-04-27T08:31:58.124" v="542" actId="1076"/>
          <ac:spMkLst>
            <pc:docMk/>
            <pc:sldMk cId="2371165341" sldId="296"/>
            <ac:spMk id="3" creationId="{518484EA-194B-5C41-C33C-0E27AF57CB89}"/>
          </ac:spMkLst>
        </pc:spChg>
        <pc:spChg chg="mod">
          <ac:chgData name="Лейла Усейнова" userId="d41bb2fbcc16ac41" providerId="LiveId" clId="{4545EFB0-0917-4A72-A4FF-1A4A2538AB7C}" dt="2025-04-27T08:30:16.998" v="527" actId="20577"/>
          <ac:spMkLst>
            <pc:docMk/>
            <pc:sldMk cId="2371165341" sldId="296"/>
            <ac:spMk id="1530" creationId="{26116965-D4BC-41C4-5435-9930CFD11F89}"/>
          </ac:spMkLst>
        </pc:spChg>
        <pc:spChg chg="mod">
          <ac:chgData name="Лейла Усейнова" userId="d41bb2fbcc16ac41" providerId="LiveId" clId="{4545EFB0-0917-4A72-A4FF-1A4A2538AB7C}" dt="2025-04-27T08:36:04.179" v="576" actId="1076"/>
          <ac:spMkLst>
            <pc:docMk/>
            <pc:sldMk cId="2371165341" sldId="296"/>
            <ac:spMk id="1532" creationId="{BB5644FD-C647-9664-7E3A-4733F96EFFAD}"/>
          </ac:spMkLst>
        </pc:spChg>
      </pc:sldChg>
      <pc:sldChg chg="del">
        <pc:chgData name="Лейла Усейнова" userId="d41bb2fbcc16ac41" providerId="LiveId" clId="{4545EFB0-0917-4A72-A4FF-1A4A2538AB7C}" dt="2025-04-27T08:16:53.696" v="134" actId="47"/>
        <pc:sldMkLst>
          <pc:docMk/>
          <pc:sldMk cId="0" sldId="297"/>
        </pc:sldMkLst>
      </pc:sldChg>
      <pc:sldChg chg="add del">
        <pc:chgData name="Лейла Усейнова" userId="d41bb2fbcc16ac41" providerId="LiveId" clId="{4545EFB0-0917-4A72-A4FF-1A4A2538AB7C}" dt="2025-04-27T08:32:03.483" v="543" actId="47"/>
        <pc:sldMkLst>
          <pc:docMk/>
          <pc:sldMk cId="542804963" sldId="297"/>
        </pc:sldMkLst>
      </pc:sldChg>
      <pc:sldChg chg="modSp add mod">
        <pc:chgData name="Лейла Усейнова" userId="d41bb2fbcc16ac41" providerId="LiveId" clId="{4545EFB0-0917-4A72-A4FF-1A4A2538AB7C}" dt="2025-04-27T09:06:54.388" v="649"/>
        <pc:sldMkLst>
          <pc:docMk/>
          <pc:sldMk cId="2681490720" sldId="297"/>
        </pc:sldMkLst>
        <pc:spChg chg="mod">
          <ac:chgData name="Лейла Усейнова" userId="d41bb2fbcc16ac41" providerId="LiveId" clId="{4545EFB0-0917-4A72-A4FF-1A4A2538AB7C}" dt="2025-04-27T09:02:23.532" v="589" actId="20577"/>
          <ac:spMkLst>
            <pc:docMk/>
            <pc:sldMk cId="2681490720" sldId="297"/>
            <ac:spMk id="3" creationId="{A11CD1D9-B96F-4E58-F0C8-983C31892EA7}"/>
          </ac:spMkLst>
        </pc:spChg>
        <pc:spChg chg="mod">
          <ac:chgData name="Лейла Усейнова" userId="d41bb2fbcc16ac41" providerId="LiveId" clId="{4545EFB0-0917-4A72-A4FF-1A4A2538AB7C}" dt="2025-04-27T09:06:54.388" v="649"/>
          <ac:spMkLst>
            <pc:docMk/>
            <pc:sldMk cId="2681490720" sldId="297"/>
            <ac:spMk id="1532" creationId="{9FE5BE04-299B-B809-FA7D-3999E37F059C}"/>
          </ac:spMkLst>
        </pc:spChg>
      </pc:sldChg>
      <pc:sldChg chg="del">
        <pc:chgData name="Лейла Усейнова" userId="d41bb2fbcc16ac41" providerId="LiveId" clId="{4545EFB0-0917-4A72-A4FF-1A4A2538AB7C}" dt="2025-04-27T08:16:54.146" v="135" actId="47"/>
        <pc:sldMkLst>
          <pc:docMk/>
          <pc:sldMk cId="0" sldId="298"/>
        </pc:sldMkLst>
      </pc:sldChg>
      <pc:sldChg chg="modSp add mod">
        <pc:chgData name="Лейла Усейнова" userId="d41bb2fbcc16ac41" providerId="LiveId" clId="{4545EFB0-0917-4A72-A4FF-1A4A2538AB7C}" dt="2025-04-27T09:09:24.512" v="663"/>
        <pc:sldMkLst>
          <pc:docMk/>
          <pc:sldMk cId="671434573" sldId="298"/>
        </pc:sldMkLst>
        <pc:spChg chg="mod">
          <ac:chgData name="Лейла Усейнова" userId="d41bb2fbcc16ac41" providerId="LiveId" clId="{4545EFB0-0917-4A72-A4FF-1A4A2538AB7C}" dt="2025-04-27T09:08:33.432" v="656"/>
          <ac:spMkLst>
            <pc:docMk/>
            <pc:sldMk cId="671434573" sldId="298"/>
            <ac:spMk id="3" creationId="{B214A58D-EEEC-1F48-8FCE-3C5A5A6F4B46}"/>
          </ac:spMkLst>
        </pc:spChg>
        <pc:spChg chg="mod">
          <ac:chgData name="Лейла Усейнова" userId="d41bb2fbcc16ac41" providerId="LiveId" clId="{4545EFB0-0917-4A72-A4FF-1A4A2538AB7C}" dt="2025-04-27T09:09:24.512" v="663"/>
          <ac:spMkLst>
            <pc:docMk/>
            <pc:sldMk cId="671434573" sldId="298"/>
            <ac:spMk id="1532" creationId="{250BC5EC-E545-DC32-FD2B-C14C90F62008}"/>
          </ac:spMkLst>
        </pc:spChg>
      </pc:sldChg>
      <pc:sldChg chg="add del">
        <pc:chgData name="Лейла Усейнова" userId="d41bb2fbcc16ac41" providerId="LiveId" clId="{4545EFB0-0917-4A72-A4FF-1A4A2538AB7C}" dt="2025-04-27T08:32:04.641" v="544" actId="47"/>
        <pc:sldMkLst>
          <pc:docMk/>
          <pc:sldMk cId="984445257" sldId="298"/>
        </pc:sldMkLst>
      </pc:sldChg>
      <pc:sldChg chg="del">
        <pc:chgData name="Лейла Усейнова" userId="d41bb2fbcc16ac41" providerId="LiveId" clId="{4545EFB0-0917-4A72-A4FF-1A4A2538AB7C}" dt="2025-04-27T08:16:54.485" v="136" actId="47"/>
        <pc:sldMkLst>
          <pc:docMk/>
          <pc:sldMk cId="0" sldId="299"/>
        </pc:sldMkLst>
      </pc:sldChg>
      <pc:sldChg chg="modSp add mod">
        <pc:chgData name="Лейла Усейнова" userId="d41bb2fbcc16ac41" providerId="LiveId" clId="{4545EFB0-0917-4A72-A4FF-1A4A2538AB7C}" dt="2025-04-27T09:13:32.331" v="707" actId="20577"/>
        <pc:sldMkLst>
          <pc:docMk/>
          <pc:sldMk cId="1630244478" sldId="299"/>
        </pc:sldMkLst>
        <pc:spChg chg="mod">
          <ac:chgData name="Лейла Усейнова" userId="d41bb2fbcc16ac41" providerId="LiveId" clId="{4545EFB0-0917-4A72-A4FF-1A4A2538AB7C}" dt="2025-04-27T09:11:38.273" v="687"/>
          <ac:spMkLst>
            <pc:docMk/>
            <pc:sldMk cId="1630244478" sldId="299"/>
            <ac:spMk id="3" creationId="{66630C24-59BB-DA6F-0580-82F63FD6624E}"/>
          </ac:spMkLst>
        </pc:spChg>
        <pc:spChg chg="mod">
          <ac:chgData name="Лейла Усейнова" userId="d41bb2fbcc16ac41" providerId="LiveId" clId="{4545EFB0-0917-4A72-A4FF-1A4A2538AB7C}" dt="2025-04-27T09:13:32.331" v="707" actId="20577"/>
          <ac:spMkLst>
            <pc:docMk/>
            <pc:sldMk cId="1630244478" sldId="299"/>
            <ac:spMk id="1532" creationId="{D23681D7-DFA4-A398-836C-254BB789095B}"/>
          </ac:spMkLst>
        </pc:spChg>
      </pc:sldChg>
      <pc:sldChg chg="add del">
        <pc:chgData name="Лейла Усейнова" userId="d41bb2fbcc16ac41" providerId="LiveId" clId="{4545EFB0-0917-4A72-A4FF-1A4A2538AB7C}" dt="2025-04-27T08:32:05.200" v="545" actId="47"/>
        <pc:sldMkLst>
          <pc:docMk/>
          <pc:sldMk cId="3180301839" sldId="299"/>
        </pc:sldMkLst>
      </pc:sldChg>
      <pc:sldChg chg="add del">
        <pc:chgData name="Лейла Усейнова" userId="d41bb2fbcc16ac41" providerId="LiveId" clId="{4545EFB0-0917-4A72-A4FF-1A4A2538AB7C}" dt="2025-04-27T09:02:01.911" v="582"/>
        <pc:sldMkLst>
          <pc:docMk/>
          <pc:sldMk cId="3395218371" sldId="299"/>
        </pc:sldMkLst>
      </pc:sldChg>
      <pc:sldChg chg="del">
        <pc:chgData name="Лейла Усейнова" userId="d41bb2fbcc16ac41" providerId="LiveId" clId="{4545EFB0-0917-4A72-A4FF-1A4A2538AB7C}" dt="2025-04-27T08:16:54.798" v="137" actId="47"/>
        <pc:sldMkLst>
          <pc:docMk/>
          <pc:sldMk cId="0" sldId="300"/>
        </pc:sldMkLst>
      </pc:sldChg>
      <pc:sldChg chg="add del">
        <pc:chgData name="Лейла Усейнова" userId="d41bb2fbcc16ac41" providerId="LiveId" clId="{4545EFB0-0917-4A72-A4FF-1A4A2538AB7C}" dt="2025-04-27T08:32:05.777" v="546" actId="47"/>
        <pc:sldMkLst>
          <pc:docMk/>
          <pc:sldMk cId="97866863" sldId="300"/>
        </pc:sldMkLst>
      </pc:sldChg>
      <pc:sldChg chg="modSp add mod">
        <pc:chgData name="Лейла Усейнова" userId="d41bb2fbcc16ac41" providerId="LiveId" clId="{4545EFB0-0917-4A72-A4FF-1A4A2538AB7C}" dt="2025-04-27T09:17:32.927" v="728"/>
        <pc:sldMkLst>
          <pc:docMk/>
          <pc:sldMk cId="3484882914" sldId="300"/>
        </pc:sldMkLst>
        <pc:spChg chg="mod">
          <ac:chgData name="Лейла Усейнова" userId="d41bb2fbcc16ac41" providerId="LiveId" clId="{4545EFB0-0917-4A72-A4FF-1A4A2538AB7C}" dt="2025-04-27T09:14:31.389" v="716"/>
          <ac:spMkLst>
            <pc:docMk/>
            <pc:sldMk cId="3484882914" sldId="300"/>
            <ac:spMk id="3" creationId="{355A2781-8DAA-BB76-504D-D90C0E9927F2}"/>
          </ac:spMkLst>
        </pc:spChg>
        <pc:spChg chg="mod">
          <ac:chgData name="Лейла Усейнова" userId="d41bb2fbcc16ac41" providerId="LiveId" clId="{4545EFB0-0917-4A72-A4FF-1A4A2538AB7C}" dt="2025-04-27T09:17:32.927" v="728"/>
          <ac:spMkLst>
            <pc:docMk/>
            <pc:sldMk cId="3484882914" sldId="300"/>
            <ac:spMk id="1532" creationId="{D1DF6734-A5D5-62AC-69DA-B9CCCE0DC534}"/>
          </ac:spMkLst>
        </pc:spChg>
      </pc:sldChg>
      <pc:sldChg chg="del">
        <pc:chgData name="Лейла Усейнова" userId="d41bb2fbcc16ac41" providerId="LiveId" clId="{4545EFB0-0917-4A72-A4FF-1A4A2538AB7C}" dt="2025-04-27T08:16:55.162" v="138" actId="47"/>
        <pc:sldMkLst>
          <pc:docMk/>
          <pc:sldMk cId="0" sldId="301"/>
        </pc:sldMkLst>
      </pc:sldChg>
      <pc:sldChg chg="modSp add mod">
        <pc:chgData name="Лейла Усейнова" userId="d41bb2fbcc16ac41" providerId="LiveId" clId="{4545EFB0-0917-4A72-A4FF-1A4A2538AB7C}" dt="2025-04-27T09:20:18.556" v="741" actId="255"/>
        <pc:sldMkLst>
          <pc:docMk/>
          <pc:sldMk cId="4061731952" sldId="301"/>
        </pc:sldMkLst>
      </pc:sldChg>
      <pc:sldChg chg="del">
        <pc:chgData name="Лейла Усейнова" userId="d41bb2fbcc16ac41" providerId="LiveId" clId="{4545EFB0-0917-4A72-A4FF-1A4A2538AB7C}" dt="2025-04-27T08:16:55.520" v="139" actId="47"/>
        <pc:sldMkLst>
          <pc:docMk/>
          <pc:sldMk cId="0" sldId="302"/>
        </pc:sldMkLst>
      </pc:sldChg>
      <pc:sldChg chg="modSp add del mod">
        <pc:chgData name="Лейла Усейнова" userId="d41bb2fbcc16ac41" providerId="LiveId" clId="{4545EFB0-0917-4A72-A4FF-1A4A2538AB7C}" dt="2025-04-27T09:26:49.989" v="805" actId="47"/>
        <pc:sldMkLst>
          <pc:docMk/>
          <pc:sldMk cId="1343095625" sldId="302"/>
        </pc:sldMkLst>
      </pc:sldChg>
      <pc:sldChg chg="del">
        <pc:chgData name="Лейла Усейнова" userId="d41bb2fbcc16ac41" providerId="LiveId" clId="{4545EFB0-0917-4A72-A4FF-1A4A2538AB7C}" dt="2025-04-27T08:16:55.839" v="140" actId="47"/>
        <pc:sldMkLst>
          <pc:docMk/>
          <pc:sldMk cId="0" sldId="303"/>
        </pc:sldMkLst>
      </pc:sldChg>
      <pc:sldChg chg="modSp add mod ord">
        <pc:chgData name="Лейла Усейнова" userId="d41bb2fbcc16ac41" providerId="LiveId" clId="{4545EFB0-0917-4A72-A4FF-1A4A2538AB7C}" dt="2025-04-27T09:34:45.634" v="940" actId="20577"/>
        <pc:sldMkLst>
          <pc:docMk/>
          <pc:sldMk cId="1258340981" sldId="303"/>
        </pc:sldMkLst>
        <pc:spChg chg="mod">
          <ac:chgData name="Лейла Усейнова" userId="d41bb2fbcc16ac41" providerId="LiveId" clId="{4545EFB0-0917-4A72-A4FF-1A4A2538AB7C}" dt="2025-04-27T09:24:41.031" v="792" actId="20577"/>
          <ac:spMkLst>
            <pc:docMk/>
            <pc:sldMk cId="1258340981" sldId="303"/>
            <ac:spMk id="3" creationId="{80C46790-8535-D009-B8F2-3670450E765E}"/>
          </ac:spMkLst>
        </pc:spChg>
        <pc:spChg chg="mod">
          <ac:chgData name="Лейла Усейнова" userId="d41bb2fbcc16ac41" providerId="LiveId" clId="{4545EFB0-0917-4A72-A4FF-1A4A2538AB7C}" dt="2025-04-27T09:24:37.727" v="785" actId="20577"/>
          <ac:spMkLst>
            <pc:docMk/>
            <pc:sldMk cId="1258340981" sldId="303"/>
            <ac:spMk id="1530" creationId="{CFB3EFB3-4E7F-499C-A4E0-2EF91B3081AD}"/>
          </ac:spMkLst>
        </pc:spChg>
        <pc:spChg chg="mod">
          <ac:chgData name="Лейла Усейнова" userId="d41bb2fbcc16ac41" providerId="LiveId" clId="{4545EFB0-0917-4A72-A4FF-1A4A2538AB7C}" dt="2025-04-27T09:34:45.634" v="940" actId="20577"/>
          <ac:spMkLst>
            <pc:docMk/>
            <pc:sldMk cId="1258340981" sldId="303"/>
            <ac:spMk id="1532" creationId="{EB03D7A8-5496-B6F8-6D04-1F6496C1E2E3}"/>
          </ac:spMkLst>
        </pc:spChg>
        <pc:grpChg chg="ord">
          <ac:chgData name="Лейла Усейнова" userId="d41bb2fbcc16ac41" providerId="LiveId" clId="{4545EFB0-0917-4A72-A4FF-1A4A2538AB7C}" dt="2025-04-27T09:25:48.910" v="798" actId="167"/>
          <ac:grpSpMkLst>
            <pc:docMk/>
            <pc:sldMk cId="1258340981" sldId="303"/>
            <ac:grpSpMk id="1533" creationId="{0BA9A93A-FC1C-7920-3B01-57236E1FFB9C}"/>
          </ac:grpSpMkLst>
        </pc:grpChg>
      </pc:sldChg>
      <pc:sldChg chg="del">
        <pc:chgData name="Лейла Усейнова" userId="d41bb2fbcc16ac41" providerId="LiveId" clId="{4545EFB0-0917-4A72-A4FF-1A4A2538AB7C}" dt="2025-04-27T08:16:56.160" v="141" actId="47"/>
        <pc:sldMkLst>
          <pc:docMk/>
          <pc:sldMk cId="0" sldId="304"/>
        </pc:sldMkLst>
      </pc:sldChg>
      <pc:sldChg chg="modSp add mod">
        <pc:chgData name="Лейла Усейнова" userId="d41bb2fbcc16ac41" providerId="LiveId" clId="{4545EFB0-0917-4A72-A4FF-1A4A2538AB7C}" dt="2025-04-27T09:34:03.809" v="930" actId="404"/>
        <pc:sldMkLst>
          <pc:docMk/>
          <pc:sldMk cId="2325923145" sldId="304"/>
        </pc:sldMkLst>
        <pc:spChg chg="mod">
          <ac:chgData name="Лейла Усейнова" userId="d41bb2fbcc16ac41" providerId="LiveId" clId="{4545EFB0-0917-4A72-A4FF-1A4A2538AB7C}" dt="2025-04-27T09:28:05.629" v="824"/>
          <ac:spMkLst>
            <pc:docMk/>
            <pc:sldMk cId="2325923145" sldId="304"/>
            <ac:spMk id="3" creationId="{9F968423-A4BB-B860-E49E-54AF518847A8}"/>
          </ac:spMkLst>
        </pc:spChg>
        <pc:spChg chg="mod">
          <ac:chgData name="Лейла Усейнова" userId="d41bb2fbcc16ac41" providerId="LiveId" clId="{4545EFB0-0917-4A72-A4FF-1A4A2538AB7C}" dt="2025-04-27T09:34:03.809" v="930" actId="404"/>
          <ac:spMkLst>
            <pc:docMk/>
            <pc:sldMk cId="2325923145" sldId="304"/>
            <ac:spMk id="1532" creationId="{3DD6AF90-871E-B07F-E612-B11292484AE0}"/>
          </ac:spMkLst>
        </pc:spChg>
      </pc:sldChg>
      <pc:sldChg chg="del">
        <pc:chgData name="Лейла Усейнова" userId="d41bb2fbcc16ac41" providerId="LiveId" clId="{4545EFB0-0917-4A72-A4FF-1A4A2538AB7C}" dt="2025-04-27T08:16:56.682" v="142" actId="47"/>
        <pc:sldMkLst>
          <pc:docMk/>
          <pc:sldMk cId="0" sldId="305"/>
        </pc:sldMkLst>
      </pc:sldChg>
      <pc:sldChg chg="addSp modSp add mod">
        <pc:chgData name="Лейла Усейнова" userId="d41bb2fbcc16ac41" providerId="LiveId" clId="{4545EFB0-0917-4A72-A4FF-1A4A2538AB7C}" dt="2025-04-27T09:38:30.957" v="1041" actId="1076"/>
        <pc:sldMkLst>
          <pc:docMk/>
          <pc:sldMk cId="1804031727" sldId="305"/>
        </pc:sldMkLst>
        <pc:spChg chg="mod">
          <ac:chgData name="Лейла Усейнова" userId="d41bb2fbcc16ac41" providerId="LiveId" clId="{4545EFB0-0917-4A72-A4FF-1A4A2538AB7C}" dt="2025-04-27T09:36:14.097" v="950"/>
          <ac:spMkLst>
            <pc:docMk/>
            <pc:sldMk cId="1804031727" sldId="305"/>
            <ac:spMk id="3" creationId="{308EA6B1-9CE4-07F3-382F-9DA972B7C1A9}"/>
          </ac:spMkLst>
        </pc:spChg>
        <pc:spChg chg="mod">
          <ac:chgData name="Лейла Усейнова" userId="d41bb2fbcc16ac41" providerId="LiveId" clId="{4545EFB0-0917-4A72-A4FF-1A4A2538AB7C}" dt="2025-04-27T09:37:13.411" v="971" actId="113"/>
          <ac:spMkLst>
            <pc:docMk/>
            <pc:sldMk cId="1804031727" sldId="305"/>
            <ac:spMk id="1532" creationId="{E29E99ED-E756-D0E6-A266-9CDCD0738315}"/>
          </ac:spMkLst>
        </pc:spChg>
      </pc:sldChg>
      <pc:sldChg chg="del">
        <pc:chgData name="Лейла Усейнова" userId="d41bb2fbcc16ac41" providerId="LiveId" clId="{4545EFB0-0917-4A72-A4FF-1A4A2538AB7C}" dt="2025-04-27T08:16:57.072" v="143" actId="47"/>
        <pc:sldMkLst>
          <pc:docMk/>
          <pc:sldMk cId="0" sldId="306"/>
        </pc:sldMkLst>
      </pc:sldChg>
      <pc:sldChg chg="add del">
        <pc:chgData name="Лейла Усейнова" userId="d41bb2fbcc16ac41" providerId="LiveId" clId="{4545EFB0-0917-4A72-A4FF-1A4A2538AB7C}" dt="2025-04-27T09:35:34.708" v="943" actId="47"/>
        <pc:sldMkLst>
          <pc:docMk/>
          <pc:sldMk cId="2276538109" sldId="306"/>
        </pc:sldMkLst>
      </pc:sldChg>
      <pc:sldChg chg="modSp add mod">
        <pc:chgData name="Лейла Усейнова" userId="d41bb2fbcc16ac41" providerId="LiveId" clId="{4545EFB0-0917-4A72-A4FF-1A4A2538AB7C}" dt="2025-04-27T09:40:46.769" v="1092" actId="20577"/>
        <pc:sldMkLst>
          <pc:docMk/>
          <pc:sldMk cId="2363934219" sldId="306"/>
        </pc:sldMkLst>
        <pc:spChg chg="mod">
          <ac:chgData name="Лейла Усейнова" userId="d41bb2fbcc16ac41" providerId="LiveId" clId="{4545EFB0-0917-4A72-A4FF-1A4A2538AB7C}" dt="2025-04-27T09:39:23.390" v="1068" actId="20577"/>
          <ac:spMkLst>
            <pc:docMk/>
            <pc:sldMk cId="2363934219" sldId="306"/>
            <ac:spMk id="3" creationId="{568053BE-A3EE-4CC2-98E2-7483D87A5C1E}"/>
          </ac:spMkLst>
        </pc:spChg>
        <pc:spChg chg="mod">
          <ac:chgData name="Лейла Усейнова" userId="d41bb2fbcc16ac41" providerId="LiveId" clId="{4545EFB0-0917-4A72-A4FF-1A4A2538AB7C}" dt="2025-04-27T09:40:46.769" v="1092" actId="20577"/>
          <ac:spMkLst>
            <pc:docMk/>
            <pc:sldMk cId="2363934219" sldId="306"/>
            <ac:spMk id="1532" creationId="{684BECD1-FE35-EA79-4402-81F2CFC89565}"/>
          </ac:spMkLst>
        </pc:spChg>
      </pc:sldChg>
      <pc:sldChg chg="delSp modSp add mod">
        <pc:chgData name="Лейла Усейнова" userId="d41bb2fbcc16ac41" providerId="LiveId" clId="{4545EFB0-0917-4A72-A4FF-1A4A2538AB7C}" dt="2025-04-27T09:55:06.177" v="1233" actId="20577"/>
        <pc:sldMkLst>
          <pc:docMk/>
          <pc:sldMk cId="2895939188" sldId="307"/>
        </pc:sldMkLst>
        <pc:spChg chg="mod">
          <ac:chgData name="Лейла Усейнова" userId="d41bb2fbcc16ac41" providerId="LiveId" clId="{4545EFB0-0917-4A72-A4FF-1A4A2538AB7C}" dt="2025-04-27T09:41:16.947" v="1107" actId="20577"/>
          <ac:spMkLst>
            <pc:docMk/>
            <pc:sldMk cId="2895939188" sldId="307"/>
            <ac:spMk id="1530" creationId="{EF0B30E2-C03D-B858-3C9C-53F2B8425DD5}"/>
          </ac:spMkLst>
        </pc:spChg>
        <pc:spChg chg="mod">
          <ac:chgData name="Лейла Усейнова" userId="d41bb2fbcc16ac41" providerId="LiveId" clId="{4545EFB0-0917-4A72-A4FF-1A4A2538AB7C}" dt="2025-04-27T09:55:06.177" v="1233" actId="20577"/>
          <ac:spMkLst>
            <pc:docMk/>
            <pc:sldMk cId="2895939188" sldId="307"/>
            <ac:spMk id="1532" creationId="{C65CD539-D66D-AEE3-6DA2-B8D0E6B102FA}"/>
          </ac:spMkLst>
        </pc:spChg>
      </pc:sldChg>
      <pc:sldChg chg="modSp add del mod ord">
        <pc:chgData name="Лейла Усейнова" userId="d41bb2fbcc16ac41" providerId="LiveId" clId="{4545EFB0-0917-4A72-A4FF-1A4A2538AB7C}" dt="2025-04-27T09:58:32.849" v="1268" actId="47"/>
        <pc:sldMkLst>
          <pc:docMk/>
          <pc:sldMk cId="121516989" sldId="308"/>
        </pc:sldMkLst>
      </pc:sldChg>
      <pc:sldChg chg="add">
        <pc:chgData name="Лейла Усейнова" userId="d41bb2fbcc16ac41" providerId="LiveId" clId="{4545EFB0-0917-4A72-A4FF-1A4A2538AB7C}" dt="2025-04-27T10:00:43.904" v="1305"/>
        <pc:sldMkLst>
          <pc:docMk/>
          <pc:sldMk cId="3385387678" sldId="308"/>
        </pc:sldMkLst>
      </pc:sldChg>
      <pc:sldChg chg="modSp add del mod ord">
        <pc:chgData name="Лейла Усейнова" userId="d41bb2fbcc16ac41" providerId="LiveId" clId="{4545EFB0-0917-4A72-A4FF-1A4A2538AB7C}" dt="2025-04-27T10:00:06.260" v="1304" actId="47"/>
        <pc:sldMkLst>
          <pc:docMk/>
          <pc:sldMk cId="1122291002" sldId="309"/>
        </pc:sldMkLst>
      </pc:sldChg>
      <pc:sldMasterChg chg="delSldLayout">
        <pc:chgData name="Лейла Усейнова" userId="d41bb2fbcc16ac41" providerId="LiveId" clId="{4545EFB0-0917-4A72-A4FF-1A4A2538AB7C}" dt="2025-04-27T09:57:54.110" v="1262" actId="47"/>
        <pc:sldMasterMkLst>
          <pc:docMk/>
          <pc:sldMasterMk cId="0" sldId="2147483680"/>
        </pc:sldMasterMkLst>
        <pc:sldLayoutChg chg="del">
          <pc:chgData name="Лейла Усейнова" userId="d41bb2fbcc16ac41" providerId="LiveId" clId="{4545EFB0-0917-4A72-A4FF-1A4A2538AB7C}" dt="2025-04-27T09:57:50.155" v="1257" actId="47"/>
          <pc:sldLayoutMkLst>
            <pc:docMk/>
            <pc:sldMasterMk cId="0" sldId="2147483680"/>
            <pc:sldLayoutMk cId="0" sldId="2147483649"/>
          </pc:sldLayoutMkLst>
        </pc:sldLayoutChg>
        <pc:sldLayoutChg chg="del">
          <pc:chgData name="Лейла Усейнова" userId="d41bb2fbcc16ac41" providerId="LiveId" clId="{4545EFB0-0917-4A72-A4FF-1A4A2538AB7C}" dt="2025-04-27T08:26:09.491" v="464" actId="47"/>
          <pc:sldLayoutMkLst>
            <pc:docMk/>
            <pc:sldMasterMk cId="0" sldId="2147483680"/>
            <pc:sldLayoutMk cId="0" sldId="2147483650"/>
          </pc:sldLayoutMkLst>
        </pc:sldLayoutChg>
        <pc:sldLayoutChg chg="del">
          <pc:chgData name="Лейла Усейнова" userId="d41bb2fbcc16ac41" providerId="LiveId" clId="{4545EFB0-0917-4A72-A4FF-1A4A2538AB7C}" dt="2025-04-27T09:57:52.342" v="1259" actId="47"/>
          <pc:sldLayoutMkLst>
            <pc:docMk/>
            <pc:sldMasterMk cId="0" sldId="2147483680"/>
            <pc:sldLayoutMk cId="0" sldId="2147483651"/>
          </pc:sldLayoutMkLst>
        </pc:sldLayoutChg>
        <pc:sldLayoutChg chg="del">
          <pc:chgData name="Лейла Усейнова" userId="d41bb2fbcc16ac41" providerId="LiveId" clId="{4545EFB0-0917-4A72-A4FF-1A4A2538AB7C}" dt="2025-04-27T09:56:51.157" v="1249" actId="47"/>
          <pc:sldLayoutMkLst>
            <pc:docMk/>
            <pc:sldMasterMk cId="0" sldId="2147483680"/>
            <pc:sldLayoutMk cId="0" sldId="2147483652"/>
          </pc:sldLayoutMkLst>
        </pc:sldLayoutChg>
        <pc:sldLayoutChg chg="del">
          <pc:chgData name="Лейла Усейнова" userId="d41bb2fbcc16ac41" providerId="LiveId" clId="{4545EFB0-0917-4A72-A4FF-1A4A2538AB7C}" dt="2025-04-27T09:56:52.569" v="1250" actId="47"/>
          <pc:sldLayoutMkLst>
            <pc:docMk/>
            <pc:sldMasterMk cId="0" sldId="2147483680"/>
            <pc:sldLayoutMk cId="0" sldId="2147483653"/>
          </pc:sldLayoutMkLst>
        </pc:sldLayoutChg>
        <pc:sldLayoutChg chg="del">
          <pc:chgData name="Лейла Усейнова" userId="d41bb2fbcc16ac41" providerId="LiveId" clId="{4545EFB0-0917-4A72-A4FF-1A4A2538AB7C}" dt="2025-04-27T09:56:54.610" v="1252" actId="47"/>
          <pc:sldLayoutMkLst>
            <pc:docMk/>
            <pc:sldMasterMk cId="0" sldId="2147483680"/>
            <pc:sldLayoutMk cId="0" sldId="2147483654"/>
          </pc:sldLayoutMkLst>
        </pc:sldLayoutChg>
        <pc:sldLayoutChg chg="del">
          <pc:chgData name="Лейла Усейнова" userId="d41bb2fbcc16ac41" providerId="LiveId" clId="{4545EFB0-0917-4A72-A4FF-1A4A2538AB7C}" dt="2025-04-27T09:56:58.044" v="1255" actId="47"/>
          <pc:sldLayoutMkLst>
            <pc:docMk/>
            <pc:sldMasterMk cId="0" sldId="2147483680"/>
            <pc:sldLayoutMk cId="0" sldId="2147483655"/>
          </pc:sldLayoutMkLst>
        </pc:sldLayoutChg>
        <pc:sldLayoutChg chg="del">
          <pc:chgData name="Лейла Усейнова" userId="d41bb2fbcc16ac41" providerId="LiveId" clId="{4545EFB0-0917-4A72-A4FF-1A4A2538AB7C}" dt="2025-04-27T09:56:53.550" v="1251" actId="47"/>
          <pc:sldLayoutMkLst>
            <pc:docMk/>
            <pc:sldMasterMk cId="0" sldId="2147483680"/>
            <pc:sldLayoutMk cId="0" sldId="2147483656"/>
          </pc:sldLayoutMkLst>
        </pc:sldLayoutChg>
        <pc:sldLayoutChg chg="del">
          <pc:chgData name="Лейла Усейнова" userId="d41bb2fbcc16ac41" providerId="LiveId" clId="{4545EFB0-0917-4A72-A4FF-1A4A2538AB7C}" dt="2025-04-27T09:56:56.963" v="1254" actId="47"/>
          <pc:sldLayoutMkLst>
            <pc:docMk/>
            <pc:sldMasterMk cId="0" sldId="2147483680"/>
            <pc:sldLayoutMk cId="0" sldId="2147483657"/>
          </pc:sldLayoutMkLst>
        </pc:sldLayoutChg>
        <pc:sldLayoutChg chg="del">
          <pc:chgData name="Лейла Усейнова" userId="d41bb2fbcc16ac41" providerId="LiveId" clId="{4545EFB0-0917-4A72-A4FF-1A4A2538AB7C}" dt="2025-04-27T09:57:51.567" v="1258" actId="47"/>
          <pc:sldLayoutMkLst>
            <pc:docMk/>
            <pc:sldMasterMk cId="0" sldId="2147483680"/>
            <pc:sldLayoutMk cId="0" sldId="2147483660"/>
          </pc:sldLayoutMkLst>
        </pc:sldLayoutChg>
        <pc:sldLayoutChg chg="del">
          <pc:chgData name="Лейла Усейнова" userId="d41bb2fbcc16ac41" providerId="LiveId" clId="{4545EFB0-0917-4A72-A4FF-1A4A2538AB7C}" dt="2025-04-27T09:56:48.640" v="1248" actId="47"/>
          <pc:sldLayoutMkLst>
            <pc:docMk/>
            <pc:sldMasterMk cId="0" sldId="2147483680"/>
            <pc:sldLayoutMk cId="0" sldId="2147483661"/>
          </pc:sldLayoutMkLst>
        </pc:sldLayoutChg>
        <pc:sldLayoutChg chg="del">
          <pc:chgData name="Лейла Усейнова" userId="d41bb2fbcc16ac41" providerId="LiveId" clId="{4545EFB0-0917-4A72-A4FF-1A4A2538AB7C}" dt="2025-04-27T09:56:46.578" v="1247" actId="47"/>
          <pc:sldLayoutMkLst>
            <pc:docMk/>
            <pc:sldMasterMk cId="0" sldId="2147483680"/>
            <pc:sldLayoutMk cId="0" sldId="2147483662"/>
          </pc:sldLayoutMkLst>
        </pc:sldLayoutChg>
        <pc:sldLayoutChg chg="del">
          <pc:chgData name="Лейла Усейнова" userId="d41bb2fbcc16ac41" providerId="LiveId" clId="{4545EFB0-0917-4A72-A4FF-1A4A2538AB7C}" dt="2025-04-27T09:56:30.175" v="1242" actId="47"/>
          <pc:sldLayoutMkLst>
            <pc:docMk/>
            <pc:sldMasterMk cId="0" sldId="2147483680"/>
            <pc:sldLayoutMk cId="0" sldId="2147483663"/>
          </pc:sldLayoutMkLst>
        </pc:sldLayoutChg>
        <pc:sldLayoutChg chg="del">
          <pc:chgData name="Лейла Усейнова" userId="d41bb2fbcc16ac41" providerId="LiveId" clId="{4545EFB0-0917-4A72-A4FF-1A4A2538AB7C}" dt="2025-04-27T09:56:31.270" v="1243" actId="47"/>
          <pc:sldLayoutMkLst>
            <pc:docMk/>
            <pc:sldMasterMk cId="0" sldId="2147483680"/>
            <pc:sldLayoutMk cId="0" sldId="2147483664"/>
          </pc:sldLayoutMkLst>
        </pc:sldLayoutChg>
        <pc:sldLayoutChg chg="del">
          <pc:chgData name="Лейла Усейнова" userId="d41bb2fbcc16ac41" providerId="LiveId" clId="{4545EFB0-0917-4A72-A4FF-1A4A2538AB7C}" dt="2025-04-27T09:56:23.270" v="1238" actId="47"/>
          <pc:sldLayoutMkLst>
            <pc:docMk/>
            <pc:sldMasterMk cId="0" sldId="2147483680"/>
            <pc:sldLayoutMk cId="0" sldId="2147483666"/>
          </pc:sldLayoutMkLst>
        </pc:sldLayoutChg>
        <pc:sldLayoutChg chg="del">
          <pc:chgData name="Лейла Усейнова" userId="d41bb2fbcc16ac41" providerId="LiveId" clId="{4545EFB0-0917-4A72-A4FF-1A4A2538AB7C}" dt="2025-04-27T09:56:19.078" v="1236" actId="47"/>
          <pc:sldLayoutMkLst>
            <pc:docMk/>
            <pc:sldMasterMk cId="0" sldId="2147483680"/>
            <pc:sldLayoutMk cId="0" sldId="2147483667"/>
          </pc:sldLayoutMkLst>
        </pc:sldLayoutChg>
        <pc:sldLayoutChg chg="del">
          <pc:chgData name="Лейла Усейнова" userId="d41bb2fbcc16ac41" providerId="LiveId" clId="{4545EFB0-0917-4A72-A4FF-1A4A2538AB7C}" dt="2025-04-27T09:56:42.574" v="1245" actId="47"/>
          <pc:sldLayoutMkLst>
            <pc:docMk/>
            <pc:sldMasterMk cId="0" sldId="2147483680"/>
            <pc:sldLayoutMk cId="0" sldId="2147483669"/>
          </pc:sldLayoutMkLst>
        </pc:sldLayoutChg>
        <pc:sldLayoutChg chg="del">
          <pc:chgData name="Лейла Усейнова" userId="d41bb2fbcc16ac41" providerId="LiveId" clId="{4545EFB0-0917-4A72-A4FF-1A4A2538AB7C}" dt="2025-04-27T09:57:52.949" v="1260" actId="47"/>
          <pc:sldLayoutMkLst>
            <pc:docMk/>
            <pc:sldMasterMk cId="0" sldId="2147483680"/>
            <pc:sldLayoutMk cId="0" sldId="2147483670"/>
          </pc:sldLayoutMkLst>
        </pc:sldLayoutChg>
        <pc:sldLayoutChg chg="del">
          <pc:chgData name="Лейла Усейнова" userId="d41bb2fbcc16ac41" providerId="LiveId" clId="{4545EFB0-0917-4A72-A4FF-1A4A2538AB7C}" dt="2025-04-27T09:57:54.110" v="1262" actId="47"/>
          <pc:sldLayoutMkLst>
            <pc:docMk/>
            <pc:sldMasterMk cId="0" sldId="2147483680"/>
            <pc:sldLayoutMk cId="0" sldId="2147483671"/>
          </pc:sldLayoutMkLst>
        </pc:sldLayoutChg>
        <pc:sldLayoutChg chg="del">
          <pc:chgData name="Лейла Усейнова" userId="d41bb2fbcc16ac41" providerId="LiveId" clId="{4545EFB0-0917-4A72-A4FF-1A4A2538AB7C}" dt="2025-04-27T09:57:53.538" v="1261" actId="47"/>
          <pc:sldLayoutMkLst>
            <pc:docMk/>
            <pc:sldMasterMk cId="0" sldId="2147483680"/>
            <pc:sldLayoutMk cId="0" sldId="2147483672"/>
          </pc:sldLayoutMkLst>
        </pc:sldLayoutChg>
        <pc:sldLayoutChg chg="del">
          <pc:chgData name="Лейла Усейнова" userId="d41bb2fbcc16ac41" providerId="LiveId" clId="{4545EFB0-0917-4A72-A4FF-1A4A2538AB7C}" dt="2025-04-27T09:56:59.357" v="1256" actId="47"/>
          <pc:sldLayoutMkLst>
            <pc:docMk/>
            <pc:sldMasterMk cId="0" sldId="2147483680"/>
            <pc:sldLayoutMk cId="0" sldId="2147483673"/>
          </pc:sldLayoutMkLst>
        </pc:sldLayoutChg>
        <pc:sldLayoutChg chg="del">
          <pc:chgData name="Лейла Усейнова" userId="d41bb2fbcc16ac41" providerId="LiveId" clId="{4545EFB0-0917-4A72-A4FF-1A4A2538AB7C}" dt="2025-04-27T09:56:55.857" v="1253" actId="47"/>
          <pc:sldLayoutMkLst>
            <pc:docMk/>
            <pc:sldMasterMk cId="0" sldId="2147483680"/>
            <pc:sldLayoutMk cId="0" sldId="2147483674"/>
          </pc:sldLayoutMkLst>
        </pc:sldLayoutChg>
      </pc:sldMasterChg>
      <pc:sldMasterChg chg="del delSldLayout">
        <pc:chgData name="Лейла Усейнова" userId="d41bb2fbcc16ac41" providerId="LiveId" clId="{4545EFB0-0917-4A72-A4FF-1A4A2538AB7C}" dt="2025-04-27T08:16:57.072" v="143" actId="47"/>
        <pc:sldMasterMkLst>
          <pc:docMk/>
          <pc:sldMasterMk cId="0" sldId="2147483681"/>
        </pc:sldMasterMkLst>
        <pc:sldLayoutChg chg="del">
          <pc:chgData name="Лейла Усейнова" userId="d41bb2fbcc16ac41" providerId="LiveId" clId="{4545EFB0-0917-4A72-A4FF-1A4A2538AB7C}" dt="2025-04-27T08:16:57.072" v="143" actId="47"/>
          <pc:sldLayoutMkLst>
            <pc:docMk/>
            <pc:sldMasterMk cId="0" sldId="2147483681"/>
            <pc:sldLayoutMk cId="0" sldId="2147483678"/>
          </pc:sldLayoutMkLst>
        </pc:sldLayoutChg>
        <pc:sldLayoutChg chg="del">
          <pc:chgData name="Лейла Усейнова" userId="d41bb2fbcc16ac41" providerId="LiveId" clId="{4545EFB0-0917-4A72-A4FF-1A4A2538AB7C}" dt="2025-04-27T08:16:56.682" v="142" actId="47"/>
          <pc:sldLayoutMkLst>
            <pc:docMk/>
            <pc:sldMasterMk cId="0" sldId="2147483681"/>
            <pc:sldLayoutMk cId="0" sldId="214748367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30269ED2-8423-7999-F991-209D8D19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898218B6-A7CE-585B-8E2C-BCEAACC627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7640CC4B-44E6-3E9F-509A-A4B59FD1E5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785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F9BDB5E6-6FE8-FDAD-7DEF-34B8A5931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BA2B1840-6B1E-F96B-130C-076CA2CBE1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3C78D48E-4B2F-0AD8-0C3C-3F56C3DD2A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7085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0884A022-D788-2040-D46D-7D8E71A87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ECF19841-2C2F-8FD6-9B6C-F5B13FDF42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A28C6E35-EB8F-F717-B3A9-10BBEB3446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018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B82363D6-436F-2751-C39C-27F617752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0BF02093-280A-4935-3AC3-7BEE3D1A47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10429C0A-125C-1445-9E14-6DD77EE6D4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4323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7C7E85AF-DE4E-B285-2E8F-7259B5F62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32D0F4B9-7719-63D2-BCB9-FB4E793DA8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74BA6BFA-1EB2-A705-5E41-83C2B1EE2C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3687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E4EE4F03-0943-53A2-FE6C-69B62B2D6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81510997-0297-0D8E-3D82-1F37FAF1D9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9D8C3886-64A2-572D-F00B-97F0AF110F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0918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9235E689-40DD-7BF5-3C65-C6EEE7AEB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86ED4AEF-3E50-FEE5-6131-6D54E5B1B9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21CAAEF8-2DCE-8C5E-A93D-71439CF89D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3939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82719157-F97D-0AF9-6BAF-7269385C3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67BF4B2A-2B9F-009C-68F3-083ABED0ED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9D17AA97-9BFC-93E5-F555-2559FD11C3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4379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7F2B714D-B2D1-7D8A-6F57-46FA471DA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087C7FD5-F159-192D-201A-FFCBB5F33B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43910045-ED58-A18F-B6E0-ED8FBF5F31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8390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5DC08354-D517-C48B-85FF-1C2A56AE0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2D4D3CB6-057E-A90D-357D-AD275E0922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2953DADA-1F75-28A7-3947-925346D039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2191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98B3D1B0-188E-BF38-C9DC-CEBC12675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54EF197A-F3CD-B951-912A-8A0C6EFD67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E3B8DED7-F75D-A313-9DC2-9A4189386F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07633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3491040D-414C-1934-BAF7-D600AAC44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C0B3CCC2-801A-BAFD-C209-B0D9572209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EFD3BC58-A4D9-F4A8-752C-51721B1787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10593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CAB266D1-9255-2E7D-6F78-0B3C185FC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685AA9C2-86A3-6ACF-0759-38A966C41E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96519210-B9B7-B22F-A6FD-045C6F77C5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04016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AE01FC9E-FD12-E8C6-3A38-D5C6E5ED4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14783E15-D3C4-567D-1F66-4605A91739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125E54DE-64B6-BEA7-429D-92B6816C46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85562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149D9901-9A33-8CD8-FBDE-FBFBEF9C3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E39CB5E3-028E-D166-F550-1C4355D522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AD3E4BBC-AB87-F60A-2829-DE115B21C8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72854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72ADA39E-991E-3BBA-A4F4-1E55A073F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DBC67D0A-3974-F62B-7E7D-8958A0A3ED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EDF88AFE-2E98-FE19-6B8D-732DF619CD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24198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4EE1D72E-6A2E-DB8F-B09D-742734F02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BF519380-77E6-32CC-6247-94B36D06ED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92F110FC-1E94-0F0C-5973-CFC6ACA3E3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72588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871F274F-6002-0562-6D21-C53CED8C2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EBBE45D9-D4D2-977E-988C-3446A9367D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F1ABBE89-64CA-C76C-C12A-BEF09429CF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77502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62F73DBD-AE83-4B3D-B90C-3C6F93147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500596E8-4D05-44F0-A850-A303387DEF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68F68C3A-1707-C31D-E048-771FFB5648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06859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3D017D77-F1D7-8ADC-52F1-F5F977F94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0C8FF18B-A711-00DF-4A68-143C82F271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F2C65C51-8B27-4681-FB41-0321F631C2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374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>
          <a:extLst>
            <a:ext uri="{FF2B5EF4-FFF2-40B4-BE49-F238E27FC236}">
              <a16:creationId xmlns:a16="http://schemas.microsoft.com/office/drawing/2014/main" id="{207D868C-0AD0-CF6E-20BA-75EAEB456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4e5c2c9e45_0_138:notes">
            <a:extLst>
              <a:ext uri="{FF2B5EF4-FFF2-40B4-BE49-F238E27FC236}">
                <a16:creationId xmlns:a16="http://schemas.microsoft.com/office/drawing/2014/main" id="{19BA7702-6B7B-822D-8FA3-E1E7EC624E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4e5c2c9e45_0_138:notes">
            <a:extLst>
              <a:ext uri="{FF2B5EF4-FFF2-40B4-BE49-F238E27FC236}">
                <a16:creationId xmlns:a16="http://schemas.microsoft.com/office/drawing/2014/main" id="{04FF985D-0E6C-0B58-0760-17CBB6BD15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2193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E10F1D74-F8BB-FF2B-10DD-F7B6BCFDB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16C315D0-B048-1F29-AA0E-9A94FA5837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8357A802-AC94-9730-FFEF-E4D61DC438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44901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D7038776-F8BB-6FE7-681E-E12169458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44E3FB1A-F740-7C0E-6ADD-8C0D33A0F9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96EF4768-48A7-A738-DE64-22954E839D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72335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89E21755-A83B-96A3-9982-86B6D4907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35DBE659-6F08-09C4-72E3-095EFBDA37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067C7F20-6611-7E5A-20C7-287D980336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27410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1A5147FE-5B27-2422-B980-65AB16E6B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EF370564-AFC7-E866-D317-913A7BCC73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020C584E-22AB-B84F-B98C-7E785C68AB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33579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FF79F62C-A912-2BC5-8476-C67ECC646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3E27A19C-3847-BE89-8AC5-D8DD13502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3004AC7D-8134-7587-C7A9-EFF24FB038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28801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DB008A2A-8CC2-D0D4-92B7-C849662AC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2C1A9BE7-1876-CC58-69C8-E656F146F9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8205E6A4-EEBB-5D53-B5EA-02FDF125C0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55861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0A8846B7-2E84-ACA5-C5EE-4D6799F7C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808B1CB9-DAC5-3096-57A2-8C5186E00A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E5CD1BF5-5864-232A-C4CA-2D26F262A8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124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EDD85DCD-8B75-2D4E-1B56-55FC6C2F9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D9C14ABF-B656-1C01-C9DB-8A9AF9AFB9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62DF0080-F6CF-82AA-4F67-CEFB150685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32524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DAECC49B-14D1-22C5-44D3-CB93F5900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E940EEE7-ED11-C93D-9139-8C07B2A745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91F373E1-E324-B397-725E-AAFFFAC88F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70476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56A787B4-A286-92E1-8290-F94FD959B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2DD7C386-5AF6-3C4A-C526-CC08358F8A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E0F04C10-356C-2F30-5DAF-CF90F931FB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8328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>
          <a:extLst>
            <a:ext uri="{FF2B5EF4-FFF2-40B4-BE49-F238E27FC236}">
              <a16:creationId xmlns:a16="http://schemas.microsoft.com/office/drawing/2014/main" id="{9139C01F-101E-189B-8823-D72B04B65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4e5c2c9e45_0_138:notes">
            <a:extLst>
              <a:ext uri="{FF2B5EF4-FFF2-40B4-BE49-F238E27FC236}">
                <a16:creationId xmlns:a16="http://schemas.microsoft.com/office/drawing/2014/main" id="{CFB2C7F4-E974-8BD8-5AD1-F858F129D4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4e5c2c9e45_0_138:notes">
            <a:extLst>
              <a:ext uri="{FF2B5EF4-FFF2-40B4-BE49-F238E27FC236}">
                <a16:creationId xmlns:a16="http://schemas.microsoft.com/office/drawing/2014/main" id="{5469C67E-5090-1BEA-84A5-1EE79C478A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7417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0279323D-2078-D55F-9A83-F75AABE87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0282E73D-962E-2AB7-F4B6-D80897EA46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81B0650A-D33A-BCF2-22C3-417B6D0BD0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05826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6" name="Google Shape;3156;g20a542a8cd5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7" name="Google Shape;3157;g20a542a8cd5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5">
          <a:extLst>
            <a:ext uri="{FF2B5EF4-FFF2-40B4-BE49-F238E27FC236}">
              <a16:creationId xmlns:a16="http://schemas.microsoft.com/office/drawing/2014/main" id="{CB8BC2A0-D066-A519-E1A2-35A1467F8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6" name="Google Shape;3156;g20a542a8cd5_0_442:notes">
            <a:extLst>
              <a:ext uri="{FF2B5EF4-FFF2-40B4-BE49-F238E27FC236}">
                <a16:creationId xmlns:a16="http://schemas.microsoft.com/office/drawing/2014/main" id="{0A5E0988-8255-B44C-4538-1B5D57F920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7" name="Google Shape;3157;g20a542a8cd5_0_442:notes">
            <a:extLst>
              <a:ext uri="{FF2B5EF4-FFF2-40B4-BE49-F238E27FC236}">
                <a16:creationId xmlns:a16="http://schemas.microsoft.com/office/drawing/2014/main" id="{CE56BE06-9C60-0983-2FF2-23A9A25B73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046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2E89E605-4FE6-DEDF-FEA4-1992F4BFD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94E07029-834F-EDEA-BF4A-5FFD4E2E3E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348DD673-D6D6-9936-B7CE-C223DCDA48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2767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179C1B44-7A60-02CE-3417-72DAC08B6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CF2C7E3C-8C62-BB01-8881-58D0CAE2EE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33DDF661-539F-3CAA-0B87-3A98E14C0D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74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209546FE-9D8D-105E-9342-3BF046221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EBB41AE9-7AC2-02E5-C55B-C0417B3A08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B82B3318-C89C-81FD-3ECF-B84EDFE517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1946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0A8B04F4-2BF7-1FCE-C73B-9455F3C0C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1D705E63-DD94-B282-547E-36928A35B8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7EF1FF79-95CE-FA2F-33B1-139C85DED0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187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3" name="Google Shape;92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24" name="Google Shape;924;p22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25" name="Google Shape;925;p22"/>
          <p:cNvSpPr txBox="1">
            <a:spLocks noGrp="1"/>
          </p:cNvSpPr>
          <p:nvPr>
            <p:ph type="body" idx="2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926" name="Google Shape;92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 flipH="1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5" r:id="rId4"/>
    <p:sldLayoutId id="2147483668" r:id="rId5"/>
    <p:sldLayoutId id="2147483676" r:id="rId6"/>
    <p:sldLayoutId id="214748367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kursovaya-for-leyla.vercel.app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lbuzz/Kursovaya_for_Leyla.git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kursovaya-for-leyla.vercel.app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Студентка: Усейнова Лейла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Группа: 680.22</a:t>
            </a:r>
            <a:endParaRPr dirty="0"/>
          </a:p>
        </p:txBody>
      </p:sp>
      <p:sp>
        <p:nvSpPr>
          <p:cNvPr id="1431" name="Google Shape;1431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dk2"/>
                </a:solidFill>
              </a:rPr>
              <a:t>Создание онлайновой информационной системы для городских телефонных служб</a:t>
            </a:r>
            <a:endParaRPr sz="3200" dirty="0">
              <a:solidFill>
                <a:schemeClr val="dk1"/>
              </a:solidFill>
            </a:endParaRPr>
          </a:p>
        </p:txBody>
      </p:sp>
      <p:grpSp>
        <p:nvGrpSpPr>
          <p:cNvPr id="1432" name="Google Shape;1432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3" name="Google Shape;1433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4" name="Google Shape;1434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7" name="Google Shape;1437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8" name="Google Shape;1438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39" name="Google Shape;1439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0" name="Google Shape;1440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2" name="Google Shape;1442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3" name="Google Shape;1443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4" name="Google Shape;1444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7" name="Google Shape;1447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" name="Google Shape;1449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0" name="Google Shape;1450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2" name="Google Shape;1452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FCE71482-19DC-3013-ECD1-A348F1FCD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949AECC1-33D0-F24F-9400-C7A3294706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1. Теоретическая часть</a:t>
            </a:r>
            <a:endParaRPr dirty="0"/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D1DF6734-A5D5-62AC-69DA-B9CCCE0DC53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458104"/>
            <a:ext cx="7559219" cy="2440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/>
              <a:t>JavaScript (JS) — это язык программирования, который играет ключевую роль в разработке динамичных и интерактивных веб-приложений. Для онлайновых информационных систем, таких как системы городских телефонных служб, JS позволяет создавать интерфейсы, которые мгновенно реагируют на действия пользователя, обеспечивая удобство и скорость работы.</a:t>
            </a: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1200" b="1" dirty="0"/>
              <a:t>Интерактивность и обработка событий: </a:t>
            </a:r>
            <a:r>
              <a:rPr lang="ru-RU" sz="1200" dirty="0"/>
              <a:t>Например, при вводе запроса или выборе опций из списка система должна немедленно показывать результаты без необходимости перезагружать страницу. </a:t>
            </a: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1200" b="1" dirty="0"/>
              <a:t>Валидация данных:</a:t>
            </a:r>
            <a:r>
              <a:rPr lang="ru-RU" sz="1200" dirty="0"/>
              <a:t> Например, если пользователь вводит номер телефона, JavaScript может проверить его формат и убедиться, что он соответствует установленным правилам, прежде чем данные будут переданы в базу данных. Если ввод неверный, система сразу уведомит пользователя о необходимости исправить ошибку.</a:t>
            </a:r>
          </a:p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1200" b="1" dirty="0"/>
              <a:t>Асинхронное обновление данных:</a:t>
            </a:r>
            <a:r>
              <a:rPr lang="ru-RU" sz="1200" dirty="0"/>
              <a:t> Онлайновая система для телефонных служб должна предоставлять пользователям актуальную информацию в реальном времени, например, о статусе линии, времени ожидания или наличии свободных операторов. Для этого используются асинхронные запросы, которые отправляют данные на сервер и получают ответ без обновления всей страницы. </a:t>
            </a:r>
            <a:endParaRPr lang="ru-RU" dirty="0"/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6077D9F9-7189-CF4B-9EFF-F6B8F7B80CE1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2338863B-0A9F-813B-DA80-A0AD745081CD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B76BD601-1771-A345-651C-116368545522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04C6D8DE-0DB6-550A-DA4B-41877B36B058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EB1B9414-6E5E-2022-9D36-DD873BCA10A7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1EC2D985-FE8E-5331-82BC-2F4C1CE31395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756BF5AE-2B84-CA99-3586-21E9305CBE50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1E730C24-BE02-9717-9DBF-91E27AFF4EC4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Google Shape;1530;p39">
            <a:extLst>
              <a:ext uri="{FF2B5EF4-FFF2-40B4-BE49-F238E27FC236}">
                <a16:creationId xmlns:a16="http://schemas.microsoft.com/office/drawing/2014/main" id="{355A2781-8DAA-BB76-504D-D90C0E9927F2}"/>
              </a:ext>
            </a:extLst>
          </p:cNvPr>
          <p:cNvSpPr txBox="1">
            <a:spLocks/>
          </p:cNvSpPr>
          <p:nvPr/>
        </p:nvSpPr>
        <p:spPr>
          <a:xfrm>
            <a:off x="720000" y="95892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ru-RU" sz="1800" dirty="0"/>
              <a:t>1.3.2 </a:t>
            </a:r>
            <a:r>
              <a:rPr lang="en-US" sz="1800" dirty="0"/>
              <a:t>JavaScript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484882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489EDDA0-4674-15B3-10B7-B514547EA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0BA9A93A-FC1C-7920-3B01-57236E1FFB9C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1665FE0C-D1F6-0914-1761-9C43D9130377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BF69AEB7-C78F-F87A-60EE-B0B66DFBF5AB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22AC07E4-0F4A-1696-FD9D-78E37570C280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8BF0B49B-B2BA-2325-D5ED-4709428A77AB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8658E7CD-BC10-44B9-534B-DEF66C68A380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FFED8B74-15FA-3180-64FA-4B263CC22006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6DF81C39-BAD7-2F01-7A82-3368A84AA5EE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CFB3EFB3-4E7F-499C-A4E0-2EF91B3081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2. Практическая часть</a:t>
            </a:r>
            <a:endParaRPr dirty="0"/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EB03D7A8-5496-B6F8-6D04-1F6496C1E2E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458104"/>
            <a:ext cx="7559219" cy="2440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50" dirty="0"/>
              <a:t>Сайт </a:t>
            </a:r>
            <a:r>
              <a:rPr lang="ru-RU" sz="1350" dirty="0" err="1"/>
              <a:t>CityTel</a:t>
            </a:r>
            <a:r>
              <a:rPr lang="ru-RU" sz="1350" dirty="0"/>
              <a:t> представляет собой онлайн-платформу для предоставления услуг в сфере связи. Основной задачей сайта является обеспечение пользователей необходимой информацией о компании, услугах и контактных данных, а также возможность связи с компанией через форму обратной связи.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50" dirty="0"/>
              <a:t>Основными разделами сайта являются: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50" dirty="0"/>
              <a:t>•</a:t>
            </a:r>
            <a:r>
              <a:rPr lang="ru-RU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Главная страница</a:t>
            </a:r>
            <a:r>
              <a:rPr lang="ru-RU" sz="1350" dirty="0"/>
              <a:t>: представление общей информации о компании, а также кнопки для навигации по основным разделам.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50" dirty="0"/>
              <a:t>•</a:t>
            </a:r>
            <a:r>
              <a:rPr lang="ru-RU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 нас</a:t>
            </a:r>
            <a:r>
              <a:rPr lang="ru-RU" sz="1350" dirty="0"/>
              <a:t>: подробная информация о компании, её истории и миссии.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50" dirty="0"/>
              <a:t>•</a:t>
            </a:r>
            <a:r>
              <a:rPr lang="ru-RU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Контакты</a:t>
            </a:r>
            <a:r>
              <a:rPr lang="ru-RU" sz="1350" dirty="0"/>
              <a:t>: форма обратной связи для связи с компанией, а также предоставление контактной информации.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50" dirty="0"/>
              <a:t>•</a:t>
            </a:r>
            <a:r>
              <a:rPr lang="ru-RU" sz="13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FAQ</a:t>
            </a:r>
            <a:r>
              <a:rPr lang="ru-RU" sz="1350" dirty="0"/>
              <a:t>: раздел с часто задаваемыми вопросами, что позволяет пользователю быстро найти ответы на стандартные запросы.</a:t>
            </a:r>
          </a:p>
        </p:txBody>
      </p:sp>
      <p:sp>
        <p:nvSpPr>
          <p:cNvPr id="3" name="Google Shape;1530;p39">
            <a:extLst>
              <a:ext uri="{FF2B5EF4-FFF2-40B4-BE49-F238E27FC236}">
                <a16:creationId xmlns:a16="http://schemas.microsoft.com/office/drawing/2014/main" id="{80C46790-8535-D009-B8F2-3670450E765E}"/>
              </a:ext>
            </a:extLst>
          </p:cNvPr>
          <p:cNvSpPr txBox="1">
            <a:spLocks/>
          </p:cNvSpPr>
          <p:nvPr/>
        </p:nvSpPr>
        <p:spPr>
          <a:xfrm>
            <a:off x="720000" y="95892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ru-RU" sz="1800" dirty="0"/>
              <a:t>2.1 Описание предметной области </a:t>
            </a:r>
          </a:p>
        </p:txBody>
      </p:sp>
    </p:spTree>
    <p:extLst>
      <p:ext uri="{BB962C8B-B14F-4D97-AF65-F5344CB8AC3E}">
        <p14:creationId xmlns:p14="http://schemas.microsoft.com/office/powerpoint/2010/main" val="125834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C3F8384E-D525-B995-0F93-05F411DC5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6DD9F7A3-EFE7-35F7-E720-269A5FF139F4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077B21A8-4C1A-A5A6-FB06-011D7D2464D2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344B0A8A-52AB-21E8-8731-87F046CB19C4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105B19A5-4DF1-4F4C-88A2-89EEB9925260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BD3186C6-AAA7-BDBB-3629-1343897DA41D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5766FFB8-AC20-221F-72D6-4E1FA7371921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E2D803A3-29B4-A178-0749-05F25EF2AB49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DFC7C661-83F5-FE88-C52D-81AE6C4E8AFE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64011080-70B4-FA93-F7E1-1D7FDDB20A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2. Практическая часть</a:t>
            </a:r>
            <a:endParaRPr dirty="0"/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3DD6AF90-871E-B07F-E612-B11292484AE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458104"/>
            <a:ext cx="7559219" cy="2440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/>
              <a:t>Перед началом разработки сайта </a:t>
            </a:r>
            <a:r>
              <a:rPr lang="ru-RU" sz="1200" dirty="0" err="1"/>
              <a:t>CityTel</a:t>
            </a:r>
            <a:r>
              <a:rPr lang="ru-RU" sz="1200" dirty="0"/>
              <a:t> было необходимо создать и настроить рабочее окружение.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dirty="0"/>
              <a:t>Выбор редактора кода: </a:t>
            </a:r>
            <a:r>
              <a:rPr lang="ru-RU" sz="1200" dirty="0"/>
              <a:t>Для верстки и написания скриптов использовался редактор Visual Studio Code (VS Code) благодаря его широким возможностям, поддержке расширений и удобному интерфейсу.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dirty="0"/>
              <a:t>Структура проекта: </a:t>
            </a:r>
            <a:r>
              <a:rPr lang="ru-RU" sz="1200" dirty="0"/>
              <a:t>Структура проекта включает три HTML-страницы: главную, страницу "О нас" и "Контакты". Внешний файл стилей style.css содержит все CSS-правила для сайта. В script.js размещён JavaScript-код для динамических элементов.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dirty="0"/>
              <a:t>Подключение </a:t>
            </a:r>
            <a:r>
              <a:rPr lang="en-US" sz="1200" b="1" dirty="0"/>
              <a:t>CSS </a:t>
            </a:r>
            <a:r>
              <a:rPr lang="ru-RU" sz="1200" b="1" dirty="0"/>
              <a:t>и </a:t>
            </a:r>
            <a:r>
              <a:rPr lang="en-US" sz="1200" b="1" dirty="0"/>
              <a:t>JavaScript:</a:t>
            </a:r>
            <a:r>
              <a:rPr lang="ru-RU" sz="1200" b="1" dirty="0"/>
              <a:t> </a:t>
            </a:r>
            <a:r>
              <a:rPr lang="ru-RU" sz="1200" dirty="0"/>
              <a:t>Во всех </a:t>
            </a:r>
            <a:r>
              <a:rPr lang="en-US" sz="1200" dirty="0"/>
              <a:t>HTML-</a:t>
            </a:r>
            <a:r>
              <a:rPr lang="ru-RU" sz="1200" dirty="0"/>
              <a:t>документах </a:t>
            </a:r>
            <a:r>
              <a:rPr lang="en-US" sz="1200" dirty="0"/>
              <a:t>CSS-</a:t>
            </a:r>
            <a:r>
              <a:rPr lang="ru-RU" sz="1200" dirty="0"/>
              <a:t>файл подключается через тег </a:t>
            </a:r>
            <a:r>
              <a:rPr lang="en-US" sz="1200" dirty="0"/>
              <a:t>link, </a:t>
            </a:r>
            <a:r>
              <a:rPr lang="ru-RU" sz="1200" dirty="0"/>
              <a:t>а </a:t>
            </a:r>
            <a:r>
              <a:rPr lang="en-US" sz="1200" dirty="0"/>
              <a:t>JavaScript — </a:t>
            </a:r>
            <a:r>
              <a:rPr lang="ru-RU" sz="1200" dirty="0"/>
              <a:t>через </a:t>
            </a:r>
            <a:r>
              <a:rPr lang="en-US" sz="1200" dirty="0"/>
              <a:t>script</a:t>
            </a:r>
            <a:r>
              <a:rPr lang="ru-RU" sz="1200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dirty="0"/>
              <a:t>Используемые технологии: </a:t>
            </a:r>
            <a:r>
              <a:rPr lang="ru-RU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</a:t>
            </a:r>
            <a:r>
              <a:rPr lang="ru-RU" sz="1200" dirty="0"/>
              <a:t> — для структурирования контента; </a:t>
            </a:r>
            <a:r>
              <a:rPr lang="ru-RU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</a:t>
            </a:r>
            <a:r>
              <a:rPr lang="ru-RU" sz="1200" dirty="0"/>
              <a:t> — для оформления внешнего вида страниц; </a:t>
            </a:r>
            <a:r>
              <a:rPr lang="ru-RU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ru-RU" sz="1200" dirty="0"/>
              <a:t> — для реализации динамических функций (мобильное меню, аккордеон, валидация формы)</a:t>
            </a:r>
          </a:p>
        </p:txBody>
      </p:sp>
      <p:sp>
        <p:nvSpPr>
          <p:cNvPr id="3" name="Google Shape;1530;p39">
            <a:extLst>
              <a:ext uri="{FF2B5EF4-FFF2-40B4-BE49-F238E27FC236}">
                <a16:creationId xmlns:a16="http://schemas.microsoft.com/office/drawing/2014/main" id="{9F968423-A4BB-B860-E49E-54AF518847A8}"/>
              </a:ext>
            </a:extLst>
          </p:cNvPr>
          <p:cNvSpPr txBox="1">
            <a:spLocks/>
          </p:cNvSpPr>
          <p:nvPr/>
        </p:nvSpPr>
        <p:spPr>
          <a:xfrm>
            <a:off x="720000" y="95892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ru-RU" sz="1800" dirty="0"/>
              <a:t>2.2 Создание окружения для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325923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D6905E6B-4634-B227-2184-F5EAF6E3A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B2C92773-2CC3-C084-45D4-F605D9C661E8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B96D3A7A-9E4F-2AB9-4154-258D60377B5C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79DF30C3-0634-EC49-B55F-D5495BF868CD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BD71C44A-495A-532E-01AD-292244700D92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100BAE3B-D874-8ABF-AA71-8F28109EB517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B4D858E2-D022-461E-9736-56368206871A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0DE1E26C-F284-5825-F03B-1D72159A33CA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2332CECE-1EA5-5C8D-4A29-E061EDA31AAC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F7A273D5-A5CD-AFCF-40D2-01924EC80C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2. Практическая часть</a:t>
            </a:r>
            <a:endParaRPr dirty="0"/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E29E99ED-E756-D0E6-A266-9CDCD073831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458104"/>
            <a:ext cx="3269571" cy="979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/>
              <a:t>HTML-код сайта </a:t>
            </a:r>
            <a:r>
              <a:rPr lang="ru-RU" sz="1200" dirty="0" err="1"/>
              <a:t>CityTel</a:t>
            </a:r>
            <a:r>
              <a:rPr lang="ru-RU" sz="1200" dirty="0"/>
              <a:t> отвечает за структуру и содержимое всех страниц: главной, страницы "О нас", "Контакты" и других. Он реализован с использованием стандартной семантической разметки HTML5, что делает страницы понятными как для пользователей, так и для поисковых систем. Далее приведён подробный построчный разбор ключевых элементов с примерами кода и пояснениями.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dirty="0"/>
          </a:p>
        </p:txBody>
      </p:sp>
      <p:sp>
        <p:nvSpPr>
          <p:cNvPr id="3" name="Google Shape;1530;p39">
            <a:extLst>
              <a:ext uri="{FF2B5EF4-FFF2-40B4-BE49-F238E27FC236}">
                <a16:creationId xmlns:a16="http://schemas.microsoft.com/office/drawing/2014/main" id="{308EA6B1-9CE4-07F3-382F-9DA972B7C1A9}"/>
              </a:ext>
            </a:extLst>
          </p:cNvPr>
          <p:cNvSpPr txBox="1">
            <a:spLocks/>
          </p:cNvSpPr>
          <p:nvPr/>
        </p:nvSpPr>
        <p:spPr>
          <a:xfrm>
            <a:off x="720000" y="95892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ru-RU" sz="1800" dirty="0"/>
              <a:t>2.3 Верстка </a:t>
            </a:r>
            <a:r>
              <a:rPr lang="en-US" sz="1800" dirty="0"/>
              <a:t>HTML </a:t>
            </a:r>
            <a:r>
              <a:rPr lang="ru-RU" sz="1800" dirty="0"/>
              <a:t>страницы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C4075-E6A3-0C88-6467-B59DB1F96C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48"/>
          <a:stretch/>
        </p:blipFill>
        <p:spPr>
          <a:xfrm>
            <a:off x="4618384" y="1086867"/>
            <a:ext cx="4434428" cy="362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31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41998784-1A33-B133-C0DC-AB43188BB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B29F025E-A4EF-2A72-2985-5FEBC6EF7DB5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47322A05-C52A-5074-F106-13D56EC861E0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848604C5-4B8A-E5FD-6E00-35236DBEA578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B2464F6D-E9CB-A592-C287-D0D4A26430B8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9D1437EF-951A-A4E7-F8CD-19E2E58EA7F1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8A30CEA3-5E8E-3F49-39AB-7C1E18255E5C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2BDA5716-48D3-F1A5-4CDB-4367F987CFBB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17752F84-27AB-858F-4956-D2863F674657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D0777DC7-2D7D-F821-39D0-0881C76D78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2. Практическая часть</a:t>
            </a:r>
            <a:endParaRPr dirty="0"/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0E2B2601-4E07-E41D-E088-67601E5C01D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2181685"/>
            <a:ext cx="3269571" cy="979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/>
              <a:t>Данный фрагмент кода (рис. 2.3) представляет собой </a:t>
            </a:r>
            <a:r>
              <a:rPr lang="ru-RU" sz="1200" b="1" dirty="0"/>
              <a:t>главный баннер (</a:t>
            </a:r>
            <a:r>
              <a:rPr lang="ru-RU" sz="1200" b="1" dirty="0" err="1"/>
              <a:t>hero</a:t>
            </a:r>
            <a:r>
              <a:rPr lang="ru-RU" sz="1200" b="1" dirty="0"/>
              <a:t> </a:t>
            </a:r>
            <a:r>
              <a:rPr lang="ru-RU" sz="1200" b="1" dirty="0" err="1"/>
              <a:t>section</a:t>
            </a:r>
            <a:r>
              <a:rPr lang="ru-RU" sz="1200" b="1" dirty="0"/>
              <a:t>) </a:t>
            </a:r>
            <a:r>
              <a:rPr lang="ru-RU" sz="1200" dirty="0"/>
              <a:t>сайта телефонной компании. Итог представлен на Рис. 2.4. Секция помечена классом "</a:t>
            </a:r>
            <a:r>
              <a:rPr lang="ru-RU" sz="1200" dirty="0" err="1"/>
              <a:t>hero</a:t>
            </a:r>
            <a:r>
              <a:rPr lang="ru-RU" sz="1200" dirty="0"/>
              <a:t>" для стилизации. Используются семантические </a:t>
            </a:r>
            <a:r>
              <a:rPr lang="en-US" sz="1200" dirty="0"/>
              <a:t>HTML-</a:t>
            </a:r>
            <a:r>
              <a:rPr lang="ru-RU" sz="1200" dirty="0"/>
              <a:t>теги. </a:t>
            </a:r>
          </a:p>
        </p:txBody>
      </p:sp>
      <p:sp>
        <p:nvSpPr>
          <p:cNvPr id="3" name="Google Shape;1530;p39">
            <a:extLst>
              <a:ext uri="{FF2B5EF4-FFF2-40B4-BE49-F238E27FC236}">
                <a16:creationId xmlns:a16="http://schemas.microsoft.com/office/drawing/2014/main" id="{AABFDF0E-6D31-998C-6137-616BAE9B99B4}"/>
              </a:ext>
            </a:extLst>
          </p:cNvPr>
          <p:cNvSpPr txBox="1">
            <a:spLocks/>
          </p:cNvSpPr>
          <p:nvPr/>
        </p:nvSpPr>
        <p:spPr>
          <a:xfrm>
            <a:off x="720000" y="95892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ru-RU" sz="1800" dirty="0"/>
              <a:t>2.3 Верстка </a:t>
            </a:r>
            <a:r>
              <a:rPr lang="en-US" sz="1800" dirty="0"/>
              <a:t>HTML </a:t>
            </a:r>
            <a:r>
              <a:rPr lang="ru-RU" sz="1800" dirty="0"/>
              <a:t>страницы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934331-2EB0-FBC7-9963-7D2B721F8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942" y="1198855"/>
            <a:ext cx="4777367" cy="310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48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3EBF8D55-5B75-C9E2-5614-2684B3156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B931AD78-7614-CBEC-C099-1ADEE9868E04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8510464D-4D9E-E360-2D6D-8D0E25528C16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FF7DD867-B3BB-6790-3B1D-54A77C8205BB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F458E639-D292-C22D-C303-26945FAF63B3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F28FA18C-B16D-770E-61B2-84A39C4FD1EF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3CBDC23C-4624-C31A-414D-29DE60204D19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68B1F619-FF56-DF09-2FE1-BC2EDDC6DCF3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3782D478-A152-4B11-EDFB-FD7D72E9DF64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899F6744-0268-102A-4EC4-40DC5C8448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2. Практическая часть</a:t>
            </a:r>
            <a:endParaRPr dirty="0"/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1F756CFC-F01F-F978-1A18-2D7D6F6F4B7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988782"/>
            <a:ext cx="3269571" cy="979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/>
              <a:t>Данный фрагмент кода (рис. 2.5) представляет собой </a:t>
            </a:r>
            <a:r>
              <a:rPr lang="ru-RU" sz="1200" b="1" dirty="0"/>
              <a:t>раздел с перечнем услуг </a:t>
            </a:r>
            <a:r>
              <a:rPr lang="ru-RU" sz="1200" dirty="0"/>
              <a:t>телефонной компании. Итог представлен на Рис. 2.6. </a:t>
            </a:r>
          </a:p>
        </p:txBody>
      </p:sp>
      <p:sp>
        <p:nvSpPr>
          <p:cNvPr id="3" name="Google Shape;1530;p39">
            <a:extLst>
              <a:ext uri="{FF2B5EF4-FFF2-40B4-BE49-F238E27FC236}">
                <a16:creationId xmlns:a16="http://schemas.microsoft.com/office/drawing/2014/main" id="{49234EAE-5BDF-AB4D-6542-57C0DBFC98E5}"/>
              </a:ext>
            </a:extLst>
          </p:cNvPr>
          <p:cNvSpPr txBox="1">
            <a:spLocks/>
          </p:cNvSpPr>
          <p:nvPr/>
        </p:nvSpPr>
        <p:spPr>
          <a:xfrm>
            <a:off x="720000" y="95892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ru-RU" sz="1800" dirty="0"/>
              <a:t>2.3 Верстка </a:t>
            </a:r>
            <a:r>
              <a:rPr lang="en-US" sz="1800" dirty="0"/>
              <a:t>HTML </a:t>
            </a:r>
            <a:r>
              <a:rPr lang="ru-RU" sz="1800" dirty="0"/>
              <a:t>страницы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6EEDB4-113B-9491-E30B-D69266574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83623"/>
            <a:ext cx="4322190" cy="310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75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1F8FD4A5-7F33-CAE6-D546-2FBAE7245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70F5CF37-D1C8-C769-C191-BDC4559769FC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9BE0DEB9-3CA5-57ED-1C31-6CF0858C431C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09716DE8-94D9-51F0-8E0B-43A4684CC4F1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8B3D0F6A-5451-1576-D04D-8729145BA419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CEB0C781-C17C-4AC7-BC28-A740AC214E18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21746417-9A1E-06F1-D7CF-0B5A02E2A5B6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C741FF31-241F-D911-8D3F-2855FA8E0A0B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84FF031F-801F-5072-386B-C742CFA20D79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2AE8B2B9-B429-34D3-D504-F2ADFFA245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2. Практическая часть</a:t>
            </a:r>
            <a:endParaRPr dirty="0"/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32119A8A-C718-1346-D5EC-ED3BDD09E6BD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988782"/>
            <a:ext cx="3269571" cy="979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/>
              <a:t>Данный фрагмент кода (рис. 2.7) представляет собой </a:t>
            </a:r>
            <a:r>
              <a:rPr lang="ru-RU" sz="1200" b="1" dirty="0"/>
              <a:t>раздел, демонстрирующий преимущества </a:t>
            </a:r>
            <a:r>
              <a:rPr lang="ru-RU" sz="1200" dirty="0"/>
              <a:t>телефонной информационной системы.</a:t>
            </a:r>
          </a:p>
        </p:txBody>
      </p:sp>
      <p:sp>
        <p:nvSpPr>
          <p:cNvPr id="3" name="Google Shape;1530;p39">
            <a:extLst>
              <a:ext uri="{FF2B5EF4-FFF2-40B4-BE49-F238E27FC236}">
                <a16:creationId xmlns:a16="http://schemas.microsoft.com/office/drawing/2014/main" id="{D220C2C0-9A34-C960-46EE-631D62F8A866}"/>
              </a:ext>
            </a:extLst>
          </p:cNvPr>
          <p:cNvSpPr txBox="1">
            <a:spLocks/>
          </p:cNvSpPr>
          <p:nvPr/>
        </p:nvSpPr>
        <p:spPr>
          <a:xfrm>
            <a:off x="720000" y="95892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ru-RU" sz="1800" dirty="0"/>
              <a:t>2.3 Верстка </a:t>
            </a:r>
            <a:r>
              <a:rPr lang="en-US" sz="1800" dirty="0"/>
              <a:t>HTML </a:t>
            </a:r>
            <a:r>
              <a:rPr lang="ru-RU" sz="1800" dirty="0"/>
              <a:t>страницы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A502F-8F62-0547-D132-775E4A047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431" y="945253"/>
            <a:ext cx="3593141" cy="33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45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BDC1C7C7-788C-3652-CF04-7E922BD28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EACC28CC-7C8B-47E1-A661-E557470FF448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77573CA6-BCE9-1EA5-9644-558EDF6E3667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C8AD2E8D-168E-9094-3E98-EF5CE0F50403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D69B2D5D-16A0-53FA-C252-4DA10ADC9F05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B41C56D0-DA99-E6D3-7E5C-956370A56CC3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26F9DEA9-CD69-99C4-49EB-49177AA89B5B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C9B362FF-1B94-BE62-FFDC-50A71D441EE3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81AED234-D70E-A455-A663-26FD9E2CFF21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DC419EB2-7EBB-515D-809C-81C9F2001C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2. Практическая часть</a:t>
            </a:r>
            <a:endParaRPr dirty="0"/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AC9E884B-D125-05C2-2BA7-E054640E1BA7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988782"/>
            <a:ext cx="3269571" cy="979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/>
              <a:t>Данный фрагмент кода (рис. 2.9) представляет собой </a:t>
            </a:r>
            <a:r>
              <a:rPr lang="ru-RU" sz="1200" b="1" dirty="0"/>
              <a:t>подвал сайта </a:t>
            </a:r>
            <a:r>
              <a:rPr lang="ru-RU" sz="1200" dirty="0"/>
              <a:t>телефонной компании. Итог представлен на Рис. 2.10.</a:t>
            </a:r>
          </a:p>
        </p:txBody>
      </p:sp>
      <p:sp>
        <p:nvSpPr>
          <p:cNvPr id="3" name="Google Shape;1530;p39">
            <a:extLst>
              <a:ext uri="{FF2B5EF4-FFF2-40B4-BE49-F238E27FC236}">
                <a16:creationId xmlns:a16="http://schemas.microsoft.com/office/drawing/2014/main" id="{454C7BEF-802C-90C5-381F-300C04CDC660}"/>
              </a:ext>
            </a:extLst>
          </p:cNvPr>
          <p:cNvSpPr txBox="1">
            <a:spLocks/>
          </p:cNvSpPr>
          <p:nvPr/>
        </p:nvSpPr>
        <p:spPr>
          <a:xfrm>
            <a:off x="720000" y="95892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ru-RU" sz="1800" dirty="0"/>
              <a:t>2.3 Верстка </a:t>
            </a:r>
            <a:r>
              <a:rPr lang="en-US" sz="1800" dirty="0"/>
              <a:t>HTML </a:t>
            </a:r>
            <a:r>
              <a:rPr lang="ru-RU" sz="1800" dirty="0"/>
              <a:t>страницы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892E5-BAB9-22A1-C15B-8714F218C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431" y="918914"/>
            <a:ext cx="3433159" cy="357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5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1322A5D2-20C5-9895-08D2-E1FC111E7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217D2D0F-C936-D779-254B-F8FF2EEE54C5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98782530-FAAC-1057-AA58-DE751FAA1C0E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928715DF-E247-A9F9-407B-29642E08813C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D1E0F2C4-20D0-690E-9F5C-FB8A701A1C89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0ABA6CA2-A72F-B603-A446-1BBDDE1C2822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88410FED-4983-DEA5-E261-08A211959D96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C5AB984D-1F9A-0027-9BCA-F517BE35497E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A5530D55-385A-1D71-215A-324DF458F1E0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75323392-EC65-9A70-D5D4-80582AF6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2. Практическая часть</a:t>
            </a:r>
            <a:endParaRPr dirty="0"/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8B510832-5BAE-2124-0015-0560EACE7FD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988782"/>
            <a:ext cx="3269571" cy="979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/>
              <a:t>Данный фрагмент кода (рис. 2.13) представляет собой </a:t>
            </a:r>
            <a:r>
              <a:rPr lang="ru-RU" sz="1200" b="1" dirty="0"/>
              <a:t>раздел с контактной формой для отправки сообщений</a:t>
            </a:r>
            <a:r>
              <a:rPr lang="ru-RU" sz="1200" dirty="0"/>
              <a:t>. Итог представлен на Рис. 2.14.</a:t>
            </a:r>
          </a:p>
        </p:txBody>
      </p:sp>
      <p:sp>
        <p:nvSpPr>
          <p:cNvPr id="3" name="Google Shape;1530;p39">
            <a:extLst>
              <a:ext uri="{FF2B5EF4-FFF2-40B4-BE49-F238E27FC236}">
                <a16:creationId xmlns:a16="http://schemas.microsoft.com/office/drawing/2014/main" id="{4B1B7A5D-E81D-1992-438E-BB4DD17A14AE}"/>
              </a:ext>
            </a:extLst>
          </p:cNvPr>
          <p:cNvSpPr txBox="1">
            <a:spLocks/>
          </p:cNvSpPr>
          <p:nvPr/>
        </p:nvSpPr>
        <p:spPr>
          <a:xfrm>
            <a:off x="720000" y="95892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ru-RU" sz="1800" dirty="0"/>
              <a:t>2.3 Верстка </a:t>
            </a:r>
            <a:r>
              <a:rPr lang="en-US" sz="1800" dirty="0"/>
              <a:t>HTML </a:t>
            </a:r>
            <a:r>
              <a:rPr lang="ru-RU" sz="1800" dirty="0"/>
              <a:t>страницы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71452F-571B-6C4B-7898-560AABA1D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558" y="977298"/>
            <a:ext cx="4096218" cy="320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32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B129F409-47A5-D545-B7FC-1D5AB79D5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C6C34ED0-A40B-0966-5D3D-44F05E4F9C1D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B2649FB7-EE52-F444-623F-F36E47FF7E84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0BF22CF7-2984-2CD9-9893-7E6BAB52D00D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014B9872-D1B1-EDB4-B3AB-1E2D9CD20708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1E51E808-A274-3BB8-25F2-EF58E83ACE7C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3E8E282A-952C-098C-5A9B-428B9BD3AD0E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6125A5CD-80D8-A1E3-515E-D0C546E5A0AE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C47E5E37-577B-4239-209E-8EC71C1B3062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D007D0AD-8F6E-A7EF-BDC7-14F2325347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2. Практическая часть</a:t>
            </a:r>
            <a:endParaRPr dirty="0"/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A355E2C9-7071-ED41-360C-8D65C6C5C457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988782"/>
            <a:ext cx="3269571" cy="979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/>
              <a:t>Особенности реализации: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/>
              <a:t>•Четкое разделение функционала (отправка) и обратной связи (сообщение) (рис. 2.16)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/>
              <a:t>•Подготовка для JavaScript-обработки (рис. 2.15):</a:t>
            </a:r>
          </a:p>
          <a:p>
            <a:pPr marL="628650" lvl="1" indent="-171450" algn="just">
              <a:buFont typeface="Courier New" panose="02070309020205020404" pitchFamily="49" charset="0"/>
              <a:buChar char="o"/>
            </a:pPr>
            <a:r>
              <a:rPr lang="ru-RU" sz="1200" dirty="0"/>
              <a:t>Отправка данных формы</a:t>
            </a:r>
          </a:p>
          <a:p>
            <a:pPr marL="628650" lvl="1" indent="-171450" algn="just">
              <a:buFont typeface="Courier New" panose="02070309020205020404" pitchFamily="49" charset="0"/>
              <a:buChar char="o"/>
            </a:pPr>
            <a:r>
              <a:rPr lang="ru-RU" sz="1200" dirty="0"/>
              <a:t>Отображение статуса операции</a:t>
            </a:r>
          </a:p>
        </p:txBody>
      </p:sp>
      <p:sp>
        <p:nvSpPr>
          <p:cNvPr id="3" name="Google Shape;1530;p39">
            <a:extLst>
              <a:ext uri="{FF2B5EF4-FFF2-40B4-BE49-F238E27FC236}">
                <a16:creationId xmlns:a16="http://schemas.microsoft.com/office/drawing/2014/main" id="{532DA46A-BF6C-97CA-F52A-3C3E5CC006D6}"/>
              </a:ext>
            </a:extLst>
          </p:cNvPr>
          <p:cNvSpPr txBox="1">
            <a:spLocks/>
          </p:cNvSpPr>
          <p:nvPr/>
        </p:nvSpPr>
        <p:spPr>
          <a:xfrm>
            <a:off x="720000" y="95892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ru-RU" sz="1800" dirty="0"/>
              <a:t>2.3 Верстка </a:t>
            </a:r>
            <a:r>
              <a:rPr lang="en-US" sz="1800" dirty="0"/>
              <a:t>HTML </a:t>
            </a:r>
            <a:r>
              <a:rPr lang="ru-RU" sz="1800" dirty="0"/>
              <a:t>страницы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283827-2948-99F2-69ED-EBFDB6F2BA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077"/>
          <a:stretch/>
        </p:blipFill>
        <p:spPr>
          <a:xfrm>
            <a:off x="4206196" y="1598669"/>
            <a:ext cx="4899754" cy="162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4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37"/>
          <p:cNvSpPr txBox="1">
            <a:spLocks noGrp="1"/>
          </p:cNvSpPr>
          <p:nvPr>
            <p:ph type="title"/>
          </p:nvPr>
        </p:nvSpPr>
        <p:spPr>
          <a:xfrm>
            <a:off x="720000" y="33280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Содержание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1"/>
          </p:nvPr>
        </p:nvSpPr>
        <p:spPr>
          <a:xfrm>
            <a:off x="915072" y="1984975"/>
            <a:ext cx="5373977" cy="2535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1.1 Web-</a:t>
            </a:r>
            <a:r>
              <a:rPr lang="ru-RU" sz="1800" dirty="0"/>
              <a:t>программирование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1.2 </a:t>
            </a:r>
            <a:r>
              <a:rPr lang="en-US" sz="1800" dirty="0"/>
              <a:t>HTML </a:t>
            </a:r>
            <a:endParaRPr lang="ru-RU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1.3 Dynamic HTML</a:t>
            </a:r>
            <a:endParaRPr lang="ru-RU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1.</a:t>
            </a:r>
            <a:r>
              <a:rPr lang="ru-RU" sz="1800" dirty="0"/>
              <a:t>3</a:t>
            </a:r>
            <a:r>
              <a:rPr lang="en-US" sz="1800" dirty="0"/>
              <a:t>.1 </a:t>
            </a:r>
            <a:r>
              <a:rPr lang="ru-RU" sz="1800" dirty="0"/>
              <a:t>Каскадные таблицы стилей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1.3.2 </a:t>
            </a:r>
            <a:r>
              <a:rPr lang="en-US" sz="1800" dirty="0"/>
              <a:t>JavaScript</a:t>
            </a:r>
          </a:p>
        </p:txBody>
      </p:sp>
      <p:sp>
        <p:nvSpPr>
          <p:cNvPr id="1472" name="Google Shape;1472;p37"/>
          <p:cNvSpPr txBox="1">
            <a:spLocks noGrp="1"/>
          </p:cNvSpPr>
          <p:nvPr>
            <p:ph type="title" idx="5"/>
          </p:nvPr>
        </p:nvSpPr>
        <p:spPr>
          <a:xfrm>
            <a:off x="720002" y="1344775"/>
            <a:ext cx="5010237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r>
              <a:rPr lang="ru-RU" dirty="0"/>
              <a:t> Теоретическая часть</a:t>
            </a:r>
            <a:endParaRPr dirty="0"/>
          </a:p>
        </p:txBody>
      </p:sp>
      <p:sp>
        <p:nvSpPr>
          <p:cNvPr id="1476" name="Google Shape;1476;p37"/>
          <p:cNvSpPr txBox="1">
            <a:spLocks noGrp="1"/>
          </p:cNvSpPr>
          <p:nvPr>
            <p:ph type="subTitle" idx="13"/>
          </p:nvPr>
        </p:nvSpPr>
        <p:spPr>
          <a:xfrm>
            <a:off x="3055349" y="94896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Ведение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8DFB0849-7759-873B-604D-3A64A30F4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D34D4D68-AAF2-A078-58B7-E60F8DC1FC9D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60F45BCE-B004-1F82-3E43-0B334F9C7D0B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E3BDBA81-8DC7-CE6A-32F0-BB858028DFA6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9D9CE815-0223-33E4-CDD6-D828527C0E65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591EFA26-996C-B466-63DB-E02DB792DE33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9C7D1587-F5CE-43AF-A419-917A1469CF76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D39AFB9D-5EA1-88DE-8B5B-2E80D538E47B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7DE67C1F-F5B2-7856-7EEE-F82015676DBF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E164C1C8-C4F4-8776-D9E2-E33CF93DB7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2. Практическая часть</a:t>
            </a:r>
            <a:endParaRPr dirty="0"/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763C2452-5445-2B98-79E9-34E8660ABEC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988782"/>
            <a:ext cx="3269571" cy="979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/>
              <a:t>Данный фрагмент кода (рис. 2.17) представляет </a:t>
            </a:r>
            <a:r>
              <a:rPr lang="ru-RU" sz="1200" b="1" dirty="0"/>
              <a:t>раздел с картой местоположения компании</a:t>
            </a:r>
            <a:r>
              <a:rPr lang="ru-RU" sz="1200" dirty="0"/>
              <a:t>. Итог представлен на Рис. 2.18.</a:t>
            </a:r>
          </a:p>
        </p:txBody>
      </p:sp>
      <p:sp>
        <p:nvSpPr>
          <p:cNvPr id="3" name="Google Shape;1530;p39">
            <a:extLst>
              <a:ext uri="{FF2B5EF4-FFF2-40B4-BE49-F238E27FC236}">
                <a16:creationId xmlns:a16="http://schemas.microsoft.com/office/drawing/2014/main" id="{9654C2C7-6B5F-AE4A-8C82-1311C1C4A0A1}"/>
              </a:ext>
            </a:extLst>
          </p:cNvPr>
          <p:cNvSpPr txBox="1">
            <a:spLocks/>
          </p:cNvSpPr>
          <p:nvPr/>
        </p:nvSpPr>
        <p:spPr>
          <a:xfrm>
            <a:off x="720000" y="95892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ru-RU" sz="1800" dirty="0"/>
              <a:t>2.3 Верстка </a:t>
            </a:r>
            <a:r>
              <a:rPr lang="en-US" sz="1800" dirty="0"/>
              <a:t>HTML </a:t>
            </a:r>
            <a:r>
              <a:rPr lang="ru-RU" sz="1800" dirty="0"/>
              <a:t>страницы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8EF686-0993-FAE1-A0A9-094158825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616" y="1055768"/>
            <a:ext cx="4153963" cy="333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38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1C84CCF9-4DFC-8F25-490C-161C2C868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7495DB46-3136-1D19-D87D-BFC9FE4598E1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51665854-771F-BC20-81DD-90EDBEE5A96F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3E6EC883-7D46-F963-BCBD-33A573CFB254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C00C3384-AFC4-17E1-82BA-F9859E51A4A1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8294600C-0666-1741-FB37-6AAEA79B60FD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683BA387-ACC8-3D8E-F767-8B6E8200715F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392DEB52-E879-9C7F-A99E-59F77BD69055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E41CC1C0-1609-D6D5-99DC-CF572EA2C8A8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25038CDE-A381-FFF4-DEF8-053D2464D6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2. Практическая часть</a:t>
            </a:r>
            <a:endParaRPr dirty="0"/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57A83DC5-FDAB-5A31-36B1-CEE007C12107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988782"/>
            <a:ext cx="3269571" cy="979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/>
              <a:t>Данный фрагмент кода (рис. 2.19) представляет </a:t>
            </a:r>
            <a:r>
              <a:rPr lang="ru-RU" sz="1200" b="1" dirty="0"/>
              <a:t>раздел с часто задаваемыми вопросами</a:t>
            </a:r>
            <a:r>
              <a:rPr lang="ru-RU" sz="1200" dirty="0"/>
              <a:t>. Итог представлен на Рис. 2.20.</a:t>
            </a:r>
          </a:p>
        </p:txBody>
      </p:sp>
      <p:sp>
        <p:nvSpPr>
          <p:cNvPr id="3" name="Google Shape;1530;p39">
            <a:extLst>
              <a:ext uri="{FF2B5EF4-FFF2-40B4-BE49-F238E27FC236}">
                <a16:creationId xmlns:a16="http://schemas.microsoft.com/office/drawing/2014/main" id="{4D8B6D44-8670-72D7-7AB0-B0F5283EDFEC}"/>
              </a:ext>
            </a:extLst>
          </p:cNvPr>
          <p:cNvSpPr txBox="1">
            <a:spLocks/>
          </p:cNvSpPr>
          <p:nvPr/>
        </p:nvSpPr>
        <p:spPr>
          <a:xfrm>
            <a:off x="720000" y="95892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ru-RU" sz="1800" dirty="0"/>
              <a:t>2.3 Верстка </a:t>
            </a:r>
            <a:r>
              <a:rPr lang="en-US" sz="1800" dirty="0"/>
              <a:t>HTML </a:t>
            </a:r>
            <a:r>
              <a:rPr lang="ru-RU" sz="1800" dirty="0"/>
              <a:t>страницы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F02B3F-188F-714E-F6BF-65B39E8E0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689" y="958920"/>
            <a:ext cx="3536267" cy="340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14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6C0D28D3-0E6A-1EC0-596C-5B1544464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5CC28685-59B7-77C8-64D4-ED5E51E1DB3D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DB660991-007F-E846-0F7A-49C194B2681C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94FA3358-9227-4ABB-C345-AC794AD69D35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C1C38948-4ADF-BEAA-6BF9-28A3BE51BAC0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A5FC6438-449D-32EE-72A7-93013E6AEB65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8897C5F4-6910-5748-6CE9-CC0A02B15D0E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66D1D3B7-4E9B-2B85-5E89-44AEFD4F0CC3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283FE829-89AB-601F-1986-D0D32A472135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F1A82523-50D1-AA86-8DB4-1C1EBDEFB8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2. Практическая часть</a:t>
            </a:r>
            <a:endParaRPr dirty="0"/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684BECD1-FE35-EA79-4402-81F2CFC8956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1" y="1458104"/>
            <a:ext cx="3273266" cy="1183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/>
              <a:t>CSS-файл сайта </a:t>
            </a:r>
            <a:r>
              <a:rPr lang="ru-RU" sz="1200" dirty="0" err="1"/>
              <a:t>CityTel</a:t>
            </a:r>
            <a:r>
              <a:rPr lang="ru-RU" sz="1200" dirty="0"/>
              <a:t> определяет внешний вид всех страниц: главной, страницы "О нас", "Контакты" и других. Он содержит как общие стили, так и стили, специфичные для различных компонентов пользовательского интерфейса. Далее приводится подробный построчный анализ с пояснениями и вставками соответствующих фрагментов кода.</a:t>
            </a:r>
          </a:p>
        </p:txBody>
      </p:sp>
      <p:sp>
        <p:nvSpPr>
          <p:cNvPr id="3" name="Google Shape;1530;p39">
            <a:extLst>
              <a:ext uri="{FF2B5EF4-FFF2-40B4-BE49-F238E27FC236}">
                <a16:creationId xmlns:a16="http://schemas.microsoft.com/office/drawing/2014/main" id="{568053BE-A3EE-4CC2-98E2-7483D87A5C1E}"/>
              </a:ext>
            </a:extLst>
          </p:cNvPr>
          <p:cNvSpPr txBox="1">
            <a:spLocks/>
          </p:cNvSpPr>
          <p:nvPr/>
        </p:nvSpPr>
        <p:spPr>
          <a:xfrm>
            <a:off x="720000" y="95892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ru-RU" sz="1800" dirty="0"/>
              <a:t>2.4 Использование стилей </a:t>
            </a:r>
            <a:r>
              <a:rPr lang="en-US" sz="1800" dirty="0"/>
              <a:t>CSS</a:t>
            </a:r>
            <a:endParaRPr lang="ru-RU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98AB1-EBCE-5052-546A-9BA867326F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14" r="3449"/>
          <a:stretch/>
        </p:blipFill>
        <p:spPr>
          <a:xfrm>
            <a:off x="4201610" y="1428290"/>
            <a:ext cx="4675762" cy="236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34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3EABFFFA-0F67-E182-6F67-83380B1AF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1041E4F8-B18D-9A4D-C4AD-473216FE05D4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FB35BD97-1AAB-37A0-C648-B01A2A7D9C65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88C67D38-45BA-1B59-2AFE-EE8B73FEACD0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8BA30DB9-CAE5-1647-F2B9-D975A1C48BA4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1611B0A5-B20F-E161-23C0-DB0A21A872D2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C844F569-DF73-4819-9A89-1593F46B793D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F2AF1DFB-7F36-F3BD-4074-46A2865F0E65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A67B6E7E-23A2-81BC-5F09-9DE404EFDBF0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EFDDFD2B-1356-626C-1BC0-4DB953365B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2. Практическая часть</a:t>
            </a:r>
            <a:endParaRPr dirty="0"/>
          </a:p>
        </p:txBody>
      </p:sp>
      <p:sp>
        <p:nvSpPr>
          <p:cNvPr id="3" name="Google Shape;1530;p39">
            <a:extLst>
              <a:ext uri="{FF2B5EF4-FFF2-40B4-BE49-F238E27FC236}">
                <a16:creationId xmlns:a16="http://schemas.microsoft.com/office/drawing/2014/main" id="{25A51C8C-A26F-6A35-DF3E-D55E1A9A84A4}"/>
              </a:ext>
            </a:extLst>
          </p:cNvPr>
          <p:cNvSpPr txBox="1">
            <a:spLocks/>
          </p:cNvSpPr>
          <p:nvPr/>
        </p:nvSpPr>
        <p:spPr>
          <a:xfrm>
            <a:off x="720000" y="95892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ru-RU" sz="1800" dirty="0"/>
              <a:t>2.4 Использование стилей </a:t>
            </a:r>
            <a:r>
              <a:rPr lang="en-US" sz="1800" dirty="0"/>
              <a:t>CSS</a:t>
            </a:r>
            <a:endParaRPr lang="ru-RU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296B56-E672-87C0-3858-B439D13A9B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66" t="9159" r="4158"/>
          <a:stretch/>
        </p:blipFill>
        <p:spPr>
          <a:xfrm>
            <a:off x="1973484" y="1427027"/>
            <a:ext cx="5197032" cy="280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44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5380DA4C-CBD2-650B-FAE9-C7568E7C3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ABE78720-7F97-0917-0658-F65E4E3D0D78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5E3907D4-EFE7-5689-4E61-623347301F7A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22675E25-4768-8FF6-2807-D3EF6C6C047B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FADFE2DF-1753-9322-66BC-CC19B1952077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2ACAF971-999D-C03B-8E5A-EBDF05000991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F002DB30-705D-CF2E-3441-87B4817041C3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6AB690A6-5043-42A0-B089-8E351DA9F57C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A1DFF81F-301C-3B16-417C-D6D205234964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6101A6E3-5242-B0D1-63A0-A9B4474EC6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2. Практическая часть</a:t>
            </a:r>
            <a:endParaRPr dirty="0"/>
          </a:p>
        </p:txBody>
      </p:sp>
      <p:sp>
        <p:nvSpPr>
          <p:cNvPr id="3" name="Google Shape;1530;p39">
            <a:extLst>
              <a:ext uri="{FF2B5EF4-FFF2-40B4-BE49-F238E27FC236}">
                <a16:creationId xmlns:a16="http://schemas.microsoft.com/office/drawing/2014/main" id="{C3DD4492-61D6-E0A7-D97F-B93D27CAEAD6}"/>
              </a:ext>
            </a:extLst>
          </p:cNvPr>
          <p:cNvSpPr txBox="1">
            <a:spLocks/>
          </p:cNvSpPr>
          <p:nvPr/>
        </p:nvSpPr>
        <p:spPr>
          <a:xfrm>
            <a:off x="720000" y="95892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ru-RU" sz="1800" dirty="0"/>
              <a:t>2.4 Использование стилей </a:t>
            </a:r>
            <a:r>
              <a:rPr lang="en-US" sz="1800" dirty="0"/>
              <a:t>CSS</a:t>
            </a:r>
            <a:endParaRPr lang="ru-RU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910DA1-AF53-67BE-83F6-483DBBE6C8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34"/>
          <a:stretch/>
        </p:blipFill>
        <p:spPr>
          <a:xfrm>
            <a:off x="1942733" y="1432344"/>
            <a:ext cx="5258534" cy="290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839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234E9B06-0B53-FBD5-2BC1-4E348F9D1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A96B7D2F-A3EB-2657-546F-B5BC507F4EC1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D79110A9-5DC8-1916-811E-1953DD5EC40B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56905BB4-8357-B837-7AEE-E3EC93BE1EF4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46C6E8D6-22A9-0786-C0DC-EF967C3A9A4A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25927D11-687B-EC8D-46C8-A15F831EB138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BACBDEDA-B959-A8C9-71C4-63DB19F72BD8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B8298001-23C1-81BF-5663-D25C897DF42B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4255AF72-EB4B-DD95-AC86-425B1674A4FD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C2E36C0B-8224-34DD-DF6F-148A2B5792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2. Практическая часть</a:t>
            </a:r>
            <a:endParaRPr dirty="0"/>
          </a:p>
        </p:txBody>
      </p:sp>
      <p:sp>
        <p:nvSpPr>
          <p:cNvPr id="3" name="Google Shape;1530;p39">
            <a:extLst>
              <a:ext uri="{FF2B5EF4-FFF2-40B4-BE49-F238E27FC236}">
                <a16:creationId xmlns:a16="http://schemas.microsoft.com/office/drawing/2014/main" id="{A486495E-935E-F1BB-2E04-0F59AEAB1238}"/>
              </a:ext>
            </a:extLst>
          </p:cNvPr>
          <p:cNvSpPr txBox="1">
            <a:spLocks/>
          </p:cNvSpPr>
          <p:nvPr/>
        </p:nvSpPr>
        <p:spPr>
          <a:xfrm>
            <a:off x="720000" y="95892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ru-RU" sz="1800" dirty="0"/>
              <a:t>2.4 Использование стилей </a:t>
            </a:r>
            <a:r>
              <a:rPr lang="en-US" sz="1800" dirty="0"/>
              <a:t>CSS</a:t>
            </a:r>
            <a:endParaRPr lang="ru-RU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D59CA-6D8C-A809-1867-9DC6FFD48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943" y="1505934"/>
            <a:ext cx="5468113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32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9CD45929-4C15-2E4B-1CF8-0EC7EFC36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30CCFB56-3F71-F3DC-4193-F6DD087A3F18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EA4CCBAA-77C3-743B-27BF-FF35AFA256AE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481E996A-A88E-42DB-3B60-8548A75E6E19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59714F50-DC45-DF75-1ABF-7E118DFD2A11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819706E4-322C-4C1A-779A-5A218B24E890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62F48CEA-8D67-8337-F77A-A61ECB5407EC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ADF1A4D4-7AF0-ABF9-2BB3-96DCDE4F5A8E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48C02BFF-9B0F-3579-E354-DD01EF09140C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4547DB1C-24AE-5A0C-CBB4-68C19FC97E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2. Практическая часть</a:t>
            </a:r>
            <a:endParaRPr dirty="0"/>
          </a:p>
        </p:txBody>
      </p:sp>
      <p:sp>
        <p:nvSpPr>
          <p:cNvPr id="3" name="Google Shape;1530;p39">
            <a:extLst>
              <a:ext uri="{FF2B5EF4-FFF2-40B4-BE49-F238E27FC236}">
                <a16:creationId xmlns:a16="http://schemas.microsoft.com/office/drawing/2014/main" id="{43D902B2-78EE-0183-831A-53FB02FBC8C5}"/>
              </a:ext>
            </a:extLst>
          </p:cNvPr>
          <p:cNvSpPr txBox="1">
            <a:spLocks/>
          </p:cNvSpPr>
          <p:nvPr/>
        </p:nvSpPr>
        <p:spPr>
          <a:xfrm>
            <a:off x="720000" y="95892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ru-RU" sz="1800" dirty="0"/>
              <a:t>2.4 Использование стилей </a:t>
            </a:r>
            <a:r>
              <a:rPr lang="en-US" sz="1800" dirty="0"/>
              <a:t>CSS</a:t>
            </a:r>
            <a:endParaRPr lang="ru-RU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CEC5A-88BE-5BAD-36D6-7BF9CB2D5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075" y="1463761"/>
            <a:ext cx="5191850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9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00622C56-575D-89A4-4854-AAAB0377E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977BECDE-A654-721C-0694-77D4F211A643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8AF72E4E-606C-CFBC-FB10-D09E27907DDD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764983B4-F7D4-1485-0C22-BF037B9B241E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56A2E1DA-59C0-6983-EF4C-99F8A9E2A41C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6DB28AF8-403C-0D7A-45D4-201845EFFF30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32DBBDFB-F5DE-4569-8FA5-A09ABE59E144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30CCC9F4-2984-C1B9-8B56-7E2793B77794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880001D7-2892-B41D-D062-621724E11DD5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FAA0C86A-B948-3520-704E-49A9F81C4C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2. Практическая часть</a:t>
            </a:r>
            <a:endParaRPr dirty="0"/>
          </a:p>
        </p:txBody>
      </p:sp>
      <p:sp>
        <p:nvSpPr>
          <p:cNvPr id="3" name="Google Shape;1530;p39">
            <a:extLst>
              <a:ext uri="{FF2B5EF4-FFF2-40B4-BE49-F238E27FC236}">
                <a16:creationId xmlns:a16="http://schemas.microsoft.com/office/drawing/2014/main" id="{4DBFE214-44CD-6F6C-9412-8A276D223578}"/>
              </a:ext>
            </a:extLst>
          </p:cNvPr>
          <p:cNvSpPr txBox="1">
            <a:spLocks/>
          </p:cNvSpPr>
          <p:nvPr/>
        </p:nvSpPr>
        <p:spPr>
          <a:xfrm>
            <a:off x="720000" y="95892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ru-RU" sz="1800" dirty="0"/>
              <a:t>2.4 Использование стилей </a:t>
            </a:r>
            <a:r>
              <a:rPr lang="en-US" sz="1800" dirty="0"/>
              <a:t>CSS</a:t>
            </a:r>
            <a:endParaRPr lang="ru-RU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57CC2-05D6-6396-9936-0A75A6050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391" y="1561762"/>
            <a:ext cx="5325218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30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A302E76D-CE9C-5072-257D-ED9D60C6C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1BAC92AE-B1B0-6AE3-2771-E7BB843844F5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8ED923A0-2B2F-C6B3-AE46-A32C576DCBB4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35F0431C-988D-6DAB-7CB3-2E5B8E895857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ED643779-DB4D-1271-5BE1-3831B5147F4C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9023BABA-F7F6-917D-A406-EC2755A6CE1D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942A5AC5-52B6-38D5-E690-92DD924FE769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C72F389D-C65E-0B0F-58A4-69445ACECA2F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6269243D-4C71-BFCB-90C1-EE6DB5201126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43AE1BD6-11CB-05B4-4205-C12B82DD5D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2. Практическая часть</a:t>
            </a:r>
            <a:endParaRPr dirty="0"/>
          </a:p>
        </p:txBody>
      </p:sp>
      <p:sp>
        <p:nvSpPr>
          <p:cNvPr id="3" name="Google Shape;1530;p39">
            <a:extLst>
              <a:ext uri="{FF2B5EF4-FFF2-40B4-BE49-F238E27FC236}">
                <a16:creationId xmlns:a16="http://schemas.microsoft.com/office/drawing/2014/main" id="{E1FE5D89-6AD1-B420-C269-964654AF5125}"/>
              </a:ext>
            </a:extLst>
          </p:cNvPr>
          <p:cNvSpPr txBox="1">
            <a:spLocks/>
          </p:cNvSpPr>
          <p:nvPr/>
        </p:nvSpPr>
        <p:spPr>
          <a:xfrm>
            <a:off x="720000" y="95892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ru-RU" sz="1800" dirty="0"/>
              <a:t>2.4 Использование стилей </a:t>
            </a:r>
            <a:r>
              <a:rPr lang="en-US" sz="1800" dirty="0"/>
              <a:t>CSS</a:t>
            </a:r>
            <a:endParaRPr lang="ru-RU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C5A4B-4AEE-E4AB-F487-42D44AC10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812" y="1532697"/>
            <a:ext cx="5382376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68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36B1BBE3-6F74-6013-7FFB-FA649ABA2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DB48236D-8EDF-811A-A9E9-9D0AB0FFF852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11E112D3-33DD-901A-A711-6F1586057BE3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290936A1-3056-C110-0A55-649AECDAF2DD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FAEFDCCD-BFB1-8E99-3C3F-395A611785E6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45C4FF2C-26B1-046E-3130-F70B77C69D30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43C3FE41-8CCF-E860-209C-FB191B816085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09ECA062-04DD-1913-F9CB-B692A0B315B6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B02813FF-7974-C2C5-8DBE-B7F5438C79A0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6BD6207F-2EC0-41A1-DF1D-1D429A0130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2. Практическая часть</a:t>
            </a:r>
            <a:endParaRPr dirty="0"/>
          </a:p>
        </p:txBody>
      </p:sp>
      <p:sp>
        <p:nvSpPr>
          <p:cNvPr id="3" name="Google Shape;1530;p39">
            <a:extLst>
              <a:ext uri="{FF2B5EF4-FFF2-40B4-BE49-F238E27FC236}">
                <a16:creationId xmlns:a16="http://schemas.microsoft.com/office/drawing/2014/main" id="{28F3AFCC-ED23-AAF4-62B2-75A7910C5645}"/>
              </a:ext>
            </a:extLst>
          </p:cNvPr>
          <p:cNvSpPr txBox="1">
            <a:spLocks/>
          </p:cNvSpPr>
          <p:nvPr/>
        </p:nvSpPr>
        <p:spPr>
          <a:xfrm>
            <a:off x="720000" y="95892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ru-RU" sz="1800" dirty="0"/>
              <a:t>2.4 Использование стилей </a:t>
            </a:r>
            <a:r>
              <a:rPr lang="en-US" sz="1800" dirty="0"/>
              <a:t>CSS</a:t>
            </a:r>
            <a:endParaRPr lang="ru-RU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20169-2A98-D42F-4559-D07E1C7D9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233" y="1450772"/>
            <a:ext cx="5077534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9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>
          <a:extLst>
            <a:ext uri="{FF2B5EF4-FFF2-40B4-BE49-F238E27FC236}">
              <a16:creationId xmlns:a16="http://schemas.microsoft.com/office/drawing/2014/main" id="{4C4A8B79-27A3-B93C-3342-6425F35D1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37">
            <a:extLst>
              <a:ext uri="{FF2B5EF4-FFF2-40B4-BE49-F238E27FC236}">
                <a16:creationId xmlns:a16="http://schemas.microsoft.com/office/drawing/2014/main" id="{D767818B-6AF9-222C-2FDB-0E10A52FAA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3280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Содержание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>
            <a:extLst>
              <a:ext uri="{FF2B5EF4-FFF2-40B4-BE49-F238E27FC236}">
                <a16:creationId xmlns:a16="http://schemas.microsoft.com/office/drawing/2014/main" id="{56CB76B0-A43C-FEFA-D6FF-FE85805EB3B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5072" y="1984975"/>
            <a:ext cx="5373977" cy="2535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2.1 Описание предметной области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2.2 Создание окружения для проекта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2.3 Верстка HTML страницы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2.4 Использование стилей CSS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2.5 Использование </a:t>
            </a:r>
            <a:r>
              <a:rPr lang="en-US" sz="1800" dirty="0"/>
              <a:t>JS</a:t>
            </a:r>
            <a:endParaRPr lang="ru-RU" sz="1800" dirty="0"/>
          </a:p>
        </p:txBody>
      </p:sp>
      <p:sp>
        <p:nvSpPr>
          <p:cNvPr id="1472" name="Google Shape;1472;p37">
            <a:extLst>
              <a:ext uri="{FF2B5EF4-FFF2-40B4-BE49-F238E27FC236}">
                <a16:creationId xmlns:a16="http://schemas.microsoft.com/office/drawing/2014/main" id="{F7581F29-7439-48B7-612D-0F9F5164A394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720002" y="1344775"/>
            <a:ext cx="5010237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2 Практическая часть</a:t>
            </a:r>
            <a:endParaRPr dirty="0"/>
          </a:p>
        </p:txBody>
      </p:sp>
      <p:sp>
        <p:nvSpPr>
          <p:cNvPr id="1476" name="Google Shape;1476;p37">
            <a:extLst>
              <a:ext uri="{FF2B5EF4-FFF2-40B4-BE49-F238E27FC236}">
                <a16:creationId xmlns:a16="http://schemas.microsoft.com/office/drawing/2014/main" id="{0C6DB9B3-18E4-39D5-0CF6-CDE3F820D7D9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3055349" y="94896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Ведение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06746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5816E513-3D1F-2BF0-26E3-B0AA0EF32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AB03BD94-E78A-3C46-E7FC-0123654C232B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4B0B18E9-258A-E53C-CE32-2E1EADADE9BD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CF3EEA19-1DA0-CC65-5C81-BA8231306CCA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A591F802-C380-547A-AA79-8A01FBF57A1E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01E01AA6-149C-8AF0-A3B1-32251785A4D6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555A0CFB-854C-FE48-E669-841FA8700052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C267686B-C2A2-67B4-086B-BE739CD013B2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7CDF8A56-CDC3-607C-13A2-DAA689024B76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2EFEA4C1-816C-D95C-B848-15279EEFF7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2. Практическая часть</a:t>
            </a:r>
            <a:endParaRPr dirty="0"/>
          </a:p>
        </p:txBody>
      </p:sp>
      <p:sp>
        <p:nvSpPr>
          <p:cNvPr id="3" name="Google Shape;1530;p39">
            <a:extLst>
              <a:ext uri="{FF2B5EF4-FFF2-40B4-BE49-F238E27FC236}">
                <a16:creationId xmlns:a16="http://schemas.microsoft.com/office/drawing/2014/main" id="{CCAC33F4-E327-2B00-CF20-20868F657B49}"/>
              </a:ext>
            </a:extLst>
          </p:cNvPr>
          <p:cNvSpPr txBox="1">
            <a:spLocks/>
          </p:cNvSpPr>
          <p:nvPr/>
        </p:nvSpPr>
        <p:spPr>
          <a:xfrm>
            <a:off x="720000" y="95892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ru-RU" sz="1800" dirty="0"/>
              <a:t>2.4 Использование стилей </a:t>
            </a:r>
            <a:r>
              <a:rPr lang="en-US" sz="1800" dirty="0"/>
              <a:t>CSS</a:t>
            </a:r>
            <a:endParaRPr lang="ru-RU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54D3B-AD88-337A-55D6-584F1C13B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127" y="1351808"/>
            <a:ext cx="5877745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09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52BCF95A-9EF6-0D3C-15F8-98C9F2807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3FFC8E70-A33F-42EA-D113-69D0BC9F34AE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B1A1F811-451C-2595-3AEF-BC8E9396EF4B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0BD4D9E6-71B5-A65C-87A3-BD87D418DADB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97EE6171-DB57-8FBD-D203-A00D0EE1A0A3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4D180643-1ECA-CB2B-E9C2-5EFEDF412E6A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AF89CFDB-145E-3CE2-6833-2440870A5675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F0CB436A-ADBE-55F6-2288-B6EA52D8C890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63757A6F-CFF2-73A5-47EA-1CEBBE575276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AE1A49D6-2390-9896-AB1E-9462652DD7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2. Практическая часть</a:t>
            </a:r>
            <a:endParaRPr dirty="0"/>
          </a:p>
        </p:txBody>
      </p:sp>
      <p:sp>
        <p:nvSpPr>
          <p:cNvPr id="3" name="Google Shape;1530;p39">
            <a:extLst>
              <a:ext uri="{FF2B5EF4-FFF2-40B4-BE49-F238E27FC236}">
                <a16:creationId xmlns:a16="http://schemas.microsoft.com/office/drawing/2014/main" id="{8DED167B-5B8B-258D-D8BC-C80C53D78C7D}"/>
              </a:ext>
            </a:extLst>
          </p:cNvPr>
          <p:cNvSpPr txBox="1">
            <a:spLocks/>
          </p:cNvSpPr>
          <p:nvPr/>
        </p:nvSpPr>
        <p:spPr>
          <a:xfrm>
            <a:off x="720000" y="95892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ru-RU" sz="1800" dirty="0"/>
              <a:t>2.4 Использование стилей </a:t>
            </a:r>
            <a:r>
              <a:rPr lang="en-US" sz="1800" dirty="0"/>
              <a:t>CSS</a:t>
            </a:r>
            <a:endParaRPr lang="ru-RU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6C420-8DFA-3530-26CD-D3EBB0255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267" y="1210692"/>
            <a:ext cx="3568705" cy="27221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025497-9618-1CF4-A9BE-B1914BAD2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28" y="1622371"/>
            <a:ext cx="4462800" cy="8372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98CEC5-3B80-480B-5B39-B9C60AEE9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28" y="2291141"/>
            <a:ext cx="4640596" cy="196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52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B64A9C76-FF9A-0A90-1888-5EA499738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30355E75-C481-7510-3E25-DFA74A932B6A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39788362-CCB0-87AA-BC59-23E15EBEEAC8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1E47A980-4BBD-8903-3FF2-21025B24B736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B802EF1F-9235-5A2F-1FE4-B088FCD485DD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84430512-2DC8-ABC6-5696-104C983B0289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13F147B1-B6F4-076D-BB5A-FC6D228526FB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3BB08729-2FE2-ABEC-E398-9C81844E18BE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048C2628-C9DD-1849-4022-BD5B10C1DAB3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3FBF0FBC-E647-9102-96BB-9AEAF8C34A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2. Практическая часть</a:t>
            </a:r>
            <a:endParaRPr dirty="0"/>
          </a:p>
        </p:txBody>
      </p:sp>
      <p:sp>
        <p:nvSpPr>
          <p:cNvPr id="3" name="Google Shape;1530;p39">
            <a:extLst>
              <a:ext uri="{FF2B5EF4-FFF2-40B4-BE49-F238E27FC236}">
                <a16:creationId xmlns:a16="http://schemas.microsoft.com/office/drawing/2014/main" id="{2137DC67-D7FC-1403-01F3-720E235F55FA}"/>
              </a:ext>
            </a:extLst>
          </p:cNvPr>
          <p:cNvSpPr txBox="1">
            <a:spLocks/>
          </p:cNvSpPr>
          <p:nvPr/>
        </p:nvSpPr>
        <p:spPr>
          <a:xfrm>
            <a:off x="720000" y="95892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ru-RU" sz="1800" dirty="0"/>
              <a:t>2.4 Использование стилей </a:t>
            </a:r>
            <a:r>
              <a:rPr lang="en-US" sz="1800" dirty="0"/>
              <a:t>CSS</a:t>
            </a:r>
            <a:endParaRPr lang="ru-RU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ADD21-B47E-412B-B2A7-DFAB0A47D3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04" r="2604"/>
          <a:stretch/>
        </p:blipFill>
        <p:spPr>
          <a:xfrm>
            <a:off x="4572000" y="2016711"/>
            <a:ext cx="4479403" cy="18631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F44AE9-AC1A-7A06-7456-AA1F5D6EE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12" y="1467773"/>
            <a:ext cx="3948830" cy="278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64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378DF298-9E87-5C05-535A-5377FFB15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6908E5C6-C6AC-36B1-D404-C11D36789941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0694D56A-D9CC-1F93-AF09-2B32373D51DE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E15D282B-E56F-D3C6-4438-F600B9FA827C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F3302F28-C9C8-04DE-B985-F3FD00871F6F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7CA48A3B-B2EC-E84F-FA6F-55FFA3186144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DC2C239B-9415-1642-38EE-3B52B035B73E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3EEFFB5C-0482-ED7E-4081-898FE7F670B8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0E63D7B9-9180-18E7-54F3-E89B62C3978E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D9CE6DB0-F2B5-3429-204D-91DFD391D8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2. Практическая часть</a:t>
            </a:r>
            <a:endParaRPr dirty="0"/>
          </a:p>
        </p:txBody>
      </p:sp>
      <p:sp>
        <p:nvSpPr>
          <p:cNvPr id="3" name="Google Shape;1530;p39">
            <a:extLst>
              <a:ext uri="{FF2B5EF4-FFF2-40B4-BE49-F238E27FC236}">
                <a16:creationId xmlns:a16="http://schemas.microsoft.com/office/drawing/2014/main" id="{891F9FD7-CFF0-F983-AA38-8B385C7E3D04}"/>
              </a:ext>
            </a:extLst>
          </p:cNvPr>
          <p:cNvSpPr txBox="1">
            <a:spLocks/>
          </p:cNvSpPr>
          <p:nvPr/>
        </p:nvSpPr>
        <p:spPr>
          <a:xfrm>
            <a:off x="720000" y="95892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ru-RU" sz="1800" dirty="0"/>
              <a:t>2.4 Использование стилей </a:t>
            </a:r>
            <a:r>
              <a:rPr lang="en-US" sz="1800" dirty="0"/>
              <a:t>CSS</a:t>
            </a:r>
            <a:endParaRPr lang="ru-RU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CB87A1-1780-D06A-4DFE-D1DDB3331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935" y="1366669"/>
            <a:ext cx="2853065" cy="27656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EAA3E9-8FE7-D2DB-AB47-58F5D905D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23" y="1518394"/>
            <a:ext cx="3922316" cy="259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51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655FEBC9-B221-E42F-4F0F-7A0120E45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05E070A8-5274-D781-7CB9-20D75A830E36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2371C166-1F69-29BB-6903-1549CA9FB5C7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8BC39FA0-AA64-289F-4CB5-5ED9F84C123B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9CCB5ADF-E081-B0C3-EE31-F53CF48F287A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A98A5ACD-54B7-1B87-1EB7-D0C91D963D57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1979A8A0-0DAD-81BE-D5ED-C6584D20337A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80F35026-9FF8-70B0-0767-BAFB6DF4E666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FC7955F1-95C7-37A4-B8BA-10762FABA954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50000195-F30E-1059-A901-24FE18E00D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2. Практическая часть</a:t>
            </a:r>
            <a:endParaRPr dirty="0"/>
          </a:p>
        </p:txBody>
      </p:sp>
      <p:sp>
        <p:nvSpPr>
          <p:cNvPr id="3" name="Google Shape;1530;p39">
            <a:extLst>
              <a:ext uri="{FF2B5EF4-FFF2-40B4-BE49-F238E27FC236}">
                <a16:creationId xmlns:a16="http://schemas.microsoft.com/office/drawing/2014/main" id="{4F6D16DD-B1DD-F42D-80F2-6AE494E0EAEA}"/>
              </a:ext>
            </a:extLst>
          </p:cNvPr>
          <p:cNvSpPr txBox="1">
            <a:spLocks/>
          </p:cNvSpPr>
          <p:nvPr/>
        </p:nvSpPr>
        <p:spPr>
          <a:xfrm>
            <a:off x="720000" y="95892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ru-RU" sz="1800" dirty="0"/>
              <a:t>2.4 Использование стилей </a:t>
            </a:r>
            <a:r>
              <a:rPr lang="en-US" sz="1800" dirty="0"/>
              <a:t>CSS</a:t>
            </a:r>
            <a:endParaRPr lang="ru-RU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93FCF-EA28-FE2D-151A-6F1658FBE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351" y="1006926"/>
            <a:ext cx="3162967" cy="3650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44FAA1-0720-844E-EDE2-E7D4469ED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229" y="1400633"/>
            <a:ext cx="3698771" cy="14694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7C042D-4940-CABD-9959-CF65476841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230" y="2847079"/>
            <a:ext cx="3698770" cy="187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50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84F95B2A-5C6D-EA1E-3041-D952F9B70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D4BC9AF5-9F7A-CFCA-9C36-36CB9DA4AA75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94CC0030-FC82-9F84-6B7B-21DA6BDA0991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48364947-63F7-824D-EE85-4DEAD064BCE7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EBA23E0E-4576-D0A9-F95F-321717C91695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B725CCFC-7BB1-FEAC-3595-226EDBFF8AB4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3F1C8875-D5D6-0D94-D20D-8D1996F6B885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1C2565BA-1797-F305-0A2D-AD7763E7DEFE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1BF4E922-0668-FD1E-21F4-9358CED4B8E1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F342A587-9CC5-2F07-DCF4-43C7142F2A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2. Практическая часть</a:t>
            </a:r>
            <a:endParaRPr dirty="0"/>
          </a:p>
        </p:txBody>
      </p:sp>
      <p:sp>
        <p:nvSpPr>
          <p:cNvPr id="3" name="Google Shape;1530;p39">
            <a:extLst>
              <a:ext uri="{FF2B5EF4-FFF2-40B4-BE49-F238E27FC236}">
                <a16:creationId xmlns:a16="http://schemas.microsoft.com/office/drawing/2014/main" id="{6D5F02A4-B3C1-7EF8-91F3-1C6081310A40}"/>
              </a:ext>
            </a:extLst>
          </p:cNvPr>
          <p:cNvSpPr txBox="1">
            <a:spLocks/>
          </p:cNvSpPr>
          <p:nvPr/>
        </p:nvSpPr>
        <p:spPr>
          <a:xfrm>
            <a:off x="720000" y="95892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ru-RU" sz="1800" dirty="0"/>
              <a:t>2.5 Использование </a:t>
            </a:r>
            <a:r>
              <a:rPr lang="en-US" sz="1800" dirty="0"/>
              <a:t>JS</a:t>
            </a:r>
            <a:endParaRPr lang="ru-RU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A0399-4399-6AF9-4C82-A6E58778FD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86"/>
          <a:stretch/>
        </p:blipFill>
        <p:spPr>
          <a:xfrm>
            <a:off x="4435042" y="1335062"/>
            <a:ext cx="4534432" cy="2219931"/>
          </a:xfrm>
          <a:prstGeom prst="rect">
            <a:avLst/>
          </a:prstGeom>
        </p:spPr>
      </p:pic>
      <p:sp>
        <p:nvSpPr>
          <p:cNvPr id="12" name="Google Shape;1532;p39">
            <a:extLst>
              <a:ext uri="{FF2B5EF4-FFF2-40B4-BE49-F238E27FC236}">
                <a16:creationId xmlns:a16="http://schemas.microsoft.com/office/drawing/2014/main" id="{5B038C0E-CE11-992E-D7E8-93881EECDBAE}"/>
              </a:ext>
            </a:extLst>
          </p:cNvPr>
          <p:cNvSpPr txBox="1">
            <a:spLocks/>
          </p:cNvSpPr>
          <p:nvPr/>
        </p:nvSpPr>
        <p:spPr>
          <a:xfrm>
            <a:off x="720001" y="1458104"/>
            <a:ext cx="3618874" cy="118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just">
              <a:lnSpc>
                <a:spcPct val="100000"/>
              </a:lnSpc>
            </a:pPr>
            <a:r>
              <a:rPr lang="ru-RU" sz="1200" b="1" dirty="0"/>
              <a:t>Ключевые элементы для Рис 2.34:</a:t>
            </a:r>
          </a:p>
          <a:p>
            <a:pPr marL="0" indent="0" algn="just">
              <a:lnSpc>
                <a:spcPct val="100000"/>
              </a:lnSpc>
            </a:pPr>
            <a:r>
              <a:rPr lang="ru-RU" sz="1200" dirty="0"/>
              <a:t>1</a:t>
            </a:r>
            <a:r>
              <a:rPr lang="ru-RU" sz="1200" u="sng" dirty="0"/>
              <a:t>.Выбор элементов DOM:</a:t>
            </a:r>
          </a:p>
          <a:p>
            <a:pPr marL="0" indent="0" algn="just">
              <a:lnSpc>
                <a:spcPct val="100000"/>
              </a:lnSpc>
            </a:pPr>
            <a:r>
              <a:rPr lang="ru-RU" sz="1200" dirty="0" err="1"/>
              <a:t>ohamburger</a:t>
            </a:r>
            <a:r>
              <a:rPr lang="ru-RU" sz="1200" dirty="0"/>
              <a:t> — иконка меню (элемент с классом. </a:t>
            </a:r>
            <a:r>
              <a:rPr lang="ru-RU" sz="1200" dirty="0" err="1"/>
              <a:t>hamburger</a:t>
            </a:r>
            <a:r>
              <a:rPr lang="ru-RU" sz="1200" dirty="0"/>
              <a:t>).</a:t>
            </a:r>
          </a:p>
          <a:p>
            <a:pPr marL="0" indent="0" algn="just">
              <a:lnSpc>
                <a:spcPct val="100000"/>
              </a:lnSpc>
            </a:pPr>
            <a:r>
              <a:rPr lang="ru-RU" sz="1200" dirty="0" err="1"/>
              <a:t>onavlinks</a:t>
            </a:r>
            <a:r>
              <a:rPr lang="ru-RU" sz="1200" dirty="0"/>
              <a:t> — блок навигационных ссылок (элемент с классом .</a:t>
            </a:r>
            <a:r>
              <a:rPr lang="ru-RU" sz="1200" dirty="0" err="1"/>
              <a:t>nav-links</a:t>
            </a:r>
            <a:r>
              <a:rPr lang="ru-RU" sz="1200" dirty="0"/>
              <a:t>).</a:t>
            </a:r>
          </a:p>
          <a:p>
            <a:pPr marL="0" indent="0" algn="just">
              <a:lnSpc>
                <a:spcPct val="100000"/>
              </a:lnSpc>
            </a:pPr>
            <a:r>
              <a:rPr lang="ru-RU" sz="1200" u="sng" dirty="0"/>
              <a:t>2.Логика работы:</a:t>
            </a:r>
          </a:p>
          <a:p>
            <a:pPr marL="0" indent="0" algn="just">
              <a:lnSpc>
                <a:spcPct val="100000"/>
              </a:lnSpc>
            </a:pPr>
            <a:r>
              <a:rPr lang="ru-RU" sz="1200" dirty="0" err="1"/>
              <a:t>oПри</a:t>
            </a:r>
            <a:r>
              <a:rPr lang="ru-RU" sz="1200" dirty="0"/>
              <a:t> клике на </a:t>
            </a:r>
            <a:r>
              <a:rPr lang="ru-RU" sz="1200" dirty="0" err="1"/>
              <a:t>hamburger</a:t>
            </a:r>
            <a:r>
              <a:rPr lang="ru-RU" sz="1200" dirty="0"/>
              <a:t>:</a:t>
            </a:r>
          </a:p>
          <a:p>
            <a:pPr marL="0" indent="0" algn="just">
              <a:lnSpc>
                <a:spcPct val="100000"/>
              </a:lnSpc>
            </a:pPr>
            <a:r>
              <a:rPr lang="ru-RU" sz="1200" dirty="0"/>
              <a:t>Добавляется/удаляется класс </a:t>
            </a:r>
            <a:r>
              <a:rPr lang="ru-RU" sz="1200" dirty="0" err="1"/>
              <a:t>active</a:t>
            </a:r>
            <a:r>
              <a:rPr lang="ru-RU" sz="1200" dirty="0"/>
              <a:t> для иконки (</a:t>
            </a:r>
            <a:r>
              <a:rPr lang="ru-RU" sz="1200" dirty="0" err="1"/>
              <a:t>hamburger</a:t>
            </a:r>
            <a:r>
              <a:rPr lang="ru-RU" sz="1200" dirty="0"/>
              <a:t>), что может менять её стиль (например, превращать в крестик).</a:t>
            </a:r>
          </a:p>
          <a:p>
            <a:pPr marL="0" indent="0" algn="just">
              <a:lnSpc>
                <a:spcPct val="100000"/>
              </a:lnSpc>
            </a:pPr>
            <a:r>
              <a:rPr lang="ru-RU" sz="1200" dirty="0"/>
              <a:t>Добавляется/удаляется класс </a:t>
            </a:r>
            <a:r>
              <a:rPr lang="ru-RU" sz="1200" dirty="0" err="1"/>
              <a:t>active</a:t>
            </a:r>
            <a:r>
              <a:rPr lang="ru-RU" sz="1200" dirty="0"/>
              <a:t> для меню (</a:t>
            </a:r>
            <a:r>
              <a:rPr lang="ru-RU" sz="1200" dirty="0" err="1"/>
              <a:t>navlinks</a:t>
            </a:r>
            <a:r>
              <a:rPr lang="ru-RU" sz="1200" dirty="0"/>
              <a:t>), что изменяет его видимость (например, через CSS-свойство </a:t>
            </a:r>
            <a:r>
              <a:rPr lang="ru-RU" sz="1200" dirty="0" err="1"/>
              <a:t>left</a:t>
            </a:r>
            <a:r>
              <a:rPr lang="ru-RU" sz="1200" dirty="0"/>
              <a:t>: 0).</a:t>
            </a:r>
          </a:p>
          <a:p>
            <a:pPr marL="0" indent="0" algn="just">
              <a:lnSpc>
                <a:spcPct val="100000"/>
              </a:lnSpc>
            </a:pP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183233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06931960-29C0-1A87-17B7-C5E4DFF1F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22BA8100-55B4-E096-98C5-E12A8A2BF4D4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33478400-2201-83F1-18EB-49257FFD8EC0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A37AB745-8B6C-5159-806D-B7214BAE895F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9E9997E1-0B67-2B4D-BF58-E8CD971A45DA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CF7AFF1A-A0B7-ADDC-8D1C-8506F9D6E3E5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70D3453C-E470-3577-80B3-AD1D251ECEFD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9D15E568-4ED9-F029-4BE2-FFD0F29ADEAC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A6B0A979-5401-C1BB-BF1E-5E6172F662DE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FFD8C9E1-C3C7-19DF-A2EA-E66CBAD3C9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2. Практическая часть</a:t>
            </a:r>
            <a:endParaRPr dirty="0"/>
          </a:p>
        </p:txBody>
      </p:sp>
      <p:sp>
        <p:nvSpPr>
          <p:cNvPr id="3" name="Google Shape;1530;p39">
            <a:extLst>
              <a:ext uri="{FF2B5EF4-FFF2-40B4-BE49-F238E27FC236}">
                <a16:creationId xmlns:a16="http://schemas.microsoft.com/office/drawing/2014/main" id="{BB43E68E-A3A1-E71A-2434-6D1F8733C093}"/>
              </a:ext>
            </a:extLst>
          </p:cNvPr>
          <p:cNvSpPr txBox="1">
            <a:spLocks/>
          </p:cNvSpPr>
          <p:nvPr/>
        </p:nvSpPr>
        <p:spPr>
          <a:xfrm>
            <a:off x="720000" y="95892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ru-RU" sz="1800" dirty="0"/>
              <a:t>2.5 Использование </a:t>
            </a:r>
            <a:r>
              <a:rPr lang="en-US" sz="1800" dirty="0"/>
              <a:t>JS</a:t>
            </a:r>
            <a:endParaRPr lang="ru-RU" sz="1800" dirty="0"/>
          </a:p>
        </p:txBody>
      </p:sp>
      <p:sp>
        <p:nvSpPr>
          <p:cNvPr id="12" name="Google Shape;1532;p39">
            <a:extLst>
              <a:ext uri="{FF2B5EF4-FFF2-40B4-BE49-F238E27FC236}">
                <a16:creationId xmlns:a16="http://schemas.microsoft.com/office/drawing/2014/main" id="{A95ED424-EC25-B110-64C9-43D971B9CC2D}"/>
              </a:ext>
            </a:extLst>
          </p:cNvPr>
          <p:cNvSpPr txBox="1">
            <a:spLocks/>
          </p:cNvSpPr>
          <p:nvPr/>
        </p:nvSpPr>
        <p:spPr>
          <a:xfrm>
            <a:off x="720001" y="1458104"/>
            <a:ext cx="3618874" cy="1183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just">
              <a:lnSpc>
                <a:spcPct val="100000"/>
              </a:lnSpc>
            </a:pPr>
            <a:r>
              <a:rPr lang="ru-RU" sz="1200" b="1" dirty="0"/>
              <a:t>Ключевые элементы для Рис. 2.35:</a:t>
            </a:r>
          </a:p>
          <a:p>
            <a:pPr marL="0" indent="0" algn="just">
              <a:lnSpc>
                <a:spcPct val="100000"/>
              </a:lnSpc>
            </a:pPr>
            <a:r>
              <a:rPr lang="ru-RU" sz="1200" u="sng" dirty="0"/>
              <a:t>1.Выбор элементов:</a:t>
            </a:r>
          </a:p>
          <a:p>
            <a:pPr marL="0" indent="0" algn="just">
              <a:lnSpc>
                <a:spcPct val="100000"/>
              </a:lnSpc>
            </a:pPr>
            <a:r>
              <a:rPr lang="ru-RU" sz="1200" dirty="0" err="1"/>
              <a:t>onavItems</a:t>
            </a:r>
            <a:r>
              <a:rPr lang="ru-RU" sz="1200" dirty="0"/>
              <a:t> — коллекция всех ссылок внутри .</a:t>
            </a:r>
            <a:r>
              <a:rPr lang="ru-RU" sz="1200" dirty="0" err="1"/>
              <a:t>nav-links</a:t>
            </a:r>
            <a:r>
              <a:rPr lang="ru-RU" sz="1200" dirty="0"/>
              <a:t> (используется </a:t>
            </a:r>
            <a:r>
              <a:rPr lang="ru-RU" sz="1200" dirty="0" err="1"/>
              <a:t>querySelectorAll</a:t>
            </a:r>
            <a:r>
              <a:rPr lang="ru-RU" sz="1200" dirty="0"/>
              <a:t>).</a:t>
            </a:r>
          </a:p>
          <a:p>
            <a:pPr marL="0" indent="0" algn="just">
              <a:lnSpc>
                <a:spcPct val="100000"/>
              </a:lnSpc>
            </a:pPr>
            <a:r>
              <a:rPr lang="ru-RU" sz="1200" dirty="0" err="1"/>
              <a:t>ohamburger</a:t>
            </a:r>
            <a:r>
              <a:rPr lang="ru-RU" sz="1200" dirty="0"/>
              <a:t> и </a:t>
            </a:r>
            <a:r>
              <a:rPr lang="ru-RU" sz="1200" dirty="0" err="1"/>
              <a:t>navlinks</a:t>
            </a:r>
            <a:r>
              <a:rPr lang="ru-RU" sz="1200" dirty="0"/>
              <a:t> — глобальные переменные (должны быть объявлены ранее, как в предыдущем скрипте).</a:t>
            </a:r>
          </a:p>
          <a:p>
            <a:pPr marL="0" indent="0" algn="just">
              <a:lnSpc>
                <a:spcPct val="100000"/>
              </a:lnSpc>
            </a:pPr>
            <a:r>
              <a:rPr lang="ru-RU" sz="1200" u="sng" dirty="0"/>
              <a:t>2.Логика работы:</a:t>
            </a:r>
          </a:p>
          <a:p>
            <a:pPr marL="0" indent="0" algn="just">
              <a:lnSpc>
                <a:spcPct val="100000"/>
              </a:lnSpc>
            </a:pPr>
            <a:r>
              <a:rPr lang="ru-RU" sz="1200" dirty="0" err="1"/>
              <a:t>oДля</a:t>
            </a:r>
            <a:r>
              <a:rPr lang="ru-RU" sz="1200" dirty="0"/>
              <a:t> каждой ссылки (</a:t>
            </a:r>
            <a:r>
              <a:rPr lang="ru-RU" sz="1200" dirty="0" err="1"/>
              <a:t>item</a:t>
            </a:r>
            <a:r>
              <a:rPr lang="ru-RU" sz="1200" dirty="0"/>
              <a:t>) добавляется обработчик клика.</a:t>
            </a:r>
          </a:p>
          <a:p>
            <a:pPr marL="0" indent="0" algn="just">
              <a:lnSpc>
                <a:spcPct val="100000"/>
              </a:lnSpc>
            </a:pPr>
            <a:r>
              <a:rPr lang="ru-RU" sz="1200" dirty="0" err="1"/>
              <a:t>oПри</a:t>
            </a:r>
            <a:r>
              <a:rPr lang="ru-RU" sz="1200" dirty="0"/>
              <a:t> клике проверяется, есть ли класс </a:t>
            </a:r>
            <a:r>
              <a:rPr lang="ru-RU" sz="1200" dirty="0" err="1"/>
              <a:t>active</a:t>
            </a:r>
            <a:r>
              <a:rPr lang="ru-RU" sz="1200" dirty="0"/>
              <a:t> у </a:t>
            </a:r>
            <a:r>
              <a:rPr lang="ru-RU" sz="1200" dirty="0" err="1"/>
              <a:t>hamburger</a:t>
            </a:r>
            <a:r>
              <a:rPr lang="ru-RU" sz="1200" dirty="0"/>
              <a:t> (т. е. открыто ли меню).</a:t>
            </a:r>
          </a:p>
          <a:p>
            <a:pPr marL="0" indent="0" algn="just">
              <a:lnSpc>
                <a:spcPct val="100000"/>
              </a:lnSpc>
            </a:pPr>
            <a:r>
              <a:rPr lang="ru-RU" sz="1200" dirty="0" err="1"/>
              <a:t>oЕсли</a:t>
            </a:r>
            <a:r>
              <a:rPr lang="ru-RU" sz="1200" dirty="0"/>
              <a:t> меню открыто, класс </a:t>
            </a:r>
            <a:r>
              <a:rPr lang="ru-RU" sz="1200" dirty="0" err="1"/>
              <a:t>active</a:t>
            </a:r>
            <a:r>
              <a:rPr lang="ru-RU" sz="1200" dirty="0"/>
              <a:t> удаляется у обоих элементов (</a:t>
            </a:r>
            <a:r>
              <a:rPr lang="ru-RU" sz="1200" dirty="0" err="1"/>
              <a:t>hamburger</a:t>
            </a:r>
            <a:r>
              <a:rPr lang="ru-RU" sz="1200" dirty="0"/>
              <a:t> и </a:t>
            </a:r>
            <a:r>
              <a:rPr lang="ru-RU" sz="1200" dirty="0" err="1"/>
              <a:t>navlinks</a:t>
            </a:r>
            <a:r>
              <a:rPr lang="ru-RU" sz="1200" dirty="0"/>
              <a:t>), что скрывает меню.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45C9FF-0DD2-6BE0-EA4D-B7D3175EF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58104"/>
            <a:ext cx="4440618" cy="217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048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F5FB4651-1B6A-4964-2661-71B7F49D4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FDC135B4-AC14-C7AB-3F43-0F28EB848AA7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6FB7B07A-2ECD-D813-D676-89A5D4A38E8D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25F95402-4108-0666-F8DC-80E52ECB33B2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EF974A37-6E77-BC9F-18AB-31BB6DCFB312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7542C00B-C48A-AF71-66B6-38381D754C9C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F68CD54E-6C75-3AE7-471A-503E702E127F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8B65072C-42D9-C6F4-B260-90EB6A01E2F0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5A47AF70-37B5-28F9-A622-232B67918D55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C9F38FF1-A4F2-FF6F-FC90-B52BD12EBE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2. Практическая часть</a:t>
            </a:r>
            <a:endParaRPr dirty="0"/>
          </a:p>
        </p:txBody>
      </p:sp>
      <p:sp>
        <p:nvSpPr>
          <p:cNvPr id="3" name="Google Shape;1530;p39">
            <a:extLst>
              <a:ext uri="{FF2B5EF4-FFF2-40B4-BE49-F238E27FC236}">
                <a16:creationId xmlns:a16="http://schemas.microsoft.com/office/drawing/2014/main" id="{C99CC44A-DF5F-0F1D-0643-0C57106165D3}"/>
              </a:ext>
            </a:extLst>
          </p:cNvPr>
          <p:cNvSpPr txBox="1">
            <a:spLocks/>
          </p:cNvSpPr>
          <p:nvPr/>
        </p:nvSpPr>
        <p:spPr>
          <a:xfrm>
            <a:off x="720000" y="95892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ru-RU" sz="1800" dirty="0"/>
              <a:t>2.5 Использование </a:t>
            </a:r>
            <a:r>
              <a:rPr lang="en-US" sz="1800" dirty="0"/>
              <a:t>JS</a:t>
            </a:r>
            <a:endParaRPr lang="ru-RU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D9C7E0-B009-CFFC-ECE2-ED3E331FB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021" y="1339045"/>
            <a:ext cx="3924141" cy="284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14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7CEE76C4-862F-EF86-B669-2204862F0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834FAEDB-7A62-D9C6-5378-7A13399B3D14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9AC5089B-CEDF-0DCB-2819-2329427C5134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D1A390E7-5C13-4EE7-91EF-A5AA42E35D8D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3E743E38-EC5C-7C4C-73CB-90D06D86D7E5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AA82F4BF-DCC3-AC6A-8C4D-5AB82323316D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C8645847-FE89-0E69-B8C4-FB246F6B3E96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732AC189-B9DA-55F6-EF99-28F82352C3DA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B3B84AF9-FFA3-ED82-EE7C-AE59D16E391B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22702933-6A27-CCB1-5BFC-7A5BFC9891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2. Практическая часть</a:t>
            </a:r>
            <a:endParaRPr dirty="0"/>
          </a:p>
        </p:txBody>
      </p:sp>
      <p:sp>
        <p:nvSpPr>
          <p:cNvPr id="3" name="Google Shape;1530;p39">
            <a:extLst>
              <a:ext uri="{FF2B5EF4-FFF2-40B4-BE49-F238E27FC236}">
                <a16:creationId xmlns:a16="http://schemas.microsoft.com/office/drawing/2014/main" id="{DD71A883-9C26-50A9-0936-E2751B0E6B13}"/>
              </a:ext>
            </a:extLst>
          </p:cNvPr>
          <p:cNvSpPr txBox="1">
            <a:spLocks/>
          </p:cNvSpPr>
          <p:nvPr/>
        </p:nvSpPr>
        <p:spPr>
          <a:xfrm>
            <a:off x="720000" y="95892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ru-RU" sz="1800" dirty="0"/>
              <a:t>2.5 Использование </a:t>
            </a:r>
            <a:r>
              <a:rPr lang="en-US" sz="1800" dirty="0"/>
              <a:t>JS</a:t>
            </a:r>
            <a:endParaRPr lang="ru-RU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2C97DD-E4F3-B998-1323-4E01CBB87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677" y="1322454"/>
            <a:ext cx="4566161" cy="23851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A60A8A-9DCE-9CA8-A8F5-1028EF6E9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075" y="3808092"/>
            <a:ext cx="4201523" cy="38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885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47A970A0-ABD8-C4F4-AE97-DECE532C9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B2EBA46B-E3F5-B749-12F9-72A61C3B9ABB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A25DDA06-95E8-3138-0D24-AD6F47211A0D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22352CAC-1977-CB01-7749-A3060EE4D071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EEC8ABCA-8C4A-4BBD-4219-A539E1833772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F14106CA-8261-5F35-81CE-4BD666109B7A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AC434D54-CA1F-D63C-A6F8-4268851A56A7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3709BBA9-0C61-741F-B6D2-143BE14E9507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0540DE03-84FC-CC01-E6CF-84EB4BAF8C8A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CE0D927F-9648-D815-5EBE-177B44CF69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2. Практическая часть</a:t>
            </a:r>
            <a:endParaRPr dirty="0"/>
          </a:p>
        </p:txBody>
      </p:sp>
      <p:sp>
        <p:nvSpPr>
          <p:cNvPr id="3" name="Google Shape;1530;p39">
            <a:extLst>
              <a:ext uri="{FF2B5EF4-FFF2-40B4-BE49-F238E27FC236}">
                <a16:creationId xmlns:a16="http://schemas.microsoft.com/office/drawing/2014/main" id="{848A0C86-353E-E4A5-9471-95875AE29A88}"/>
              </a:ext>
            </a:extLst>
          </p:cNvPr>
          <p:cNvSpPr txBox="1">
            <a:spLocks/>
          </p:cNvSpPr>
          <p:nvPr/>
        </p:nvSpPr>
        <p:spPr>
          <a:xfrm>
            <a:off x="720000" y="95892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ru-RU" sz="1800" dirty="0"/>
              <a:t>2.5 Использование </a:t>
            </a:r>
            <a:r>
              <a:rPr lang="en-US" sz="1800" dirty="0"/>
              <a:t>JS</a:t>
            </a:r>
            <a:endParaRPr lang="ru-RU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F5240-9A62-F1D2-72DD-98B33481C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739" y="1322628"/>
            <a:ext cx="4938521" cy="269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7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>
          <a:extLst>
            <a:ext uri="{FF2B5EF4-FFF2-40B4-BE49-F238E27FC236}">
              <a16:creationId xmlns:a16="http://schemas.microsoft.com/office/drawing/2014/main" id="{A11CBCA4-4E3C-1E5D-7638-69D73D0D5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37">
            <a:extLst>
              <a:ext uri="{FF2B5EF4-FFF2-40B4-BE49-F238E27FC236}">
                <a16:creationId xmlns:a16="http://schemas.microsoft.com/office/drawing/2014/main" id="{EA1E795F-70DC-DB93-AF79-16DEAC02FE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3280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Содержание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72" name="Google Shape;1472;p37">
            <a:extLst>
              <a:ext uri="{FF2B5EF4-FFF2-40B4-BE49-F238E27FC236}">
                <a16:creationId xmlns:a16="http://schemas.microsoft.com/office/drawing/2014/main" id="{7FECEE93-69ED-2DFF-9AF9-6117CA612212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720002" y="1344775"/>
            <a:ext cx="5010237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3 Результат</a:t>
            </a:r>
            <a:endParaRPr dirty="0"/>
          </a:p>
        </p:txBody>
      </p:sp>
      <p:sp>
        <p:nvSpPr>
          <p:cNvPr id="1476" name="Google Shape;1476;p37">
            <a:extLst>
              <a:ext uri="{FF2B5EF4-FFF2-40B4-BE49-F238E27FC236}">
                <a16:creationId xmlns:a16="http://schemas.microsoft.com/office/drawing/2014/main" id="{6CC0C900-35BE-42E4-16D9-6FBCA813A66C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3055349" y="94896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Ведение</a:t>
            </a:r>
            <a:endParaRPr dirty="0"/>
          </a:p>
        </p:txBody>
      </p:sp>
      <p:sp>
        <p:nvSpPr>
          <p:cNvPr id="4" name="Google Shape;1472;p37">
            <a:extLst>
              <a:ext uri="{FF2B5EF4-FFF2-40B4-BE49-F238E27FC236}">
                <a16:creationId xmlns:a16="http://schemas.microsoft.com/office/drawing/2014/main" id="{BCEE5231-A549-C38A-CAEB-E1E152BEA564}"/>
              </a:ext>
            </a:extLst>
          </p:cNvPr>
          <p:cNvSpPr txBox="1">
            <a:spLocks/>
          </p:cNvSpPr>
          <p:nvPr/>
        </p:nvSpPr>
        <p:spPr>
          <a:xfrm>
            <a:off x="720000" y="2060685"/>
            <a:ext cx="5010237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ru-RU" dirty="0"/>
              <a:t>04 Литература</a:t>
            </a:r>
          </a:p>
        </p:txBody>
      </p:sp>
      <p:sp>
        <p:nvSpPr>
          <p:cNvPr id="5" name="Google Shape;1472;p37">
            <a:extLst>
              <a:ext uri="{FF2B5EF4-FFF2-40B4-BE49-F238E27FC236}">
                <a16:creationId xmlns:a16="http://schemas.microsoft.com/office/drawing/2014/main" id="{16358665-439C-C509-D8A3-7131E741291B}"/>
              </a:ext>
            </a:extLst>
          </p:cNvPr>
          <p:cNvSpPr txBox="1">
            <a:spLocks/>
          </p:cNvSpPr>
          <p:nvPr/>
        </p:nvSpPr>
        <p:spPr>
          <a:xfrm>
            <a:off x="720000" y="2831935"/>
            <a:ext cx="5010237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ru-RU" dirty="0"/>
              <a:t>05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639541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88CBD2F0-0402-0E8B-CCE0-F6199F3CF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611B16A0-88C8-F8A2-D6F9-C6A5247F0E01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BA366519-37AE-CCBD-A19E-D0F99510CF17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2B6544C6-9372-5757-6302-C37E219820E2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5BD6227A-6B92-3F2B-C273-38DECE50F01B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8BE2686F-03EF-BB31-6A3C-1966F3DD01C4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9B20FF23-3A55-BAB2-DBE6-290727940B4A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2B8995AE-479D-7E06-4E0F-3025EB581F69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F3258C98-CBDB-60E7-DD86-838B64F900DF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EF0B30E2-C03D-B858-3C9C-53F2B8425D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3. Результат</a:t>
            </a:r>
            <a:endParaRPr dirty="0"/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C65CD539-D66D-AEE3-6DA2-B8D0E6B102F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054632"/>
            <a:ext cx="7559219" cy="2440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 время выполнения курсовой работы были изучены принципы разработки </a:t>
            </a:r>
            <a:r>
              <a:rPr lang="ru-RU" dirty="0" err="1"/>
              <a:t>web</a:t>
            </a:r>
            <a:r>
              <a:rPr lang="ru-RU" dirty="0"/>
              <a:t>-сайта: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1.Мы создали веб-страницу используя HTML.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2.Стили выполнены с использованием CSS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AutoNum type="arabicPeriod" startAt="3"/>
            </a:pPr>
            <a:r>
              <a:rPr lang="ru-RU" dirty="0"/>
              <a:t>Создана адаптивная веб-страница с использованием медиа-запросов.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AutoNum type="arabicPeriod" startAt="3"/>
            </a:pPr>
            <a:endParaRPr lang="ru-RU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 результате была создана современная, функциональная и эстетичная веб-страница, которая удовлетворяет требованиям заказчиков, удобна для пользователей и соответствует современным трендам в веб-дизайне.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Ссылка на веб-страницу: </a:t>
            </a:r>
            <a:r>
              <a:rPr lang="ru-RU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Poppins" panose="00000500000000000000" pitchFamily="2" charset="0"/>
                <a:hlinkClick r:id="rId3"/>
              </a:rPr>
              <a:t>https://kursovaya-for-leyla.vercel.app/</a:t>
            </a:r>
            <a:endParaRPr lang="ru-RU" dirty="0"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9391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9" name="Google Shape;3159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4. Литература</a:t>
            </a:r>
            <a:endParaRPr dirty="0"/>
          </a:p>
        </p:txBody>
      </p:sp>
      <p:sp>
        <p:nvSpPr>
          <p:cNvPr id="8" name="Google Shape;1532;p39">
            <a:extLst>
              <a:ext uri="{FF2B5EF4-FFF2-40B4-BE49-F238E27FC236}">
                <a16:creationId xmlns:a16="http://schemas.microsoft.com/office/drawing/2014/main" id="{308DE5FF-26CC-248C-C206-56103D47955C}"/>
              </a:ext>
            </a:extLst>
          </p:cNvPr>
          <p:cNvSpPr txBox="1">
            <a:spLocks/>
          </p:cNvSpPr>
          <p:nvPr/>
        </p:nvSpPr>
        <p:spPr>
          <a:xfrm>
            <a:off x="720000" y="1054632"/>
            <a:ext cx="7559219" cy="2440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just">
              <a:buFont typeface="Poppins"/>
              <a:buNone/>
            </a:pPr>
            <a:r>
              <a:rPr lang="ru-RU" dirty="0"/>
              <a:t>Книги: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ru-RU" dirty="0"/>
              <a:t>«HTML и CSS. Разработка и дизайн веб-сайтов» — Джон </a:t>
            </a:r>
            <a:r>
              <a:rPr lang="ru-RU" dirty="0" err="1"/>
              <a:t>Дакетт</a:t>
            </a:r>
            <a:r>
              <a:rPr lang="ru-RU" dirty="0"/>
              <a:t> (Лучшая книга для начинающих, много визуальных примеров)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ru-RU" dirty="0"/>
              <a:t>«JavaScript и </a:t>
            </a:r>
            <a:r>
              <a:rPr lang="ru-RU" dirty="0" err="1"/>
              <a:t>jQuery</a:t>
            </a:r>
            <a:r>
              <a:rPr lang="ru-RU" dirty="0"/>
              <a:t>. Интерактивная веб-разработка» — Джон </a:t>
            </a:r>
            <a:r>
              <a:rPr lang="ru-RU" dirty="0" err="1"/>
              <a:t>Дакетт</a:t>
            </a:r>
            <a:r>
              <a:rPr lang="ru-RU" dirty="0"/>
              <a:t> (Продолжение первой книги, посвящено JS и </a:t>
            </a:r>
            <a:r>
              <a:rPr lang="ru-RU" dirty="0" err="1"/>
              <a:t>jQuery</a:t>
            </a:r>
            <a:r>
              <a:rPr lang="ru-RU" dirty="0"/>
              <a:t>)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ru-RU" dirty="0"/>
              <a:t>«Вы не знаете JS» (серия книг) — Кайл Симпсон (Глубокое погружение в JavaScript, бесплатно на </a:t>
            </a:r>
            <a:r>
              <a:rPr lang="ru-RU" dirty="0" err="1"/>
              <a:t>GitHub</a:t>
            </a:r>
            <a:r>
              <a:rPr lang="ru-RU" dirty="0"/>
              <a:t>)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ru-RU" dirty="0"/>
              <a:t>«CSS. Карманный справочник» — Эрик Мейер (Удобный справочник по свойствам CSS)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ru-RU" dirty="0"/>
              <a:t>«JavaScript. Подробное руководство» — Дэвид </a:t>
            </a:r>
            <a:r>
              <a:rPr lang="ru-RU" dirty="0" err="1"/>
              <a:t>Флэнаган</a:t>
            </a:r>
            <a:r>
              <a:rPr lang="ru-RU" dirty="0"/>
              <a:t> (Полное руководство по JS, подходит для продвинутых)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8">
          <a:extLst>
            <a:ext uri="{FF2B5EF4-FFF2-40B4-BE49-F238E27FC236}">
              <a16:creationId xmlns:a16="http://schemas.microsoft.com/office/drawing/2014/main" id="{A1464512-0C89-E5D6-EA31-5C8DE1F57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9" name="Google Shape;3159;p67">
            <a:extLst>
              <a:ext uri="{FF2B5EF4-FFF2-40B4-BE49-F238E27FC236}">
                <a16:creationId xmlns:a16="http://schemas.microsoft.com/office/drawing/2014/main" id="{E6B39E2E-7FE6-E6B8-FC9A-36371DDAAA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5. Приложение</a:t>
            </a:r>
            <a:endParaRPr dirty="0"/>
          </a:p>
        </p:txBody>
      </p:sp>
      <p:sp>
        <p:nvSpPr>
          <p:cNvPr id="3160" name="Google Shape;3160;p67">
            <a:extLst>
              <a:ext uri="{FF2B5EF4-FFF2-40B4-BE49-F238E27FC236}">
                <a16:creationId xmlns:a16="http://schemas.microsoft.com/office/drawing/2014/main" id="{AC4D372C-A0F0-3160-CDB6-A250C869BB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9999" y="1139550"/>
            <a:ext cx="7267145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oppins" panose="00000500000000000000" pitchFamily="2" charset="0"/>
              </a:rPr>
              <a:t>Репозиторий: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Poppins" panose="00000500000000000000" pitchFamily="2" charset="0"/>
                <a:hlinkClick r:id="rId3"/>
              </a:rPr>
              <a:t>https://github.com/shalbuzz/Kursovaya_for_Leyla.git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oppins" panose="00000500000000000000" pitchFamily="2" charset="0"/>
              </a:rPr>
              <a:t>Страница сайта на хостинге </a:t>
            </a:r>
            <a:r>
              <a:rPr lang="en-US" sz="1800" kern="1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GitHub Pages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Poppins" panose="00000500000000000000" pitchFamily="2" charset="0"/>
              </a:rPr>
              <a:t>: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Poppins" panose="00000500000000000000" pitchFamily="2" charset="0"/>
                <a:hlinkClick r:id="rId4"/>
              </a:rPr>
              <a:t>https://kursovaya-for-leyla.vercel.app/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38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Введение</a:t>
            </a:r>
            <a:endParaRPr dirty="0"/>
          </a:p>
        </p:txBody>
      </p:sp>
      <p:sp>
        <p:nvSpPr>
          <p:cNvPr id="1532" name="Google Shape;1532;p39"/>
          <p:cNvSpPr txBox="1">
            <a:spLocks noGrp="1"/>
          </p:cNvSpPr>
          <p:nvPr>
            <p:ph type="subTitle" idx="2"/>
          </p:nvPr>
        </p:nvSpPr>
        <p:spPr>
          <a:xfrm>
            <a:off x="719999" y="1177071"/>
            <a:ext cx="7704000" cy="2440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Целью данной работы является разработка онлайновой информационной системы, которая позволит пользователям быстро и удобно находить необходимые телефоны городских служб через интернет. Такой сайт обеспечит круглосуточный доступ к актуальной информации, улучшит взаимодействие граждан с различными структурами городской инфраструктуры и повысит общую эффективность их работы.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 рамках проекта будет спроектирована и реализована веб-страница с понятным интерфейсом, разделами по категориям служб (экстренные, медицинские, коммунальные, справочные и др.), а также функцией обратной связи. В разработке будут использованы современные технологии HTML, CSS и JavaScript, что обеспечит </a:t>
            </a:r>
            <a:r>
              <a:rPr lang="ru-RU" dirty="0" err="1"/>
              <a:t>кроссбраузерную</a:t>
            </a:r>
            <a:r>
              <a:rPr lang="ru-RU" dirty="0"/>
              <a:t> совместимость и адаптивность сайта для разных устройств.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</p:txBody>
      </p:sp>
      <p:grpSp>
        <p:nvGrpSpPr>
          <p:cNvPr id="1533" name="Google Shape;1533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B93C21D9-55C6-5F69-763A-8E3D45093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26116965-D4BC-41C4-5435-9930CFD11F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1. Теоретическая часть</a:t>
            </a:r>
            <a:endParaRPr dirty="0"/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BB5644FD-C647-9664-7E3A-4733F96EFFAD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458104"/>
            <a:ext cx="7559219" cy="2440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/>
              <a:t>Web-программирование — это область информационных технологий, охватывающая процесс создания веб-приложений и веб-сайтов, работающих через браузер и доступных через сеть Интернет. Основу </a:t>
            </a:r>
            <a:r>
              <a:rPr lang="ru-RU" sz="1200" dirty="0" err="1"/>
              <a:t>web</a:t>
            </a:r>
            <a:r>
              <a:rPr lang="ru-RU" sz="1200" dirty="0"/>
              <a:t>-программирования составляют три базовые технологии: HTML, CSS и JavaScript.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dirty="0"/>
              <a:t>HTML (</a:t>
            </a:r>
            <a:r>
              <a:rPr lang="ru-RU" sz="1200" b="1" dirty="0" err="1"/>
              <a:t>HyperText</a:t>
            </a:r>
            <a:r>
              <a:rPr lang="ru-RU" sz="1200" b="1" dirty="0"/>
              <a:t> </a:t>
            </a:r>
            <a:r>
              <a:rPr lang="ru-RU" sz="1200" b="1" dirty="0" err="1"/>
              <a:t>Markup</a:t>
            </a:r>
            <a:r>
              <a:rPr lang="ru-RU" sz="1200" b="1" dirty="0"/>
              <a:t> Language)</a:t>
            </a:r>
            <a:r>
              <a:rPr lang="ru-RU" sz="1200" dirty="0"/>
              <a:t> — это язык разметки гипертекста, определяющий структуру и содержимое веб-страниц.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dirty="0"/>
              <a:t>CSS (</a:t>
            </a:r>
            <a:r>
              <a:rPr lang="ru-RU" sz="1200" b="1" dirty="0" err="1"/>
              <a:t>Cascading</a:t>
            </a:r>
            <a:r>
              <a:rPr lang="ru-RU" sz="1200" b="1" dirty="0"/>
              <a:t> Style </a:t>
            </a:r>
            <a:r>
              <a:rPr lang="ru-RU" sz="1200" b="1" dirty="0" err="1"/>
              <a:t>Sheets</a:t>
            </a:r>
            <a:r>
              <a:rPr lang="ru-RU" sz="1200" b="1" dirty="0"/>
              <a:t>)</a:t>
            </a:r>
            <a:r>
              <a:rPr lang="ru-RU" sz="1200" dirty="0"/>
              <a:t> — каскадные таблицы стилей, отвечающие за оформление веб-страницы.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1" dirty="0"/>
              <a:t>JavaScript</a:t>
            </a:r>
            <a:r>
              <a:rPr lang="ru-RU" sz="1200" dirty="0"/>
              <a:t> — это язык программирования, применяемый для реализации интерактивного поведения на страницах.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/>
              <a:t>Современное </a:t>
            </a:r>
            <a:r>
              <a:rPr lang="ru-RU" sz="1200" dirty="0" err="1"/>
              <a:t>web</a:t>
            </a:r>
            <a:r>
              <a:rPr lang="ru-RU" sz="1200" dirty="0"/>
              <a:t>-программирование делится на две основные части: </a:t>
            </a:r>
            <a:r>
              <a:rPr lang="ru-RU" sz="1200" b="1" dirty="0"/>
              <a:t>Клиентская (</a:t>
            </a:r>
            <a:r>
              <a:rPr lang="ru-RU" sz="1200" b="1" dirty="0" err="1"/>
              <a:t>frontend</a:t>
            </a:r>
            <a:r>
              <a:rPr lang="ru-RU" sz="1200" b="1" dirty="0"/>
              <a:t>) </a:t>
            </a:r>
            <a:r>
              <a:rPr lang="ru-RU" sz="1200" dirty="0"/>
              <a:t>разработка, которая охватывает всё, что происходит в браузере пользователя; </a:t>
            </a:r>
            <a:r>
              <a:rPr lang="ru-RU" sz="1200" b="1" dirty="0"/>
              <a:t>Серверная (</a:t>
            </a:r>
            <a:r>
              <a:rPr lang="ru-RU" sz="1200" b="1" dirty="0" err="1"/>
              <a:t>backend</a:t>
            </a:r>
            <a:r>
              <a:rPr lang="ru-RU" sz="1200" b="1" dirty="0"/>
              <a:t>) </a:t>
            </a:r>
            <a:r>
              <a:rPr lang="ru-RU" sz="1200" dirty="0"/>
              <a:t>разработка, которая происходит на стороне сервера и обеспечивает обработку запросов, взаимодействие с базами данных и бизнес-логику приложения. </a:t>
            </a:r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1B528642-838A-F97B-94F7-AA6E99236FE0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D5710F6C-AE99-3259-CEB4-3DE510E28167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893FD4B6-A22C-9826-9FBB-78DC7DF8A267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51E157FF-6998-8FCC-70DB-2CC99A763BA0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D05DD77C-BC6E-8BFB-E5A5-36035FFD8B4A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F24A722F-AB05-B1C4-A917-5AD4677EC49E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39E2DADD-A74A-BF72-AD47-AA3BF90585A6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6E86A208-465B-5A5B-104B-28E5D9425FF7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Google Shape;1530;p39">
            <a:extLst>
              <a:ext uri="{FF2B5EF4-FFF2-40B4-BE49-F238E27FC236}">
                <a16:creationId xmlns:a16="http://schemas.microsoft.com/office/drawing/2014/main" id="{518484EA-194B-5C41-C33C-0E27AF57CB89}"/>
              </a:ext>
            </a:extLst>
          </p:cNvPr>
          <p:cNvSpPr txBox="1">
            <a:spLocks/>
          </p:cNvSpPr>
          <p:nvPr/>
        </p:nvSpPr>
        <p:spPr>
          <a:xfrm>
            <a:off x="720000" y="95892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ru-RU" sz="1800" dirty="0"/>
              <a:t>1.1 </a:t>
            </a:r>
            <a:r>
              <a:rPr lang="en-US" sz="1800" dirty="0"/>
              <a:t>Web-</a:t>
            </a:r>
            <a:r>
              <a:rPr lang="ru-RU" sz="1800" dirty="0"/>
              <a:t>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371165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B9B46247-F431-1000-A33A-C558644F3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6173E1B8-6C73-38E5-956F-447E92B4A7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1. Теоретическая часть</a:t>
            </a:r>
            <a:endParaRPr dirty="0"/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9FE5BE04-299B-B809-FA7D-3999E37F059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458104"/>
            <a:ext cx="7559219" cy="2440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/>
              <a:t>HTML (</a:t>
            </a:r>
            <a:r>
              <a:rPr lang="ru-RU" sz="1200" dirty="0" err="1"/>
              <a:t>HyperText</a:t>
            </a:r>
            <a:r>
              <a:rPr lang="ru-RU" sz="1200" dirty="0"/>
              <a:t> </a:t>
            </a:r>
            <a:r>
              <a:rPr lang="ru-RU" sz="1200" dirty="0" err="1"/>
              <a:t>Markup</a:t>
            </a:r>
            <a:r>
              <a:rPr lang="ru-RU" sz="1200" dirty="0"/>
              <a:t> Language) является основным языком разметки для создания структуры веб-страниц в системе онлайн-информационной системы для городских телефонных служб. Этот стандартизированный язык служит каркасом для веб-страницы, который позже наполняется стилями с помощью CSS и функциональностью через JavaScript. Каждая HTML-страница имеет расширение .</a:t>
            </a:r>
            <a:r>
              <a:rPr lang="ru-RU" sz="1200" dirty="0" err="1"/>
              <a:t>html</a:t>
            </a:r>
            <a:r>
              <a:rPr lang="ru-RU" sz="1200" dirty="0"/>
              <a:t> и начинается с обязательного указания типа документа через тег &lt;!DOCTYPE </a:t>
            </a:r>
            <a:r>
              <a:rPr lang="ru-RU" sz="1200" dirty="0" err="1"/>
              <a:t>html</a:t>
            </a:r>
            <a:r>
              <a:rPr lang="ru-RU" sz="1200" dirty="0"/>
              <a:t>&gt;. Внутри тега &lt;</a:t>
            </a:r>
            <a:r>
              <a:rPr lang="ru-RU" sz="1200" dirty="0" err="1"/>
              <a:t>html</a:t>
            </a:r>
            <a:r>
              <a:rPr lang="ru-RU" sz="1200" dirty="0"/>
              <a:t>&gt; размещается вся структура страницы, которая делится на два ключевых раздела: &lt;</a:t>
            </a:r>
            <a:r>
              <a:rPr lang="ru-RU" sz="1200" dirty="0" err="1"/>
              <a:t>head</a:t>
            </a:r>
            <a:r>
              <a:rPr lang="ru-RU" sz="1200" dirty="0"/>
              <a:t>&gt; и &lt;</a:t>
            </a:r>
            <a:r>
              <a:rPr lang="ru-RU" sz="1200" dirty="0" err="1"/>
              <a:t>body</a:t>
            </a:r>
            <a:r>
              <a:rPr lang="ru-RU" sz="1200" dirty="0"/>
              <a:t>&gt;. Основное содержимое страницы, которое видит пользователь, находится в теле документа, между тегами &lt;</a:t>
            </a:r>
            <a:r>
              <a:rPr lang="ru-RU" sz="1200" dirty="0" err="1"/>
              <a:t>body</a:t>
            </a:r>
            <a:r>
              <a:rPr lang="ru-RU" sz="1200" dirty="0"/>
              <a:t>&gt;. Структура страницы обычно включает: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200" b="1" dirty="0"/>
              <a:t>Шапку сайта (&lt;</a:t>
            </a:r>
            <a:r>
              <a:rPr lang="ru-RU" sz="1200" b="1" dirty="0" err="1"/>
              <a:t>header</a:t>
            </a:r>
            <a:r>
              <a:rPr lang="ru-RU" sz="1200" b="1" dirty="0"/>
              <a:t>&gt;)</a:t>
            </a:r>
            <a:r>
              <a:rPr lang="ru-RU" sz="1200" dirty="0"/>
              <a:t>, где размещаются логотип, навигационное меню (&lt;</a:t>
            </a:r>
            <a:r>
              <a:rPr lang="ru-RU" sz="1200" dirty="0" err="1"/>
              <a:t>nav</a:t>
            </a:r>
            <a:r>
              <a:rPr lang="ru-RU" sz="1200" dirty="0"/>
              <a:t>&gt;) и важные ссылки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200" b="1" dirty="0"/>
              <a:t>Главный контент (&lt;</a:t>
            </a:r>
            <a:r>
              <a:rPr lang="ru-RU" sz="1200" b="1" dirty="0" err="1"/>
              <a:t>main</a:t>
            </a:r>
            <a:r>
              <a:rPr lang="ru-RU" sz="1200" b="1" dirty="0"/>
              <a:t>&gt;)</a:t>
            </a:r>
            <a:r>
              <a:rPr lang="ru-RU" sz="1200" dirty="0"/>
              <a:t>, разделённый на тематические секции с использованием тега &lt;</a:t>
            </a:r>
            <a:r>
              <a:rPr lang="ru-RU" sz="1200" dirty="0" err="1"/>
              <a:t>section</a:t>
            </a:r>
            <a:r>
              <a:rPr lang="ru-RU" sz="1200" dirty="0"/>
              <a:t>&gt;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200" b="1" dirty="0"/>
              <a:t>Подвал (&lt;</a:t>
            </a:r>
            <a:r>
              <a:rPr lang="ru-RU" sz="1200" b="1" dirty="0" err="1"/>
              <a:t>footer</a:t>
            </a:r>
            <a:r>
              <a:rPr lang="ru-RU" sz="1200" b="1" dirty="0"/>
              <a:t>&gt;)</a:t>
            </a:r>
            <a:r>
              <a:rPr lang="ru-RU" sz="1200" dirty="0"/>
              <a:t>, содержащий контактную информацию и дополнительные ссылки</a:t>
            </a:r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5F3C7684-4CCF-9854-FA65-26B96CFA3148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2D920A53-BF67-33FB-9D13-0F603B19FF41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3DF5EFC3-0625-A9FC-6AE5-252916A4866F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E888EFF5-96FD-8C67-C5A7-028815B186A6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2F33F716-BA90-7E3C-4D60-E04B0378C4E3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5E9791C7-B17F-A723-108F-28BC2EC56FC0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57E70847-774C-407B-3D2F-2BC1DB63EEB3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EA5E9469-4A6C-909D-C649-AF9D4D362991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Google Shape;1530;p39">
            <a:extLst>
              <a:ext uri="{FF2B5EF4-FFF2-40B4-BE49-F238E27FC236}">
                <a16:creationId xmlns:a16="http://schemas.microsoft.com/office/drawing/2014/main" id="{A11CD1D9-B96F-4E58-F0C8-983C31892EA7}"/>
              </a:ext>
            </a:extLst>
          </p:cNvPr>
          <p:cNvSpPr txBox="1">
            <a:spLocks/>
          </p:cNvSpPr>
          <p:nvPr/>
        </p:nvSpPr>
        <p:spPr>
          <a:xfrm>
            <a:off x="720000" y="95892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ru-RU" sz="1800" dirty="0"/>
              <a:t>1.2 </a:t>
            </a:r>
            <a:r>
              <a:rPr lang="en-US" sz="1800" dirty="0"/>
              <a:t>HTML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681490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732BDABE-26C5-EE4E-6FB5-91AAB7C3E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07242F11-27ED-00C2-0059-C3D20E9854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1. Теоретическая часть</a:t>
            </a:r>
            <a:endParaRPr dirty="0"/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250BC5EC-E545-DC32-FD2B-C14C90F62008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458104"/>
            <a:ext cx="7559219" cy="2440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/>
              <a:t>Dynamic HTML (DHTML) — это концепция, которая объединяет HTML, каскадные таблицы стилей (CSS), скриптовые языки и объектную модель документа (DOM). Этот подход позволяет создавать динамичные и интерактивные веб-страницы. Для работы с DHTML обычно используется JavaScript или </a:t>
            </a:r>
            <a:r>
              <a:rPr lang="ru-RU" sz="1200" dirty="0" err="1"/>
              <a:t>VisualBasic</a:t>
            </a:r>
            <a:r>
              <a:rPr lang="ru-RU" sz="1200" dirty="0"/>
              <a:t>, однако JavaScript стал наиболее популярным и широко применяемым языком для реализации таких решений. С помощью DHTML можно создавать веб-страницы, которые реагируют на действия пользователя в реальном времени. Он позволяет гибко и эффективно обрабатывать данные запросов и формировать динамический ответ на основе изменений на странице, не требующих перезагрузки. Важной особенностью DHTML является возможность реализации таких интерфейсных решений, как </a:t>
            </a:r>
            <a:r>
              <a:rPr lang="ru-RU" sz="1200" dirty="0" err="1"/>
              <a:t>Drag'n'Drop</a:t>
            </a:r>
            <a:r>
              <a:rPr lang="ru-RU" sz="1200" dirty="0"/>
              <a:t> — перетаскивание объектов по экрану. Это позволяет создавать сложные интерактивные элементы, игры и другие веб-сервисы, которые требуют активного взаимодействия с пользователем.</a:t>
            </a:r>
            <a:endParaRPr lang="ru-RU" dirty="0"/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4686A9C6-D70B-B16C-4AF7-0E75870DED57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09AC21F5-F342-F559-3A8B-2ED6FF17BC1F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2CFFFB5D-C539-68C3-CB53-DCD9AD40F4D2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CE678968-A6B3-DD60-3E85-6ACC544BD13D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E60830BC-5D24-6AB4-0A96-5C88BE0F6F25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60EBC5EF-4F63-152B-0348-95B5A912FD2F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369BA33B-D20F-BAA9-4EFE-F3532BFB43A6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8F05613F-4E8F-E945-757C-365118F6EBC3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Google Shape;1530;p39">
            <a:extLst>
              <a:ext uri="{FF2B5EF4-FFF2-40B4-BE49-F238E27FC236}">
                <a16:creationId xmlns:a16="http://schemas.microsoft.com/office/drawing/2014/main" id="{B214A58D-EEEC-1F48-8FCE-3C5A5A6F4B46}"/>
              </a:ext>
            </a:extLst>
          </p:cNvPr>
          <p:cNvSpPr txBox="1">
            <a:spLocks/>
          </p:cNvSpPr>
          <p:nvPr/>
        </p:nvSpPr>
        <p:spPr>
          <a:xfrm>
            <a:off x="720000" y="95892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ru-RU" sz="1800" dirty="0"/>
              <a:t>1.3 </a:t>
            </a:r>
            <a:r>
              <a:rPr lang="en-US" sz="1800" dirty="0"/>
              <a:t>Dynamic HTML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671434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171DEEAB-A74E-C515-7CEB-ABA22F5B2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20510748-4E64-8875-8D10-4993319304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1. Теоретическая часть</a:t>
            </a:r>
            <a:endParaRPr dirty="0"/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D23681D7-DFA4-A398-836C-254BB789095B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458104"/>
            <a:ext cx="7559219" cy="2440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/>
              <a:t>Каскадные таблицы стилей (CSS — </a:t>
            </a:r>
            <a:r>
              <a:rPr lang="ru-RU" sz="1200" dirty="0" err="1"/>
              <a:t>Cascading</a:t>
            </a:r>
            <a:r>
              <a:rPr lang="ru-RU" sz="1200" dirty="0"/>
              <a:t> Style </a:t>
            </a:r>
            <a:r>
              <a:rPr lang="ru-RU" sz="1200" dirty="0" err="1"/>
              <a:t>Sheets</a:t>
            </a:r>
            <a:r>
              <a:rPr lang="ru-RU" sz="1200" dirty="0"/>
              <a:t>) — это инструмент для определения внешнего вида HTML-документов. С помощью CSS можно настраивать оформление элементов веб-страницы, включая шрифты, цвета, размеры, отступы, расположение блоков и их поведение при взаимодействии с пользователем. Ключевые возможности CSS: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200" b="1" dirty="0"/>
              <a:t>Оформление текста:</a:t>
            </a:r>
            <a:r>
              <a:rPr lang="ru-RU" sz="1200" dirty="0"/>
              <a:t> выбор шрифтов, цветов, размера текста, выравнивание и межстрочный интервал.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200" b="1" dirty="0"/>
              <a:t>Оформление блоков:</a:t>
            </a:r>
            <a:r>
              <a:rPr lang="ru-RU" sz="1200" dirty="0"/>
              <a:t> стили для границ, фонов, теней, отступов и рамок.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200" b="1" dirty="0"/>
              <a:t>Размещение элементов:</a:t>
            </a:r>
            <a:r>
              <a:rPr lang="ru-RU" sz="1200" dirty="0"/>
              <a:t> использование различных моделей, таких как блочная, строчная, </a:t>
            </a:r>
            <a:r>
              <a:rPr lang="ru-RU" sz="1200" dirty="0" err="1"/>
              <a:t>flexbox</a:t>
            </a:r>
            <a:r>
              <a:rPr lang="ru-RU" sz="1200" dirty="0"/>
              <a:t> и </a:t>
            </a:r>
            <a:r>
              <a:rPr lang="ru-RU" sz="1200" dirty="0" err="1"/>
              <a:t>grid</a:t>
            </a:r>
            <a:r>
              <a:rPr lang="ru-RU" sz="1200" dirty="0"/>
              <a:t>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200" b="1" dirty="0"/>
              <a:t>Визуальные эффекты:</a:t>
            </a:r>
            <a:r>
              <a:rPr lang="ru-RU" sz="1200" dirty="0"/>
              <a:t> создание анимаций, плавных переходов и </a:t>
            </a:r>
            <a:r>
              <a:rPr lang="ru-RU" sz="1200" dirty="0" err="1"/>
              <a:t>псевдоклассов</a:t>
            </a:r>
            <a:r>
              <a:rPr lang="ru-RU" sz="1200" dirty="0"/>
              <a:t> (например, :</a:t>
            </a:r>
            <a:r>
              <a:rPr lang="ru-RU" sz="1200" dirty="0" err="1"/>
              <a:t>hover</a:t>
            </a:r>
            <a:r>
              <a:rPr lang="ru-RU" sz="1200" dirty="0"/>
              <a:t> и :</a:t>
            </a:r>
            <a:r>
              <a:rPr lang="ru-RU" sz="1200" dirty="0" err="1"/>
              <a:t>focus</a:t>
            </a:r>
            <a:r>
              <a:rPr lang="ru-RU" sz="1200" dirty="0"/>
              <a:t>).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200" b="1" dirty="0"/>
              <a:t>Адаптивность:</a:t>
            </a:r>
            <a:r>
              <a:rPr lang="ru-RU" sz="1200" dirty="0"/>
              <a:t> </a:t>
            </a:r>
            <a:r>
              <a:rPr lang="ru-RU" sz="1200" dirty="0" err="1"/>
              <a:t>медиазапросы</a:t>
            </a:r>
            <a:r>
              <a:rPr lang="ru-RU" sz="1200" dirty="0"/>
              <a:t> (@media) позволяют изменять стиль страницы для разных размеров экранов, от мобильных устройств до больших мониторов.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dirty="0"/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AD9E4CBD-B683-8553-03D1-0E4EBF8E0C44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B9B02754-A9D1-E283-885A-5F342C976ADA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0F694260-6CD7-5D77-F0AB-91251B217DBB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EB9ED307-8DC6-E858-184E-05850E4F3920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BA1FA476-763C-E4A1-C594-CB4745D8951C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35BBA08C-E73F-4A6D-DC86-70BAA7BF92CC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D4147C84-0689-45BB-BB31-AD9ACA343402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DAFA513F-9997-FBF1-1CC0-6DAE6487B7F5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Google Shape;1530;p39">
            <a:extLst>
              <a:ext uri="{FF2B5EF4-FFF2-40B4-BE49-F238E27FC236}">
                <a16:creationId xmlns:a16="http://schemas.microsoft.com/office/drawing/2014/main" id="{66630C24-59BB-DA6F-0580-82F63FD6624E}"/>
              </a:ext>
            </a:extLst>
          </p:cNvPr>
          <p:cNvSpPr txBox="1">
            <a:spLocks/>
          </p:cNvSpPr>
          <p:nvPr/>
        </p:nvSpPr>
        <p:spPr>
          <a:xfrm>
            <a:off x="720000" y="95892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l"/>
            <a:r>
              <a:rPr lang="ru-RU" sz="1800" dirty="0"/>
              <a:t>1.3.1 Каскадные таблицы стилей</a:t>
            </a:r>
          </a:p>
        </p:txBody>
      </p:sp>
    </p:spTree>
    <p:extLst>
      <p:ext uri="{BB962C8B-B14F-4D97-AF65-F5344CB8AC3E}">
        <p14:creationId xmlns:p14="http://schemas.microsoft.com/office/powerpoint/2010/main" val="1630244478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2143</Words>
  <Application>Microsoft Office PowerPoint</Application>
  <PresentationFormat>On-screen Show (16:9)</PresentationFormat>
  <Paragraphs>178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Roboto Condensed Light</vt:lpstr>
      <vt:lpstr>Source Code Pro</vt:lpstr>
      <vt:lpstr>Poppins</vt:lpstr>
      <vt:lpstr>Courier New</vt:lpstr>
      <vt:lpstr>IBM Plex Mono</vt:lpstr>
      <vt:lpstr>Introduction to Coding Workshop by Slidesgo</vt:lpstr>
      <vt:lpstr>Создание онлайновой информационной системы для городских телефонных служб</vt:lpstr>
      <vt:lpstr>Содержание</vt:lpstr>
      <vt:lpstr>Содержание</vt:lpstr>
      <vt:lpstr>Содержание</vt:lpstr>
      <vt:lpstr>Введение</vt:lpstr>
      <vt:lpstr>1. Теоретическая часть</vt:lpstr>
      <vt:lpstr>1. Теоретическая часть</vt:lpstr>
      <vt:lpstr>1. Теоретическая часть</vt:lpstr>
      <vt:lpstr>1. Теоретическая часть</vt:lpstr>
      <vt:lpstr>1. Теоретическая часть</vt:lpstr>
      <vt:lpstr>2. Практическая часть</vt:lpstr>
      <vt:lpstr>2. Практическая часть</vt:lpstr>
      <vt:lpstr>2. Практическая часть</vt:lpstr>
      <vt:lpstr>2. Практическая часть</vt:lpstr>
      <vt:lpstr>2. Практическая часть</vt:lpstr>
      <vt:lpstr>2. Практическая часть</vt:lpstr>
      <vt:lpstr>2. Практическая часть</vt:lpstr>
      <vt:lpstr>2. Практическая часть</vt:lpstr>
      <vt:lpstr>2. Практическая часть</vt:lpstr>
      <vt:lpstr>2. Практическая часть</vt:lpstr>
      <vt:lpstr>2. Практическая часть</vt:lpstr>
      <vt:lpstr>2. Практическая часть</vt:lpstr>
      <vt:lpstr>2. Практическая часть</vt:lpstr>
      <vt:lpstr>2. Практическая часть</vt:lpstr>
      <vt:lpstr>2. Практическая часть</vt:lpstr>
      <vt:lpstr>2. Практическая часть</vt:lpstr>
      <vt:lpstr>2. Практическая часть</vt:lpstr>
      <vt:lpstr>2. Практическая часть</vt:lpstr>
      <vt:lpstr>2. Практическая часть</vt:lpstr>
      <vt:lpstr>2. Практическая часть</vt:lpstr>
      <vt:lpstr>2. Практическая часть</vt:lpstr>
      <vt:lpstr>2. Практическая часть</vt:lpstr>
      <vt:lpstr>2. Практическая часть</vt:lpstr>
      <vt:lpstr>2. Практическая часть</vt:lpstr>
      <vt:lpstr>2. Практическая часть</vt:lpstr>
      <vt:lpstr>2. Практическая часть</vt:lpstr>
      <vt:lpstr>2. Практическая часть</vt:lpstr>
      <vt:lpstr>2. Практическая часть</vt:lpstr>
      <vt:lpstr>2. Практическая часть</vt:lpstr>
      <vt:lpstr>3. Результат</vt:lpstr>
      <vt:lpstr>4. Литература</vt:lpstr>
      <vt:lpstr>5. Приложение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lyts</dc:creator>
  <cp:lastModifiedBy>Лейла Усейнова</cp:lastModifiedBy>
  <cp:revision>1</cp:revision>
  <dcterms:modified xsi:type="dcterms:W3CDTF">2025-05-20T14:25:50Z</dcterms:modified>
</cp:coreProperties>
</file>