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3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358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85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4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60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74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8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3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8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3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2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9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8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81E722-DFD7-4E16-981B-13D4780ED2E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AE9C8-35ED-4237-B87F-ADF76BDF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9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killfactory.ru/glossary/css/" TargetMode="External"/><Relationship Id="rId2" Type="http://schemas.openxmlformats.org/officeDocument/2006/relationships/hyperlink" Target="https://blog.skillfactory.ru/glossary/ht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skillfactory.ru/glossary/javascrip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ursovaya-for-murguzov.vercel.ap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CSS" TargetMode="External"/><Relationship Id="rId2" Type="http://schemas.openxmlformats.org/officeDocument/2006/relationships/hyperlink" Target="https://developer.mozilla.org/ru/docs/Web/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ovaya-for-murguzov.vercel.app/" TargetMode="External"/><Relationship Id="rId2" Type="http://schemas.openxmlformats.org/officeDocument/2006/relationships/hyperlink" Target="https://github.com/shalbuzz/Kursovaya_for_Murguzov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1B409-F4E3-B0FD-8CEC-277F744D9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877" y="1515359"/>
            <a:ext cx="10059971" cy="102694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Курсовая</a:t>
            </a:r>
            <a:r>
              <a:rPr lang="ru-RU" dirty="0"/>
              <a:t> </a:t>
            </a:r>
            <a:br>
              <a:rPr lang="ru-RU" dirty="0"/>
            </a:b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АЗЕРБАЙДЖАНСКИЙ ГОСУДАРСТВЕННЫЙ УНИВЕРСИТЕТ НЕФТИ И ПРОМЫШЛЕННОСТИ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</a:t>
            </a:r>
            <a:r>
              <a:rPr lang="az-Latn-AZ" sz="3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ru-RU" sz="3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системы онлайн-бронирования отелей</a:t>
            </a:r>
            <a:endParaRPr lang="en-US" u="sn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63AD49-D93F-5CD7-7F92-8D3B6C219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22" y="3686879"/>
            <a:ext cx="4725971" cy="165576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Студент</a:t>
            </a:r>
            <a:r>
              <a:rPr lang="ru-RU" b="1" dirty="0"/>
              <a:t>: </a:t>
            </a:r>
            <a:r>
              <a:rPr lang="ru-RU" b="1" i="1" dirty="0" err="1"/>
              <a:t>Мургузов</a:t>
            </a:r>
            <a:r>
              <a:rPr lang="ru-RU" b="1" i="1" dirty="0"/>
              <a:t> Турал</a:t>
            </a:r>
          </a:p>
          <a:p>
            <a:r>
              <a:rPr lang="ru-RU" dirty="0"/>
              <a:t>Курс: </a:t>
            </a:r>
            <a:r>
              <a:rPr lang="ru-RU" b="1" dirty="0"/>
              <a:t>3</a:t>
            </a:r>
          </a:p>
          <a:p>
            <a:r>
              <a:rPr lang="ru-RU" dirty="0"/>
              <a:t>Группа:</a:t>
            </a:r>
            <a:r>
              <a:rPr lang="ru-RU" b="1" dirty="0"/>
              <a:t>680.22</a:t>
            </a:r>
          </a:p>
          <a:p>
            <a:r>
              <a:rPr lang="ru-RU" dirty="0"/>
              <a:t>Предмет: </a:t>
            </a:r>
            <a:r>
              <a:rPr lang="ru-RU" b="1" i="1" dirty="0"/>
              <a:t>Веб-системы и технологии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5983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D0230-5796-C447-373F-7830514F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Bootstrap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B4525-17D7-349B-E556-53B61CAF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9" y="1027906"/>
            <a:ext cx="10515600" cy="5184358"/>
          </a:xfrm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az-Latn-AZ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</a:t>
            </a:r>
            <a:r>
              <a:rPr lang="az-Latn-A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открытый и бесплатный </a:t>
            </a:r>
            <a:r>
              <a:rPr lang="az-Latn-AZ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HTML-</a:t>
            </a:r>
            <a:r>
              <a:rPr lang="az-Latn-A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az-Latn-AZ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CSS-</a:t>
            </a:r>
            <a:r>
              <a:rPr lang="az-Latn-A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и </a:t>
            </a:r>
            <a:r>
              <a:rPr lang="az-Latn-AZ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JS-фреймворк</a:t>
            </a:r>
            <a:r>
              <a:rPr lang="az-Latn-A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используют веб-разработчики для быстрой верстки адаптивных дизайнов сайтов и веб-приложений. Включает в себя CSS- и HTML-шаблоны оформления для веб-форм, меток, типографики, кнопок, блоков навигации и других компонентов веб-интерфейса.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используется, когда:</a:t>
            </a: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 сайта много страниц;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страницы собраны из простых базовых элементов — кнопок или таблиц;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 будет глобального редизайна;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шаблонность страниц окупается скоростью внедрения.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сути,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набор файлов. После их подключения к странице для верстки станет доступно большое количество готовых компонентов и классов. Они позволяют быстро и качественно создавать адаптивный дизайн сайта.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4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6FDB3-F680-53DB-892E-B3A51A4A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98" y="426513"/>
            <a:ext cx="10515600" cy="1081775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Практическая часть.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Описание предметной области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2294F-7F1D-6E15-7034-C9BBBD7E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288"/>
            <a:ext cx="6477000" cy="4668675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данной курсовой работе рассматривается создание веб-страницы для системы гостиничного бронирования, которая позволяет пользователям искать и бронировать номера в отелях через интернет. Основной целью проекта является создание интерфейса, который был бы прост в использовании и обеспечивал бы удобство взаимодействия с системой для пользователей. В рамках веб-страницы предусмотрены такие разделы, как домашняя страница, информация о компании, контактная информация и форма для отправки сообщений. Кроме того, разработан раздел с часто задаваемыми вопросами и карта, показывающая местоположение компании.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445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C2735-D901-794D-90CB-F4C9C2DC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Создание окружения для проекта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176B01-4369-9B63-7F07-6F9D908A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924"/>
            <a:ext cx="6382732" cy="500803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Проект был разработан с использованием стандартных технологий веб-разработки: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Для создания интерфейса страницы была использована библиотека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которая предоставляет готовые стили и компоненты, упрощающие процесс верстки. Также для отображения иконок были использованы шрифты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 Awesome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В проекте задействован файл стилей (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   &lt;link </a:t>
            </a:r>
            <a:r>
              <a:rPr lang="en-US" sz="18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</a:t>
            </a:r>
            <a:r>
              <a:rPr lang="en-US" sz="18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="stylesheet" </a:t>
            </a:r>
            <a:r>
              <a:rPr lang="en-US" sz="18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href</a:t>
            </a:r>
            <a:r>
              <a:rPr lang="en-US" sz="18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="styles.css" /&gt;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кастомизации внешнего вида элементов и создания уникального дизайна страницы.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0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58926-EA78-F65D-AD2F-8EF971B9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079"/>
          </a:xfrm>
        </p:spPr>
        <p:txBody>
          <a:bodyPr>
            <a:normAutofit fontScale="90000"/>
          </a:bodyPr>
          <a:lstStyle/>
          <a:p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 Верстка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страницы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63896-F3B4-D61B-EC49-DBFB1CDC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9559"/>
            <a:ext cx="8730006" cy="5347404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-код страницы представляет собой структуру веб-страницы, разделенную на несколько основных частей: заголовок страницы, главное меню навигации, форму обратной связи и информационные блоки. Код включает в себя следующие основные элементы: &lt;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для создания навигационного меню,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для разделов контента,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для формы обратной связи и различные контейнеры для группировки информации. Страница включает в себя также раздел с картой, что позволяет пользователям удобно найти расположение компании.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/>
              <a:t>(код написан в </a:t>
            </a:r>
            <a:r>
              <a:rPr lang="ru-RU" sz="1600" dirty="0" err="1"/>
              <a:t>ворде</a:t>
            </a:r>
            <a:r>
              <a:rPr lang="ru-RU" sz="1600" dirty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6878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45EF3-0D9C-CEE6-E0DC-76D56FD1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 Использование стилей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D0869-3C27-2B77-CDAE-06C109F6E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36637" cy="4351338"/>
          </a:xfrm>
        </p:spPr>
        <p:txBody>
          <a:bodyPr>
            <a:normAutofit/>
          </a:bodyPr>
          <a:lstStyle/>
          <a:p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Стили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были использованы для оформления элементов на странице, создания визуально привлекательного интерфейса и обеспечения удобства пользователя. В проекте использована стандартная тема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для оформления различных блоков: кнопок, карточек, заголовков и форм. Дополнительно был применен кастомный файл стилей (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который добавляет особенности, такие как тени, отступы, анимации и другие визуальные эффекты, что позволяет сделать страницу более современной и удобной для пользователя. Кастомные стили используются для более гибкой настройки страницы под конкретные требования пользователя.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3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37965-02C6-7A87-F367-E2E69723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РЕЗУЛЬТАТ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7AFE2A-C55D-82F0-618F-151BD874E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3" y="125333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 время выполнения курсовой работы были изучены принципы разработки </a:t>
            </a:r>
            <a:r>
              <a:rPr lang="ru-RU" sz="9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-сайта: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Мы создали веб-страницу используя HTML.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Стили выполнены с использованием CSS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Создана адаптивная веб-страница с использованием медиа-запросов.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В результате была создана современная, функциональная и эстетичная веб-страница, которая удовлетворяет требованиям заказчиков, удобна для пользователей и соответствует современным трендам в веб-дизайне.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9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Ссылка на веб-страницу: </a:t>
            </a:r>
            <a:r>
              <a:rPr lang="ru-RU" sz="96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https://kursovaya-for-murguzov.vercel.app/</a:t>
            </a:r>
            <a:endParaRPr lang="en-US" sz="9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2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EBEA1-CD9B-B68D-0C4D-EEF094BB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az-Latn-AZ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ЛИТЕРАТУРА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1F0026-1057-0034-B395-4EE7D8BBC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668"/>
            <a:ext cx="10515600" cy="5168295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Даккар</a:t>
            </a: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Д.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Разработка и дизайн веб-сайтов. — Санкт-Петербург: Питер, 2021. — 512 с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Крамер, Д.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и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3: современная разработка сайтов. — Москва: Эксмо, 2020. — 384 с.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Фримен Э., Робсон Э.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Изучаем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XHTML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— СПб: Вильямс, 2018. — 720 с.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Шеферд Б.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Карманный справочник. — СПб: БХВ-Петербург, 2019. — 256 с.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Mozilla Developer Network (MDN Web Docs).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HTML: </a:t>
            </a:r>
            <a:r>
              <a:rPr lang="en-US" sz="2400" i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https://developer.mozilla.org/ru/docs/Web/HTML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CSS: </a:t>
            </a:r>
            <a:r>
              <a:rPr lang="en-US" sz="2400" i="1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https://developer.mozilla.org/ru/docs/Web/CSS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282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B64B4-92FC-C90D-ACFC-3F797426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az-Latn-AZ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ПРИЛОЖЕНИЯ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458BC3-3912-DD04-E2F3-F03BA1C07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Репозиторий 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https://github.com/shalbuzz/Kursovaya_for_Murguzov.git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сайта на хостинге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Pages</a:t>
            </a:r>
            <a:r>
              <a:rPr lang="ru-RU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kursovaya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for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-</a:t>
            </a:r>
            <a:r>
              <a:rPr lang="en-US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murguzov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u="sng" kern="100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vercel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app</a:t>
            </a:r>
            <a:r>
              <a:rPr lang="ru-RU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/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05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CA2A2-2A78-923B-030B-8EFB70BF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363608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/>
              <a:t>Спасибо за внимание.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2961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77AD7-05A6-9821-50A4-F3A00291B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5" y="393406"/>
            <a:ext cx="10515600" cy="1325563"/>
          </a:xfrm>
        </p:spPr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AF987E-7CAF-7B96-7F70-B85B41D5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8676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az-Latn-AZ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ТЕОРЕТИЧЕСКАЯ ЧАСТЬ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1.1 Web-программирование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HTML и XHTML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 Dynamic HTML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1.4.1 Каскадные таблицы стилей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1.4.2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endParaRPr lang="ru-RU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1.5 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endParaRPr lang="ru-RU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11547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373DD-1A60-E63D-28AC-11FC22D7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095"/>
            <a:ext cx="10515600" cy="672593"/>
          </a:xfrm>
        </p:spPr>
        <p:txBody>
          <a:bodyPr>
            <a:normAutofit fontScale="90000"/>
          </a:bodyPr>
          <a:lstStyle/>
          <a:p>
            <a:r>
              <a:rPr lang="ru-RU" dirty="0"/>
              <a:t>2.Практическая часть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1B60D-DAE6-194E-01CE-C0F3FE473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предметно</a:t>
            </a: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й области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окружения для проекта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2.3 Верстка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ru-RU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страницы</a:t>
            </a: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2.4 Использование стилей 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endParaRPr lang="ru-RU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4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ru-RU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.РЕЗУЛЬТАТ.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4.ЛИТЕРАТУРА</a:t>
            </a:r>
            <a:endParaRPr lang="en-US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4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ПРИЛОЖЕНИЯ</a:t>
            </a:r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2957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BB326-FEF4-DF7F-8E08-147C7CFF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Введение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6EA10-2FEE-D3D4-FA90-563933F0D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2501" cy="435133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онлайн-информационной системы будет включать в себя следующие этапы: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Сбор требований: Первым шагом будет сбор требований от клиента, таких как продукты, которые он хочет продавать, целевая аудитория, функции, которые он хочет видеть на веб-сайте.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Дизайн: Следующим шагом будет разработка дизайна веб-сайта, включая создание каркасов и макетов, выбор цветовых схем и шрифтов, а также определение общего макета и пользовательского интерфейса.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Разработка: Это предполагает создание веб-сайта с использованием HTML, CSS,  JavaScript и других веб-технологий.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Тестирование: После завершения разработки веб-сайт необходимо будет протестировать, чтобы убедиться, что он должным образом функционирует в различных браузерах и устройствах.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9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E3665-EF64-F5E0-70F0-0083775F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622610"/>
            <a:ext cx="10515600" cy="1325563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</a:pPr>
            <a:r>
              <a:rPr lang="ru-RU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az-Latn-AZ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ТЕОРЕТИЧЕСКАЯ ЧАСТЬ</a:t>
            </a:r>
            <a:br>
              <a:rPr lang="ru-RU" sz="2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az-Latn-A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ru-RU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az-Latn-AZ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Web-программирование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CF3378-EE87-BB7A-7F75-04A36F415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5"/>
            <a:ext cx="10515600" cy="4351338"/>
          </a:xfrm>
        </p:spPr>
        <p:txBody>
          <a:bodyPr/>
          <a:lstStyle/>
          <a:p>
            <a:r>
              <a:rPr lang="az-Latn-A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z-Latn-AZ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Web-программирование (Web-разработка) </a:t>
            </a:r>
            <a:r>
              <a:rPr lang="az-Latn-A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бурно развивающийся раздел программирования, ориентированный на разработку динамических Интернет-приложений.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az-Latn-A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Языки Web-программирования делятся на две группы: клиентские и серверные.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az-Latn-A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Клиентские языки обрабатываются на стороне пользователя (в основном в браузере). Соответственно, обработка скрипта зависит от браузера пользователя, и пользователь имеет полномочия настроить свой браузер так, чтобы тот вообще игнорировал скрипты.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az-Latn-A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 клиентского скрипта может посмотреть каждый, выбрав в меню своего браузера «Исходный код страницы». Преимущество клиентского языка заключается в том, что обработка скриптов на таком языке может выполняться без отправки документа на сервер. Программа сразу проверит правильное заполнение формы перед отправкой, и, если необходимо, выведет ошибку. Отсюда же вытекает и то ограничение, что с помощью клиентского языка программирования ничто не может быть записано на сервер. Самым распространенным из клиентских языков признан JavaScript, разработчиками которого является компания Netscape совместно с компанией Sun Microsystems. Еще один популярный язык - это VBScript.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2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B433C-9244-FAD6-7658-8AC87E10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5892"/>
            <a:ext cx="10515600" cy="596409"/>
          </a:xfrm>
        </p:spPr>
        <p:txBody>
          <a:bodyPr>
            <a:noAutofit/>
          </a:bodyPr>
          <a:lstStyle/>
          <a:p>
            <a:r>
              <a:rPr lang="ru-RU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 HTML и XHTML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C31F23-D662-C124-B2FD-90E68B22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3" y="1546274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HyperTextMarkupLanguage</a:t>
            </a:r>
            <a:r>
              <a:rPr lang="ru-RU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(HTML) - это язык разметки документов во Всемирной паутине, принятый за стандартный. Большая доля всех Web-страниц в Интернете создана при помощи языка HTML (или XHTML), поэтому мы рассмотрим его подробно.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HTML позволяет форматировать текст и другие элемента Web-страницы: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6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Цвет, жирность, стиль, название шрифта</a:t>
            </a:r>
            <a:r>
              <a:rPr lang="ru-RU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для текста.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6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Позволяет выделять фрагменты и символы</a:t>
            </a:r>
            <a:r>
              <a:rPr lang="ru-RU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например: ударение в слове, заголовок страницы или абзаца, сам абзац, пункт списка.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6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Гипертекстовые ссылки</a:t>
            </a:r>
            <a:r>
              <a:rPr lang="ru-RU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позволяют переходить между документами и между фрагментами одного документа.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6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Формы</a:t>
            </a:r>
            <a:r>
              <a:rPr lang="ru-RU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для введения данных, как правило, данные из форм обрабатываются с помощью скриптов на языках программирования, ориентированных на </a:t>
            </a:r>
            <a:r>
              <a:rPr lang="ru-RU" sz="6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Web,например</a:t>
            </a:r>
            <a:r>
              <a:rPr lang="ru-RU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PHP.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6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мультимедийных файлов</a:t>
            </a:r>
            <a:r>
              <a:rPr lang="ru-RU" sz="6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их может отображать сам браузер - изображения, аудиофайлы, или внешние приложения, взаимодействующие с браузером, например Flash-ролики, Java-апплеты.</a:t>
            </a:r>
            <a:endParaRPr lang="en-US" sz="6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3FA14-6DB1-F531-1142-7E0A3B57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1.3 Dynamic HTML</a:t>
            </a:r>
            <a:endParaRPr lang="en-US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709A3-ACF6-33A8-7C52-B9C681F9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HTML или DHTML - так принято называть связку языка HTML, каскадных таблиц стилей, скриптового языка и объектной модели документов. 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Скриптовым языком может выступать JavaScript или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VisualBasic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но именно первый язык получил большую популярность и сегодня используется повсеместно. При помощи DHTML можно создавать интерактивные Web страницы, он позволяет легко и гибко обрабатывать данные запроса и формировать динамический ответ. DHTML может быть использован для реализации интерфейса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Drag'n'Drop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его основе создаются игры и другие интерактивные сервисы. Стоит отметить, что для реализации принципов DHTML достаточно лишь браузера, который будет обрабатывать содержимое страницы. То есть, нет необходимости, например, в обращениях к базе данных.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8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5947F-6379-C401-113A-851FAA1FE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1.4.1 Каскадные таблицы стилей</a:t>
            </a:r>
            <a:b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A6122-4FDD-2908-5DAF-82EA6FADC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2363"/>
            <a:ext cx="10515600" cy="464741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подробнее каскадные таблицы стилей - CSS (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CascadingStyleSheets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Это стандарт позволяющий задавать описание внешнего вида некоторых элементов страницы на HTML. CSS используется при создании Web-страниц для определения шрифта, цвета, расположения и прочих атрибутов, используемых в документе, элементов.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Основная цель использования CSS разграничить само содержимое страницы, созданное на языке HTML и описание оформления, которое написано на CSS. Такое разделение упрощает создание и изменение документа, документом более легко управлять, а также снижается избыточность в исходном коде. Также, при помощи CSS можно легко представить один и тот же документ, но с разным форматированием или использовать разные методы вывода, такие как отображение на экране, печать документа, чтение голосом и тому подобных.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стиля на CSS при открытии страницы может быть взято из разных мест: оно может быть встроенным стилем - это блоки CSS внутри страницы на языке HTML.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41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6E2E7-3397-59E8-4329-33E9233B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>
            <a:normAutofit fontScale="90000"/>
          </a:bodyPr>
          <a:lstStyle/>
          <a:p>
            <a:r>
              <a:rPr lang="ru-RU" sz="24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1.4.2 JavaScript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7FD1C1-A02B-F1A6-10C2-2FBCF3E5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99" y="1253765"/>
            <a:ext cx="10515600" cy="5967167"/>
          </a:xfrm>
        </p:spPr>
        <p:txBody>
          <a:bodyPr/>
          <a:lstStyle/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- это объектно-ориентированный скриптовый язык программирования. JavaScript встраиваемый язык, используемый для доступа к объектам в приложениях. Он нашел очень широкое применение при создании Web-страниц.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очень похож на язык Си, но все же имеет кардинальные отличия: Структуру объектов и тип объектов (например переменных, функций) можно определить в процессе выполнения кода. В JavaScript действует автоматическое приведение типов данных. Также автоматической является контроль памяти и защита от утечек. Функции в языке программирования JavaScript могут быть без имени. Все описания переменных, функции и других элементов </a:t>
            </a:r>
            <a:r>
              <a:rPr lang="ru-RU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регистрозависимы</a:t>
            </a:r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названия переменных могут содержать буквы, символ подчёркивания, символ доллара и арабские цифры. При этом названия переменных не должны начинаться с цифры.</a:t>
            </a:r>
          </a:p>
          <a:p>
            <a:r>
              <a:rPr lang="ru-R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Стоит отметить, что JavaScript не поддерживает области видимости, не умеет работать с файловой системой и потоками ввода/вывода, не имеет сетевых интерфейсов. Это сделано для обеспечения безопасности, так как скрипт на языке JavaScript легко запустить на любом компьютере, для этого будет достаточным открыть на нем Web-страницу, содержащую скрипт. Также для повышения безопасности скрипт не может получить доступ к свойствам другой страницы.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570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Фиолетовый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1766</Words>
  <Application>Microsoft Office PowerPoint</Application>
  <PresentationFormat>Широкоэкранный</PresentationFormat>
  <Paragraphs>95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Symbol</vt:lpstr>
      <vt:lpstr>Wingdings 3</vt:lpstr>
      <vt:lpstr>Ион</vt:lpstr>
      <vt:lpstr>Курсовая  АЗЕРБАЙДЖАНСКИЙ ГОСУДАРСТВЕННЫЙ УНИВЕРСИТЕТ НЕФТИ И ПРОМЫШЛЕННОСТИ Тема: Разработка системы онлайн-бронирования отелей</vt:lpstr>
      <vt:lpstr>Содержание</vt:lpstr>
      <vt:lpstr>2.Практическая часть</vt:lpstr>
      <vt:lpstr>Введение </vt:lpstr>
      <vt:lpstr>1. ТЕОРЕТИЧЕСКАЯ ЧАСТЬ  1.1 Web-программирование </vt:lpstr>
      <vt:lpstr>1.2 HTML и XHTML </vt:lpstr>
      <vt:lpstr>1.3 Dynamic HTML</vt:lpstr>
      <vt:lpstr>1.4.1 Каскадные таблицы стилей </vt:lpstr>
      <vt:lpstr>1.4.2 JavaScript </vt:lpstr>
      <vt:lpstr>1.5 Bootstrap </vt:lpstr>
      <vt:lpstr>2) Практическая часть.   2.1 Описание предметной области </vt:lpstr>
      <vt:lpstr>2.2 Создание окружения для проекта </vt:lpstr>
      <vt:lpstr>2.3 Верстка HTML страницы </vt:lpstr>
      <vt:lpstr>2.4 Использование стилей CSS </vt:lpstr>
      <vt:lpstr>3. РЕЗУЛЬТАТ </vt:lpstr>
      <vt:lpstr>4. ЛИТЕРАТУРА </vt:lpstr>
      <vt:lpstr>5. ПРИЛОЖЕНИЯ </vt:lpstr>
      <vt:lpstr>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Aytac Murguzova</dc:creator>
  <cp:lastModifiedBy>Aytac Murguzova</cp:lastModifiedBy>
  <cp:revision>1</cp:revision>
  <dcterms:created xsi:type="dcterms:W3CDTF">2025-04-25T11:48:41Z</dcterms:created>
  <dcterms:modified xsi:type="dcterms:W3CDTF">2025-04-25T12:28:25Z</dcterms:modified>
</cp:coreProperties>
</file>