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302" r:id="rId3"/>
    <p:sldId id="296" r:id="rId4"/>
    <p:sldId id="297" r:id="rId5"/>
    <p:sldId id="298" r:id="rId6"/>
    <p:sldId id="299" r:id="rId7"/>
    <p:sldId id="303" r:id="rId8"/>
    <p:sldId id="304" r:id="rId9"/>
    <p:sldId id="300" r:id="rId10"/>
    <p:sldId id="301" r:id="rId11"/>
  </p:sldIdLst>
  <p:sldSz cx="9144000" cy="5143500" type="screen16x9"/>
  <p:notesSz cx="6858000" cy="9144000"/>
  <p:embeddedFontLst>
    <p:embeddedFont>
      <p:font typeface="IBM Plex Sans" panose="020B060402020202020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Gadugi" panose="020B0502040204020203" pitchFamily="34" charset="0"/>
      <p:regular r:id="rId19"/>
      <p:bold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  <p:embeddedFont>
      <p:font typeface="Bahnschrift Light SemiCondensed" panose="020B0502040204020203" pitchFamily="34" charset="0"/>
      <p:regular r:id="rId25"/>
    </p:embeddedFont>
    <p:embeddedFont>
      <p:font typeface="Catamaran" panose="020B0604020202020204" charset="0"/>
      <p:regular r:id="rId26"/>
      <p:bold r:id="rId27"/>
    </p:embeddedFont>
    <p:embeddedFont>
      <p:font typeface="Georgia" panose="02040502050405020303" pitchFamily="18" charset="0"/>
      <p:regular r:id="rId28"/>
      <p:bold r:id="rId29"/>
      <p:italic r:id="rId30"/>
      <p:boldItalic r:id="rId31"/>
    </p:embeddedFont>
    <p:embeddedFont>
      <p:font typeface="Anaheim" panose="020B0604020202020204" charset="0"/>
      <p:regular r:id="rId32"/>
    </p:embeddedFont>
    <p:embeddedFont>
      <p:font typeface="IBM Plex Sans SemiBold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D76E27-EE7C-4BC6-A009-279CE1539042}">
  <a:tblStyle styleId="{30D76E27-EE7C-4BC6-A009-279CE15390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B6BBFA9-D04C-4FD8-AC72-952C28EB987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4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theme" Target="theme/theme1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95932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625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51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842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245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322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63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615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683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73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56000"/>
          </a:blip>
          <a:srcRect l="49447" t="49073" r="10781" b="13956"/>
          <a:stretch/>
        </p:blipFill>
        <p:spPr>
          <a:xfrm>
            <a:off x="0" y="-3175"/>
            <a:ext cx="3562350" cy="3149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58525" y="104870"/>
            <a:ext cx="3785361" cy="539482"/>
            <a:chOff x="0" y="-12"/>
            <a:chExt cx="6234125" cy="888475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-12"/>
              <a:ext cx="5295900" cy="581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38225" y="307438"/>
              <a:ext cx="5295900" cy="581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25" y="888475"/>
            <a:ext cx="4639200" cy="16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13223" y="2709525"/>
            <a:ext cx="4026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 amt="56000"/>
          </a:blip>
          <a:srcRect l="42928" t="35592" r="13555" b="13524"/>
          <a:stretch/>
        </p:blipFill>
        <p:spPr>
          <a:xfrm rot="10800000">
            <a:off x="6311876" y="1993776"/>
            <a:ext cx="2832125" cy="3149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2"/>
          <p:cNvGrpSpPr/>
          <p:nvPr/>
        </p:nvGrpSpPr>
        <p:grpSpPr>
          <a:xfrm flipH="1">
            <a:off x="-470388" y="2985700"/>
            <a:ext cx="3232310" cy="3006374"/>
            <a:chOff x="1298039" y="1316459"/>
            <a:chExt cx="2817319" cy="2620391"/>
          </a:xfrm>
        </p:grpSpPr>
        <p:sp>
          <p:nvSpPr>
            <p:cNvPr id="17" name="Google Shape;17;p2"/>
            <p:cNvSpPr/>
            <p:nvPr/>
          </p:nvSpPr>
          <p:spPr>
            <a:xfrm>
              <a:off x="1985178" y="2365878"/>
              <a:ext cx="864105" cy="502338"/>
            </a:xfrm>
            <a:custGeom>
              <a:avLst/>
              <a:gdLst/>
              <a:ahLst/>
              <a:cxnLst/>
              <a:rect l="l" t="t" r="r" b="b"/>
              <a:pathLst>
                <a:path w="3418" h="1987" extrusionOk="0">
                  <a:moveTo>
                    <a:pt x="0" y="1986"/>
                  </a:moveTo>
                  <a:lnTo>
                    <a:pt x="244" y="0"/>
                  </a:lnTo>
                  <a:lnTo>
                    <a:pt x="3417" y="686"/>
                  </a:lnTo>
                  <a:lnTo>
                    <a:pt x="0" y="1986"/>
                  </a:lnTo>
                  <a:moveTo>
                    <a:pt x="267" y="32"/>
                  </a:moveTo>
                  <a:lnTo>
                    <a:pt x="32" y="1946"/>
                  </a:lnTo>
                  <a:lnTo>
                    <a:pt x="3324" y="693"/>
                  </a:lnTo>
                  <a:lnTo>
                    <a:pt x="267" y="32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18" name="Google Shape;18;p2"/>
            <p:cNvSpPr/>
            <p:nvPr/>
          </p:nvSpPr>
          <p:spPr>
            <a:xfrm>
              <a:off x="1836778" y="1316459"/>
              <a:ext cx="1864979" cy="1228416"/>
            </a:xfrm>
            <a:custGeom>
              <a:avLst/>
              <a:gdLst/>
              <a:ahLst/>
              <a:cxnLst/>
              <a:rect l="l" t="t" r="r" b="b"/>
              <a:pathLst>
                <a:path w="7377" h="4859" extrusionOk="0">
                  <a:moveTo>
                    <a:pt x="3962" y="4858"/>
                  </a:moveTo>
                  <a:lnTo>
                    <a:pt x="2750" y="4207"/>
                  </a:lnTo>
                  <a:lnTo>
                    <a:pt x="2401" y="4521"/>
                  </a:lnTo>
                  <a:lnTo>
                    <a:pt x="2392" y="4515"/>
                  </a:lnTo>
                  <a:lnTo>
                    <a:pt x="0" y="2729"/>
                  </a:lnTo>
                  <a:lnTo>
                    <a:pt x="14" y="2707"/>
                  </a:lnTo>
                  <a:lnTo>
                    <a:pt x="2746" y="4175"/>
                  </a:lnTo>
                  <a:lnTo>
                    <a:pt x="7376" y="0"/>
                  </a:lnTo>
                  <a:lnTo>
                    <a:pt x="3962" y="4858"/>
                  </a:lnTo>
                  <a:moveTo>
                    <a:pt x="2770" y="4188"/>
                  </a:moveTo>
                  <a:lnTo>
                    <a:pt x="3953" y="4823"/>
                  </a:lnTo>
                  <a:lnTo>
                    <a:pt x="7219" y="176"/>
                  </a:lnTo>
                  <a:lnTo>
                    <a:pt x="2770" y="4188"/>
                  </a:lnTo>
                  <a:moveTo>
                    <a:pt x="158" y="2815"/>
                  </a:moveTo>
                  <a:lnTo>
                    <a:pt x="2399" y="4487"/>
                  </a:lnTo>
                  <a:lnTo>
                    <a:pt x="2725" y="4193"/>
                  </a:lnTo>
                  <a:lnTo>
                    <a:pt x="158" y="2815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19" name="Google Shape;19;p2"/>
            <p:cNvSpPr/>
            <p:nvPr/>
          </p:nvSpPr>
          <p:spPr>
            <a:xfrm>
              <a:off x="1987201" y="2547144"/>
              <a:ext cx="1152814" cy="1158640"/>
            </a:xfrm>
            <a:custGeom>
              <a:avLst/>
              <a:gdLst/>
              <a:ahLst/>
              <a:cxnLst/>
              <a:rect l="l" t="t" r="r" b="b"/>
              <a:pathLst>
                <a:path w="4560" h="4583" extrusionOk="0">
                  <a:moveTo>
                    <a:pt x="4091" y="4582"/>
                  </a:moveTo>
                  <a:lnTo>
                    <a:pt x="0" y="1260"/>
                  </a:lnTo>
                  <a:lnTo>
                    <a:pt x="17" y="1239"/>
                  </a:lnTo>
                  <a:lnTo>
                    <a:pt x="3991" y="4466"/>
                  </a:lnTo>
                  <a:lnTo>
                    <a:pt x="1661" y="597"/>
                  </a:lnTo>
                  <a:lnTo>
                    <a:pt x="4454" y="712"/>
                  </a:lnTo>
                  <a:lnTo>
                    <a:pt x="3277" y="23"/>
                  </a:lnTo>
                  <a:lnTo>
                    <a:pt x="3290" y="0"/>
                  </a:lnTo>
                  <a:lnTo>
                    <a:pt x="4559" y="743"/>
                  </a:lnTo>
                  <a:lnTo>
                    <a:pt x="1709" y="625"/>
                  </a:lnTo>
                  <a:lnTo>
                    <a:pt x="4091" y="4582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>
              <a:off x="2824762" y="1801098"/>
              <a:ext cx="1064330" cy="744533"/>
            </a:xfrm>
            <a:custGeom>
              <a:avLst/>
              <a:gdLst/>
              <a:ahLst/>
              <a:cxnLst/>
              <a:rect l="l" t="t" r="r" b="b"/>
              <a:pathLst>
                <a:path w="4210" h="2945" extrusionOk="0">
                  <a:moveTo>
                    <a:pt x="0" y="2944"/>
                  </a:moveTo>
                  <a:lnTo>
                    <a:pt x="3848" y="0"/>
                  </a:lnTo>
                  <a:lnTo>
                    <a:pt x="4209" y="2327"/>
                  </a:lnTo>
                  <a:lnTo>
                    <a:pt x="0" y="2944"/>
                  </a:lnTo>
                  <a:moveTo>
                    <a:pt x="3828" y="48"/>
                  </a:moveTo>
                  <a:lnTo>
                    <a:pt x="97" y="2903"/>
                  </a:lnTo>
                  <a:lnTo>
                    <a:pt x="4178" y="2305"/>
                  </a:lnTo>
                  <a:lnTo>
                    <a:pt x="3828" y="48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3121815" y="2725881"/>
              <a:ext cx="993543" cy="1039818"/>
            </a:xfrm>
            <a:custGeom>
              <a:avLst/>
              <a:gdLst/>
              <a:ahLst/>
              <a:cxnLst/>
              <a:rect l="l" t="t" r="r" b="b"/>
              <a:pathLst>
                <a:path w="3930" h="4113" extrusionOk="0">
                  <a:moveTo>
                    <a:pt x="872" y="4112"/>
                  </a:moveTo>
                  <a:lnTo>
                    <a:pt x="867" y="4089"/>
                  </a:lnTo>
                  <a:lnTo>
                    <a:pt x="0" y="0"/>
                  </a:lnTo>
                  <a:lnTo>
                    <a:pt x="22" y="7"/>
                  </a:lnTo>
                  <a:lnTo>
                    <a:pt x="3929" y="1252"/>
                  </a:lnTo>
                  <a:lnTo>
                    <a:pt x="3913" y="1268"/>
                  </a:lnTo>
                  <a:lnTo>
                    <a:pt x="872" y="4112"/>
                  </a:lnTo>
                  <a:moveTo>
                    <a:pt x="35" y="39"/>
                  </a:moveTo>
                  <a:lnTo>
                    <a:pt x="889" y="4061"/>
                  </a:lnTo>
                  <a:lnTo>
                    <a:pt x="3878" y="1264"/>
                  </a:lnTo>
                  <a:lnTo>
                    <a:pt x="35" y="39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401304" y="2688212"/>
              <a:ext cx="728851" cy="1012514"/>
            </a:xfrm>
            <a:custGeom>
              <a:avLst/>
              <a:gdLst/>
              <a:ahLst/>
              <a:cxnLst/>
              <a:rect l="l" t="t" r="r" b="b"/>
              <a:pathLst>
                <a:path w="2883" h="4005" extrusionOk="0">
                  <a:moveTo>
                    <a:pt x="2411" y="4004"/>
                  </a:moveTo>
                  <a:lnTo>
                    <a:pt x="0" y="0"/>
                  </a:lnTo>
                  <a:lnTo>
                    <a:pt x="2048" y="1554"/>
                  </a:lnTo>
                  <a:lnTo>
                    <a:pt x="1687" y="157"/>
                  </a:lnTo>
                  <a:lnTo>
                    <a:pt x="1713" y="150"/>
                  </a:lnTo>
                  <a:lnTo>
                    <a:pt x="2093" y="1621"/>
                  </a:lnTo>
                  <a:lnTo>
                    <a:pt x="94" y="104"/>
                  </a:lnTo>
                  <a:lnTo>
                    <a:pt x="2394" y="3925"/>
                  </a:lnTo>
                  <a:lnTo>
                    <a:pt x="2855" y="167"/>
                  </a:lnTo>
                  <a:lnTo>
                    <a:pt x="2882" y="170"/>
                  </a:lnTo>
                  <a:lnTo>
                    <a:pt x="2411" y="4004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1750317" y="3235548"/>
              <a:ext cx="1266325" cy="701302"/>
            </a:xfrm>
            <a:custGeom>
              <a:avLst/>
              <a:gdLst/>
              <a:ahLst/>
              <a:cxnLst/>
              <a:rect l="l" t="t" r="r" b="b"/>
              <a:pathLst>
                <a:path w="5009" h="2774" extrusionOk="0">
                  <a:moveTo>
                    <a:pt x="0" y="2773"/>
                  </a:moveTo>
                  <a:lnTo>
                    <a:pt x="2782" y="0"/>
                  </a:lnTo>
                  <a:lnTo>
                    <a:pt x="2792" y="7"/>
                  </a:lnTo>
                  <a:lnTo>
                    <a:pt x="5008" y="1807"/>
                  </a:lnTo>
                  <a:lnTo>
                    <a:pt x="0" y="2773"/>
                  </a:lnTo>
                  <a:moveTo>
                    <a:pt x="2784" y="36"/>
                  </a:moveTo>
                  <a:lnTo>
                    <a:pt x="80" y="2731"/>
                  </a:lnTo>
                  <a:lnTo>
                    <a:pt x="4948" y="1792"/>
                  </a:lnTo>
                  <a:lnTo>
                    <a:pt x="2784" y="36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1298039" y="2359558"/>
              <a:ext cx="756660" cy="1158134"/>
            </a:xfrm>
            <a:custGeom>
              <a:avLst/>
              <a:gdLst/>
              <a:ahLst/>
              <a:cxnLst/>
              <a:rect l="l" t="t" r="r" b="b"/>
              <a:pathLst>
                <a:path w="2993" h="4581" extrusionOk="0">
                  <a:moveTo>
                    <a:pt x="2421" y="4580"/>
                  </a:moveTo>
                  <a:lnTo>
                    <a:pt x="0" y="3345"/>
                  </a:lnTo>
                  <a:lnTo>
                    <a:pt x="2992" y="0"/>
                  </a:lnTo>
                  <a:lnTo>
                    <a:pt x="2421" y="4580"/>
                  </a:lnTo>
                  <a:moveTo>
                    <a:pt x="43" y="3337"/>
                  </a:moveTo>
                  <a:lnTo>
                    <a:pt x="2399" y="4539"/>
                  </a:lnTo>
                  <a:lnTo>
                    <a:pt x="2955" y="81"/>
                  </a:lnTo>
                  <a:lnTo>
                    <a:pt x="43" y="3337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1903268" y="2856332"/>
              <a:ext cx="556940" cy="661863"/>
            </a:xfrm>
            <a:custGeom>
              <a:avLst/>
              <a:gdLst/>
              <a:ahLst/>
              <a:cxnLst/>
              <a:rect l="l" t="t" r="r" b="b"/>
              <a:pathLst>
                <a:path w="2203" h="2618" extrusionOk="0">
                  <a:moveTo>
                    <a:pt x="0" y="2617"/>
                  </a:moveTo>
                  <a:lnTo>
                    <a:pt x="330" y="0"/>
                  </a:lnTo>
                  <a:lnTo>
                    <a:pt x="2202" y="1520"/>
                  </a:lnTo>
                  <a:lnTo>
                    <a:pt x="0" y="2617"/>
                  </a:lnTo>
                  <a:moveTo>
                    <a:pt x="350" y="50"/>
                  </a:moveTo>
                  <a:lnTo>
                    <a:pt x="32" y="2571"/>
                  </a:lnTo>
                  <a:lnTo>
                    <a:pt x="2154" y="1515"/>
                  </a:lnTo>
                  <a:lnTo>
                    <a:pt x="350" y="50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26" name="Google Shape;26;p2"/>
            <p:cNvSpPr/>
            <p:nvPr/>
          </p:nvSpPr>
          <p:spPr>
            <a:xfrm>
              <a:off x="1344556" y="2243770"/>
              <a:ext cx="711913" cy="835040"/>
            </a:xfrm>
            <a:custGeom>
              <a:avLst/>
              <a:gdLst/>
              <a:ahLst/>
              <a:cxnLst/>
              <a:rect l="l" t="t" r="r" b="b"/>
              <a:pathLst>
                <a:path w="2816" h="3303" extrusionOk="0">
                  <a:moveTo>
                    <a:pt x="300" y="3302"/>
                  </a:moveTo>
                  <a:lnTo>
                    <a:pt x="298" y="3271"/>
                  </a:lnTo>
                  <a:lnTo>
                    <a:pt x="0" y="0"/>
                  </a:lnTo>
                  <a:lnTo>
                    <a:pt x="2815" y="490"/>
                  </a:lnTo>
                  <a:lnTo>
                    <a:pt x="300" y="3302"/>
                  </a:lnTo>
                  <a:moveTo>
                    <a:pt x="30" y="32"/>
                  </a:moveTo>
                  <a:lnTo>
                    <a:pt x="321" y="3239"/>
                  </a:lnTo>
                  <a:lnTo>
                    <a:pt x="2764" y="508"/>
                  </a:lnTo>
                  <a:lnTo>
                    <a:pt x="30" y="32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3860780" y="2362592"/>
              <a:ext cx="48287" cy="48287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181" y="53"/>
                  </a:moveTo>
                  <a:lnTo>
                    <a:pt x="184" y="62"/>
                  </a:lnTo>
                  <a:lnTo>
                    <a:pt x="187" y="71"/>
                  </a:lnTo>
                  <a:lnTo>
                    <a:pt x="189" y="80"/>
                  </a:lnTo>
                  <a:lnTo>
                    <a:pt x="190" y="89"/>
                  </a:lnTo>
                  <a:lnTo>
                    <a:pt x="190" y="98"/>
                  </a:lnTo>
                  <a:lnTo>
                    <a:pt x="190" y="108"/>
                  </a:lnTo>
                  <a:lnTo>
                    <a:pt x="188" y="117"/>
                  </a:lnTo>
                  <a:lnTo>
                    <a:pt x="185" y="125"/>
                  </a:lnTo>
                  <a:lnTo>
                    <a:pt x="182" y="134"/>
                  </a:lnTo>
                  <a:lnTo>
                    <a:pt x="178" y="142"/>
                  </a:lnTo>
                  <a:lnTo>
                    <a:pt x="173" y="150"/>
                  </a:lnTo>
                  <a:lnTo>
                    <a:pt x="167" y="157"/>
                  </a:lnTo>
                  <a:lnTo>
                    <a:pt x="161" y="164"/>
                  </a:lnTo>
                  <a:lnTo>
                    <a:pt x="154" y="170"/>
                  </a:lnTo>
                  <a:lnTo>
                    <a:pt x="146" y="176"/>
                  </a:lnTo>
                  <a:lnTo>
                    <a:pt x="138" y="181"/>
                  </a:lnTo>
                  <a:lnTo>
                    <a:pt x="129" y="184"/>
                  </a:lnTo>
                  <a:lnTo>
                    <a:pt x="120" y="187"/>
                  </a:lnTo>
                  <a:lnTo>
                    <a:pt x="110" y="189"/>
                  </a:lnTo>
                  <a:lnTo>
                    <a:pt x="101" y="190"/>
                  </a:lnTo>
                  <a:lnTo>
                    <a:pt x="92" y="190"/>
                  </a:lnTo>
                  <a:lnTo>
                    <a:pt x="83" y="190"/>
                  </a:lnTo>
                  <a:lnTo>
                    <a:pt x="74" y="188"/>
                  </a:lnTo>
                  <a:lnTo>
                    <a:pt x="65" y="185"/>
                  </a:lnTo>
                  <a:lnTo>
                    <a:pt x="56" y="182"/>
                  </a:lnTo>
                  <a:lnTo>
                    <a:pt x="48" y="178"/>
                  </a:lnTo>
                  <a:lnTo>
                    <a:pt x="40" y="173"/>
                  </a:lnTo>
                  <a:lnTo>
                    <a:pt x="33" y="167"/>
                  </a:lnTo>
                  <a:lnTo>
                    <a:pt x="26" y="161"/>
                  </a:lnTo>
                  <a:lnTo>
                    <a:pt x="20" y="154"/>
                  </a:lnTo>
                  <a:lnTo>
                    <a:pt x="14" y="146"/>
                  </a:lnTo>
                  <a:lnTo>
                    <a:pt x="10" y="138"/>
                  </a:lnTo>
                  <a:lnTo>
                    <a:pt x="6" y="129"/>
                  </a:lnTo>
                  <a:lnTo>
                    <a:pt x="3" y="120"/>
                  </a:lnTo>
                  <a:lnTo>
                    <a:pt x="1" y="110"/>
                  </a:lnTo>
                  <a:lnTo>
                    <a:pt x="0" y="101"/>
                  </a:lnTo>
                  <a:lnTo>
                    <a:pt x="0" y="92"/>
                  </a:lnTo>
                  <a:lnTo>
                    <a:pt x="1" y="83"/>
                  </a:lnTo>
                  <a:lnTo>
                    <a:pt x="2" y="74"/>
                  </a:lnTo>
                  <a:lnTo>
                    <a:pt x="5" y="65"/>
                  </a:lnTo>
                  <a:lnTo>
                    <a:pt x="8" y="56"/>
                  </a:lnTo>
                  <a:lnTo>
                    <a:pt x="12" y="48"/>
                  </a:lnTo>
                  <a:lnTo>
                    <a:pt x="17" y="40"/>
                  </a:lnTo>
                  <a:lnTo>
                    <a:pt x="23" y="33"/>
                  </a:lnTo>
                  <a:lnTo>
                    <a:pt x="29" y="26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3" y="10"/>
                  </a:lnTo>
                  <a:lnTo>
                    <a:pt x="62" y="6"/>
                  </a:lnTo>
                  <a:lnTo>
                    <a:pt x="71" y="3"/>
                  </a:lnTo>
                  <a:lnTo>
                    <a:pt x="80" y="1"/>
                  </a:lnTo>
                  <a:lnTo>
                    <a:pt x="89" y="0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7" y="2"/>
                  </a:lnTo>
                  <a:lnTo>
                    <a:pt x="125" y="5"/>
                  </a:lnTo>
                  <a:lnTo>
                    <a:pt x="134" y="8"/>
                  </a:lnTo>
                  <a:lnTo>
                    <a:pt x="142" y="12"/>
                  </a:lnTo>
                  <a:lnTo>
                    <a:pt x="150" y="17"/>
                  </a:lnTo>
                  <a:lnTo>
                    <a:pt x="157" y="23"/>
                  </a:lnTo>
                  <a:lnTo>
                    <a:pt x="164" y="29"/>
                  </a:lnTo>
                  <a:lnTo>
                    <a:pt x="170" y="36"/>
                  </a:lnTo>
                  <a:lnTo>
                    <a:pt x="176" y="44"/>
                  </a:lnTo>
                  <a:lnTo>
                    <a:pt x="181" y="53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2836897" y="2386609"/>
              <a:ext cx="1048150" cy="344836"/>
            </a:xfrm>
            <a:custGeom>
              <a:avLst/>
              <a:gdLst/>
              <a:ahLst/>
              <a:cxnLst/>
              <a:rect l="l" t="t" r="r" b="b"/>
              <a:pathLst>
                <a:path w="4146" h="1364" extrusionOk="0">
                  <a:moveTo>
                    <a:pt x="1145" y="1363"/>
                  </a:moveTo>
                  <a:lnTo>
                    <a:pt x="4145" y="0"/>
                  </a:lnTo>
                  <a:lnTo>
                    <a:pt x="0" y="608"/>
                  </a:lnTo>
                  <a:lnTo>
                    <a:pt x="1145" y="1363"/>
                  </a:lnTo>
                </a:path>
              </a:pathLst>
            </a:custGeom>
            <a:solidFill>
              <a:srgbClr val="FFFFFF">
                <a:alpha val="17650"/>
              </a:srgbClr>
            </a:solidFill>
            <a:ln>
              <a:noFill/>
            </a:ln>
          </p:spPr>
        </p:sp>
        <p:sp>
          <p:nvSpPr>
            <p:cNvPr id="29" name="Google Shape;29;p2"/>
            <p:cNvSpPr/>
            <p:nvPr/>
          </p:nvSpPr>
          <p:spPr>
            <a:xfrm>
              <a:off x="2531249" y="1432500"/>
              <a:ext cx="680059" cy="943749"/>
            </a:xfrm>
            <a:custGeom>
              <a:avLst/>
              <a:gdLst/>
              <a:ahLst/>
              <a:cxnLst/>
              <a:rect l="l" t="t" r="r" b="b"/>
              <a:pathLst>
                <a:path w="2690" h="3733" extrusionOk="0">
                  <a:moveTo>
                    <a:pt x="0" y="3732"/>
                  </a:moveTo>
                  <a:lnTo>
                    <a:pt x="27" y="0"/>
                  </a:lnTo>
                  <a:lnTo>
                    <a:pt x="2689" y="1308"/>
                  </a:lnTo>
                  <a:lnTo>
                    <a:pt x="0" y="3732"/>
                  </a:lnTo>
                </a:path>
              </a:pathLst>
            </a:custGeom>
            <a:solidFill>
              <a:srgbClr val="FFFFFF">
                <a:alpha val="1765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1948800" y="4014450"/>
            <a:ext cx="5246400" cy="441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>
            <a:spLocks noGrp="1"/>
          </p:cNvSpPr>
          <p:nvPr>
            <p:ph type="title" hasCustomPrompt="1"/>
          </p:nvPr>
        </p:nvSpPr>
        <p:spPr>
          <a:xfrm>
            <a:off x="2040300" y="1821025"/>
            <a:ext cx="5063400" cy="1148400"/>
          </a:xfrm>
          <a:prstGeom prst="rect">
            <a:avLst/>
          </a:prstGeom>
          <a:solidFill>
            <a:srgbClr val="FFFFFF">
              <a:alpha val="176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3" name="Google Shape;153;p11"/>
          <p:cNvSpPr txBox="1">
            <a:spLocks noGrp="1"/>
          </p:cNvSpPr>
          <p:nvPr>
            <p:ph type="subTitle" idx="1"/>
          </p:nvPr>
        </p:nvSpPr>
        <p:spPr>
          <a:xfrm>
            <a:off x="2040300" y="3101850"/>
            <a:ext cx="5063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54" name="Google Shape;154;p11"/>
          <p:cNvGrpSpPr/>
          <p:nvPr/>
        </p:nvGrpSpPr>
        <p:grpSpPr>
          <a:xfrm>
            <a:off x="1" y="1"/>
            <a:ext cx="9144000" cy="5143500"/>
            <a:chOff x="1" y="1"/>
            <a:chExt cx="9144000" cy="5143500"/>
          </a:xfrm>
        </p:grpSpPr>
        <p:pic>
          <p:nvPicPr>
            <p:cNvPr id="155" name="Google Shape;155;p11"/>
            <p:cNvPicPr preferRelativeResize="0"/>
            <p:nvPr/>
          </p:nvPicPr>
          <p:blipFill rotWithShape="1">
            <a:blip r:embed="rId2">
              <a:alphaModFix amt="56000"/>
            </a:blip>
            <a:srcRect l="61099" t="56669" r="7281" b="6359"/>
            <a:stretch/>
          </p:blipFill>
          <p:spPr>
            <a:xfrm rot="-5400000">
              <a:off x="158801" y="2152576"/>
              <a:ext cx="2832125" cy="3149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1"/>
            <p:cNvPicPr preferRelativeResize="0"/>
            <p:nvPr/>
          </p:nvPicPr>
          <p:blipFill rotWithShape="1">
            <a:blip r:embed="rId2">
              <a:alphaModFix amt="56000"/>
            </a:blip>
            <a:srcRect l="61099" t="56669" r="7281" b="6359"/>
            <a:stretch/>
          </p:blipFill>
          <p:spPr>
            <a:xfrm rot="5400000">
              <a:off x="6153076" y="-158799"/>
              <a:ext cx="2832125" cy="31497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" name="Google Shape;157;p11"/>
          <p:cNvGrpSpPr/>
          <p:nvPr/>
        </p:nvGrpSpPr>
        <p:grpSpPr>
          <a:xfrm rot="5400000">
            <a:off x="-490323" y="84653"/>
            <a:ext cx="2422049" cy="2252750"/>
            <a:chOff x="1298039" y="1316459"/>
            <a:chExt cx="2817319" cy="2620391"/>
          </a:xfrm>
        </p:grpSpPr>
        <p:sp>
          <p:nvSpPr>
            <p:cNvPr id="158" name="Google Shape;158;p11"/>
            <p:cNvSpPr/>
            <p:nvPr/>
          </p:nvSpPr>
          <p:spPr>
            <a:xfrm>
              <a:off x="1985178" y="2365878"/>
              <a:ext cx="864105" cy="502338"/>
            </a:xfrm>
            <a:custGeom>
              <a:avLst/>
              <a:gdLst/>
              <a:ahLst/>
              <a:cxnLst/>
              <a:rect l="l" t="t" r="r" b="b"/>
              <a:pathLst>
                <a:path w="3418" h="1987" extrusionOk="0">
                  <a:moveTo>
                    <a:pt x="0" y="1986"/>
                  </a:moveTo>
                  <a:lnTo>
                    <a:pt x="244" y="0"/>
                  </a:lnTo>
                  <a:lnTo>
                    <a:pt x="3417" y="686"/>
                  </a:lnTo>
                  <a:lnTo>
                    <a:pt x="0" y="1986"/>
                  </a:lnTo>
                  <a:moveTo>
                    <a:pt x="267" y="32"/>
                  </a:moveTo>
                  <a:lnTo>
                    <a:pt x="32" y="1946"/>
                  </a:lnTo>
                  <a:lnTo>
                    <a:pt x="3324" y="693"/>
                  </a:lnTo>
                  <a:lnTo>
                    <a:pt x="267" y="32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159" name="Google Shape;159;p11"/>
            <p:cNvSpPr/>
            <p:nvPr/>
          </p:nvSpPr>
          <p:spPr>
            <a:xfrm>
              <a:off x="1836778" y="1316459"/>
              <a:ext cx="1864979" cy="1228416"/>
            </a:xfrm>
            <a:custGeom>
              <a:avLst/>
              <a:gdLst/>
              <a:ahLst/>
              <a:cxnLst/>
              <a:rect l="l" t="t" r="r" b="b"/>
              <a:pathLst>
                <a:path w="7377" h="4859" extrusionOk="0">
                  <a:moveTo>
                    <a:pt x="3962" y="4858"/>
                  </a:moveTo>
                  <a:lnTo>
                    <a:pt x="2750" y="4207"/>
                  </a:lnTo>
                  <a:lnTo>
                    <a:pt x="2401" y="4521"/>
                  </a:lnTo>
                  <a:lnTo>
                    <a:pt x="2392" y="4515"/>
                  </a:lnTo>
                  <a:lnTo>
                    <a:pt x="0" y="2729"/>
                  </a:lnTo>
                  <a:lnTo>
                    <a:pt x="14" y="2707"/>
                  </a:lnTo>
                  <a:lnTo>
                    <a:pt x="2746" y="4175"/>
                  </a:lnTo>
                  <a:lnTo>
                    <a:pt x="7376" y="0"/>
                  </a:lnTo>
                  <a:lnTo>
                    <a:pt x="3962" y="4858"/>
                  </a:lnTo>
                  <a:moveTo>
                    <a:pt x="2770" y="4188"/>
                  </a:moveTo>
                  <a:lnTo>
                    <a:pt x="3953" y="4823"/>
                  </a:lnTo>
                  <a:lnTo>
                    <a:pt x="7219" y="176"/>
                  </a:lnTo>
                  <a:lnTo>
                    <a:pt x="2770" y="4188"/>
                  </a:lnTo>
                  <a:moveTo>
                    <a:pt x="158" y="2815"/>
                  </a:moveTo>
                  <a:lnTo>
                    <a:pt x="2399" y="4487"/>
                  </a:lnTo>
                  <a:lnTo>
                    <a:pt x="2725" y="4193"/>
                  </a:lnTo>
                  <a:lnTo>
                    <a:pt x="158" y="2815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160" name="Google Shape;160;p11"/>
            <p:cNvSpPr/>
            <p:nvPr/>
          </p:nvSpPr>
          <p:spPr>
            <a:xfrm>
              <a:off x="1987201" y="2547144"/>
              <a:ext cx="1152814" cy="1158640"/>
            </a:xfrm>
            <a:custGeom>
              <a:avLst/>
              <a:gdLst/>
              <a:ahLst/>
              <a:cxnLst/>
              <a:rect l="l" t="t" r="r" b="b"/>
              <a:pathLst>
                <a:path w="4560" h="4583" extrusionOk="0">
                  <a:moveTo>
                    <a:pt x="4091" y="4582"/>
                  </a:moveTo>
                  <a:lnTo>
                    <a:pt x="0" y="1260"/>
                  </a:lnTo>
                  <a:lnTo>
                    <a:pt x="17" y="1239"/>
                  </a:lnTo>
                  <a:lnTo>
                    <a:pt x="3991" y="4466"/>
                  </a:lnTo>
                  <a:lnTo>
                    <a:pt x="1661" y="597"/>
                  </a:lnTo>
                  <a:lnTo>
                    <a:pt x="4454" y="712"/>
                  </a:lnTo>
                  <a:lnTo>
                    <a:pt x="3277" y="23"/>
                  </a:lnTo>
                  <a:lnTo>
                    <a:pt x="3290" y="0"/>
                  </a:lnTo>
                  <a:lnTo>
                    <a:pt x="4559" y="743"/>
                  </a:lnTo>
                  <a:lnTo>
                    <a:pt x="1709" y="625"/>
                  </a:lnTo>
                  <a:lnTo>
                    <a:pt x="4091" y="4582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161" name="Google Shape;161;p11"/>
            <p:cNvSpPr/>
            <p:nvPr/>
          </p:nvSpPr>
          <p:spPr>
            <a:xfrm>
              <a:off x="2824762" y="1801098"/>
              <a:ext cx="1064330" cy="744533"/>
            </a:xfrm>
            <a:custGeom>
              <a:avLst/>
              <a:gdLst/>
              <a:ahLst/>
              <a:cxnLst/>
              <a:rect l="l" t="t" r="r" b="b"/>
              <a:pathLst>
                <a:path w="4210" h="2945" extrusionOk="0">
                  <a:moveTo>
                    <a:pt x="0" y="2944"/>
                  </a:moveTo>
                  <a:lnTo>
                    <a:pt x="3848" y="0"/>
                  </a:lnTo>
                  <a:lnTo>
                    <a:pt x="4209" y="2327"/>
                  </a:lnTo>
                  <a:lnTo>
                    <a:pt x="0" y="2944"/>
                  </a:lnTo>
                  <a:moveTo>
                    <a:pt x="3828" y="48"/>
                  </a:moveTo>
                  <a:lnTo>
                    <a:pt x="97" y="2903"/>
                  </a:lnTo>
                  <a:lnTo>
                    <a:pt x="4178" y="2305"/>
                  </a:lnTo>
                  <a:lnTo>
                    <a:pt x="3828" y="48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162" name="Google Shape;162;p11"/>
            <p:cNvSpPr/>
            <p:nvPr/>
          </p:nvSpPr>
          <p:spPr>
            <a:xfrm>
              <a:off x="3121815" y="2725881"/>
              <a:ext cx="993543" cy="1039818"/>
            </a:xfrm>
            <a:custGeom>
              <a:avLst/>
              <a:gdLst/>
              <a:ahLst/>
              <a:cxnLst/>
              <a:rect l="l" t="t" r="r" b="b"/>
              <a:pathLst>
                <a:path w="3930" h="4113" extrusionOk="0">
                  <a:moveTo>
                    <a:pt x="872" y="4112"/>
                  </a:moveTo>
                  <a:lnTo>
                    <a:pt x="867" y="4089"/>
                  </a:lnTo>
                  <a:lnTo>
                    <a:pt x="0" y="0"/>
                  </a:lnTo>
                  <a:lnTo>
                    <a:pt x="22" y="7"/>
                  </a:lnTo>
                  <a:lnTo>
                    <a:pt x="3929" y="1252"/>
                  </a:lnTo>
                  <a:lnTo>
                    <a:pt x="3913" y="1268"/>
                  </a:lnTo>
                  <a:lnTo>
                    <a:pt x="872" y="4112"/>
                  </a:lnTo>
                  <a:moveTo>
                    <a:pt x="35" y="39"/>
                  </a:moveTo>
                  <a:lnTo>
                    <a:pt x="889" y="4061"/>
                  </a:lnTo>
                  <a:lnTo>
                    <a:pt x="3878" y="1264"/>
                  </a:lnTo>
                  <a:lnTo>
                    <a:pt x="35" y="39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163" name="Google Shape;163;p11"/>
            <p:cNvSpPr/>
            <p:nvPr/>
          </p:nvSpPr>
          <p:spPr>
            <a:xfrm>
              <a:off x="2401304" y="2688212"/>
              <a:ext cx="728851" cy="1012514"/>
            </a:xfrm>
            <a:custGeom>
              <a:avLst/>
              <a:gdLst/>
              <a:ahLst/>
              <a:cxnLst/>
              <a:rect l="l" t="t" r="r" b="b"/>
              <a:pathLst>
                <a:path w="2883" h="4005" extrusionOk="0">
                  <a:moveTo>
                    <a:pt x="2411" y="4004"/>
                  </a:moveTo>
                  <a:lnTo>
                    <a:pt x="0" y="0"/>
                  </a:lnTo>
                  <a:lnTo>
                    <a:pt x="2048" y="1554"/>
                  </a:lnTo>
                  <a:lnTo>
                    <a:pt x="1687" y="157"/>
                  </a:lnTo>
                  <a:lnTo>
                    <a:pt x="1713" y="150"/>
                  </a:lnTo>
                  <a:lnTo>
                    <a:pt x="2093" y="1621"/>
                  </a:lnTo>
                  <a:lnTo>
                    <a:pt x="94" y="104"/>
                  </a:lnTo>
                  <a:lnTo>
                    <a:pt x="2394" y="3925"/>
                  </a:lnTo>
                  <a:lnTo>
                    <a:pt x="2855" y="167"/>
                  </a:lnTo>
                  <a:lnTo>
                    <a:pt x="2882" y="170"/>
                  </a:lnTo>
                  <a:lnTo>
                    <a:pt x="2411" y="4004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164" name="Google Shape;164;p11"/>
            <p:cNvSpPr/>
            <p:nvPr/>
          </p:nvSpPr>
          <p:spPr>
            <a:xfrm>
              <a:off x="1750317" y="3235548"/>
              <a:ext cx="1266325" cy="701302"/>
            </a:xfrm>
            <a:custGeom>
              <a:avLst/>
              <a:gdLst/>
              <a:ahLst/>
              <a:cxnLst/>
              <a:rect l="l" t="t" r="r" b="b"/>
              <a:pathLst>
                <a:path w="5009" h="2774" extrusionOk="0">
                  <a:moveTo>
                    <a:pt x="0" y="2773"/>
                  </a:moveTo>
                  <a:lnTo>
                    <a:pt x="2782" y="0"/>
                  </a:lnTo>
                  <a:lnTo>
                    <a:pt x="2792" y="7"/>
                  </a:lnTo>
                  <a:lnTo>
                    <a:pt x="5008" y="1807"/>
                  </a:lnTo>
                  <a:lnTo>
                    <a:pt x="0" y="2773"/>
                  </a:lnTo>
                  <a:moveTo>
                    <a:pt x="2784" y="36"/>
                  </a:moveTo>
                  <a:lnTo>
                    <a:pt x="80" y="2731"/>
                  </a:lnTo>
                  <a:lnTo>
                    <a:pt x="4948" y="1792"/>
                  </a:lnTo>
                  <a:lnTo>
                    <a:pt x="2784" y="36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165" name="Google Shape;165;p11"/>
            <p:cNvSpPr/>
            <p:nvPr/>
          </p:nvSpPr>
          <p:spPr>
            <a:xfrm>
              <a:off x="1298039" y="2359558"/>
              <a:ext cx="756660" cy="1158134"/>
            </a:xfrm>
            <a:custGeom>
              <a:avLst/>
              <a:gdLst/>
              <a:ahLst/>
              <a:cxnLst/>
              <a:rect l="l" t="t" r="r" b="b"/>
              <a:pathLst>
                <a:path w="2993" h="4581" extrusionOk="0">
                  <a:moveTo>
                    <a:pt x="2421" y="4580"/>
                  </a:moveTo>
                  <a:lnTo>
                    <a:pt x="0" y="3345"/>
                  </a:lnTo>
                  <a:lnTo>
                    <a:pt x="2992" y="0"/>
                  </a:lnTo>
                  <a:lnTo>
                    <a:pt x="2421" y="4580"/>
                  </a:lnTo>
                  <a:moveTo>
                    <a:pt x="43" y="3337"/>
                  </a:moveTo>
                  <a:lnTo>
                    <a:pt x="2399" y="4539"/>
                  </a:lnTo>
                  <a:lnTo>
                    <a:pt x="2955" y="81"/>
                  </a:lnTo>
                  <a:lnTo>
                    <a:pt x="43" y="3337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166" name="Google Shape;166;p11"/>
            <p:cNvSpPr/>
            <p:nvPr/>
          </p:nvSpPr>
          <p:spPr>
            <a:xfrm>
              <a:off x="1903268" y="2856332"/>
              <a:ext cx="556940" cy="661863"/>
            </a:xfrm>
            <a:custGeom>
              <a:avLst/>
              <a:gdLst/>
              <a:ahLst/>
              <a:cxnLst/>
              <a:rect l="l" t="t" r="r" b="b"/>
              <a:pathLst>
                <a:path w="2203" h="2618" extrusionOk="0">
                  <a:moveTo>
                    <a:pt x="0" y="2617"/>
                  </a:moveTo>
                  <a:lnTo>
                    <a:pt x="330" y="0"/>
                  </a:lnTo>
                  <a:lnTo>
                    <a:pt x="2202" y="1520"/>
                  </a:lnTo>
                  <a:lnTo>
                    <a:pt x="0" y="2617"/>
                  </a:lnTo>
                  <a:moveTo>
                    <a:pt x="350" y="50"/>
                  </a:moveTo>
                  <a:lnTo>
                    <a:pt x="32" y="2571"/>
                  </a:lnTo>
                  <a:lnTo>
                    <a:pt x="2154" y="1515"/>
                  </a:lnTo>
                  <a:lnTo>
                    <a:pt x="350" y="50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167" name="Google Shape;167;p11"/>
            <p:cNvSpPr/>
            <p:nvPr/>
          </p:nvSpPr>
          <p:spPr>
            <a:xfrm>
              <a:off x="1344556" y="2243770"/>
              <a:ext cx="711913" cy="835040"/>
            </a:xfrm>
            <a:custGeom>
              <a:avLst/>
              <a:gdLst/>
              <a:ahLst/>
              <a:cxnLst/>
              <a:rect l="l" t="t" r="r" b="b"/>
              <a:pathLst>
                <a:path w="2816" h="3303" extrusionOk="0">
                  <a:moveTo>
                    <a:pt x="300" y="3302"/>
                  </a:moveTo>
                  <a:lnTo>
                    <a:pt x="298" y="3271"/>
                  </a:lnTo>
                  <a:lnTo>
                    <a:pt x="0" y="0"/>
                  </a:lnTo>
                  <a:lnTo>
                    <a:pt x="2815" y="490"/>
                  </a:lnTo>
                  <a:lnTo>
                    <a:pt x="300" y="3302"/>
                  </a:lnTo>
                  <a:moveTo>
                    <a:pt x="30" y="32"/>
                  </a:moveTo>
                  <a:lnTo>
                    <a:pt x="321" y="3239"/>
                  </a:lnTo>
                  <a:lnTo>
                    <a:pt x="2764" y="508"/>
                  </a:lnTo>
                  <a:lnTo>
                    <a:pt x="30" y="32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168" name="Google Shape;168;p11"/>
            <p:cNvSpPr/>
            <p:nvPr/>
          </p:nvSpPr>
          <p:spPr>
            <a:xfrm>
              <a:off x="3860780" y="2362592"/>
              <a:ext cx="48287" cy="48287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181" y="53"/>
                  </a:moveTo>
                  <a:lnTo>
                    <a:pt x="184" y="62"/>
                  </a:lnTo>
                  <a:lnTo>
                    <a:pt x="187" y="71"/>
                  </a:lnTo>
                  <a:lnTo>
                    <a:pt x="189" y="80"/>
                  </a:lnTo>
                  <a:lnTo>
                    <a:pt x="190" y="89"/>
                  </a:lnTo>
                  <a:lnTo>
                    <a:pt x="190" y="98"/>
                  </a:lnTo>
                  <a:lnTo>
                    <a:pt x="190" y="108"/>
                  </a:lnTo>
                  <a:lnTo>
                    <a:pt x="188" y="117"/>
                  </a:lnTo>
                  <a:lnTo>
                    <a:pt x="185" y="125"/>
                  </a:lnTo>
                  <a:lnTo>
                    <a:pt x="182" y="134"/>
                  </a:lnTo>
                  <a:lnTo>
                    <a:pt x="178" y="142"/>
                  </a:lnTo>
                  <a:lnTo>
                    <a:pt x="173" y="150"/>
                  </a:lnTo>
                  <a:lnTo>
                    <a:pt x="167" y="157"/>
                  </a:lnTo>
                  <a:lnTo>
                    <a:pt x="161" y="164"/>
                  </a:lnTo>
                  <a:lnTo>
                    <a:pt x="154" y="170"/>
                  </a:lnTo>
                  <a:lnTo>
                    <a:pt x="146" y="176"/>
                  </a:lnTo>
                  <a:lnTo>
                    <a:pt x="138" y="181"/>
                  </a:lnTo>
                  <a:lnTo>
                    <a:pt x="129" y="184"/>
                  </a:lnTo>
                  <a:lnTo>
                    <a:pt x="120" y="187"/>
                  </a:lnTo>
                  <a:lnTo>
                    <a:pt x="110" y="189"/>
                  </a:lnTo>
                  <a:lnTo>
                    <a:pt x="101" y="190"/>
                  </a:lnTo>
                  <a:lnTo>
                    <a:pt x="92" y="190"/>
                  </a:lnTo>
                  <a:lnTo>
                    <a:pt x="83" y="190"/>
                  </a:lnTo>
                  <a:lnTo>
                    <a:pt x="74" y="188"/>
                  </a:lnTo>
                  <a:lnTo>
                    <a:pt x="65" y="185"/>
                  </a:lnTo>
                  <a:lnTo>
                    <a:pt x="56" y="182"/>
                  </a:lnTo>
                  <a:lnTo>
                    <a:pt x="48" y="178"/>
                  </a:lnTo>
                  <a:lnTo>
                    <a:pt x="40" y="173"/>
                  </a:lnTo>
                  <a:lnTo>
                    <a:pt x="33" y="167"/>
                  </a:lnTo>
                  <a:lnTo>
                    <a:pt x="26" y="161"/>
                  </a:lnTo>
                  <a:lnTo>
                    <a:pt x="20" y="154"/>
                  </a:lnTo>
                  <a:lnTo>
                    <a:pt x="14" y="146"/>
                  </a:lnTo>
                  <a:lnTo>
                    <a:pt x="10" y="138"/>
                  </a:lnTo>
                  <a:lnTo>
                    <a:pt x="6" y="129"/>
                  </a:lnTo>
                  <a:lnTo>
                    <a:pt x="3" y="120"/>
                  </a:lnTo>
                  <a:lnTo>
                    <a:pt x="1" y="110"/>
                  </a:lnTo>
                  <a:lnTo>
                    <a:pt x="0" y="101"/>
                  </a:lnTo>
                  <a:lnTo>
                    <a:pt x="0" y="92"/>
                  </a:lnTo>
                  <a:lnTo>
                    <a:pt x="1" y="83"/>
                  </a:lnTo>
                  <a:lnTo>
                    <a:pt x="2" y="74"/>
                  </a:lnTo>
                  <a:lnTo>
                    <a:pt x="5" y="65"/>
                  </a:lnTo>
                  <a:lnTo>
                    <a:pt x="8" y="56"/>
                  </a:lnTo>
                  <a:lnTo>
                    <a:pt x="12" y="48"/>
                  </a:lnTo>
                  <a:lnTo>
                    <a:pt x="17" y="40"/>
                  </a:lnTo>
                  <a:lnTo>
                    <a:pt x="23" y="33"/>
                  </a:lnTo>
                  <a:lnTo>
                    <a:pt x="29" y="26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3" y="10"/>
                  </a:lnTo>
                  <a:lnTo>
                    <a:pt x="62" y="6"/>
                  </a:lnTo>
                  <a:lnTo>
                    <a:pt x="71" y="3"/>
                  </a:lnTo>
                  <a:lnTo>
                    <a:pt x="80" y="1"/>
                  </a:lnTo>
                  <a:lnTo>
                    <a:pt x="89" y="0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7" y="2"/>
                  </a:lnTo>
                  <a:lnTo>
                    <a:pt x="125" y="5"/>
                  </a:lnTo>
                  <a:lnTo>
                    <a:pt x="134" y="8"/>
                  </a:lnTo>
                  <a:lnTo>
                    <a:pt x="142" y="12"/>
                  </a:lnTo>
                  <a:lnTo>
                    <a:pt x="150" y="17"/>
                  </a:lnTo>
                  <a:lnTo>
                    <a:pt x="157" y="23"/>
                  </a:lnTo>
                  <a:lnTo>
                    <a:pt x="164" y="29"/>
                  </a:lnTo>
                  <a:lnTo>
                    <a:pt x="170" y="36"/>
                  </a:lnTo>
                  <a:lnTo>
                    <a:pt x="176" y="44"/>
                  </a:lnTo>
                  <a:lnTo>
                    <a:pt x="181" y="53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169" name="Google Shape;169;p11"/>
            <p:cNvSpPr/>
            <p:nvPr/>
          </p:nvSpPr>
          <p:spPr>
            <a:xfrm>
              <a:off x="2836897" y="2386609"/>
              <a:ext cx="1048150" cy="344836"/>
            </a:xfrm>
            <a:custGeom>
              <a:avLst/>
              <a:gdLst/>
              <a:ahLst/>
              <a:cxnLst/>
              <a:rect l="l" t="t" r="r" b="b"/>
              <a:pathLst>
                <a:path w="4146" h="1364" extrusionOk="0">
                  <a:moveTo>
                    <a:pt x="1145" y="1363"/>
                  </a:moveTo>
                  <a:lnTo>
                    <a:pt x="4145" y="0"/>
                  </a:lnTo>
                  <a:lnTo>
                    <a:pt x="0" y="608"/>
                  </a:lnTo>
                  <a:lnTo>
                    <a:pt x="1145" y="1363"/>
                  </a:lnTo>
                </a:path>
              </a:pathLst>
            </a:custGeom>
            <a:solidFill>
              <a:srgbClr val="FFFFFF">
                <a:alpha val="17650"/>
              </a:srgbClr>
            </a:solidFill>
            <a:ln>
              <a:noFill/>
            </a:ln>
          </p:spPr>
        </p:sp>
        <p:sp>
          <p:nvSpPr>
            <p:cNvPr id="170" name="Google Shape;170;p11"/>
            <p:cNvSpPr/>
            <p:nvPr/>
          </p:nvSpPr>
          <p:spPr>
            <a:xfrm>
              <a:off x="2531249" y="1432500"/>
              <a:ext cx="680059" cy="943749"/>
            </a:xfrm>
            <a:custGeom>
              <a:avLst/>
              <a:gdLst/>
              <a:ahLst/>
              <a:cxnLst/>
              <a:rect l="l" t="t" r="r" b="b"/>
              <a:pathLst>
                <a:path w="2690" h="3733" extrusionOk="0">
                  <a:moveTo>
                    <a:pt x="0" y="3732"/>
                  </a:moveTo>
                  <a:lnTo>
                    <a:pt x="27" y="0"/>
                  </a:lnTo>
                  <a:lnTo>
                    <a:pt x="2689" y="1308"/>
                  </a:lnTo>
                  <a:lnTo>
                    <a:pt x="0" y="3732"/>
                  </a:lnTo>
                </a:path>
              </a:pathLst>
            </a:custGeom>
            <a:solidFill>
              <a:srgbClr val="FFFFFF">
                <a:alpha val="17650"/>
              </a:srgbClr>
            </a:solidFill>
            <a:ln>
              <a:noFill/>
            </a:ln>
          </p:spPr>
        </p:sp>
      </p:grpSp>
      <p:grpSp>
        <p:nvGrpSpPr>
          <p:cNvPr id="171" name="Google Shape;171;p11"/>
          <p:cNvGrpSpPr/>
          <p:nvPr/>
        </p:nvGrpSpPr>
        <p:grpSpPr>
          <a:xfrm rot="5400000">
            <a:off x="6806602" y="3150478"/>
            <a:ext cx="2422049" cy="2252750"/>
            <a:chOff x="1298039" y="1316459"/>
            <a:chExt cx="2817319" cy="2620391"/>
          </a:xfrm>
        </p:grpSpPr>
        <p:sp>
          <p:nvSpPr>
            <p:cNvPr id="172" name="Google Shape;172;p11"/>
            <p:cNvSpPr/>
            <p:nvPr/>
          </p:nvSpPr>
          <p:spPr>
            <a:xfrm>
              <a:off x="1985178" y="2365878"/>
              <a:ext cx="864105" cy="502338"/>
            </a:xfrm>
            <a:custGeom>
              <a:avLst/>
              <a:gdLst/>
              <a:ahLst/>
              <a:cxnLst/>
              <a:rect l="l" t="t" r="r" b="b"/>
              <a:pathLst>
                <a:path w="3418" h="1987" extrusionOk="0">
                  <a:moveTo>
                    <a:pt x="0" y="1986"/>
                  </a:moveTo>
                  <a:lnTo>
                    <a:pt x="244" y="0"/>
                  </a:lnTo>
                  <a:lnTo>
                    <a:pt x="3417" y="686"/>
                  </a:lnTo>
                  <a:lnTo>
                    <a:pt x="0" y="1986"/>
                  </a:lnTo>
                  <a:moveTo>
                    <a:pt x="267" y="32"/>
                  </a:moveTo>
                  <a:lnTo>
                    <a:pt x="32" y="1946"/>
                  </a:lnTo>
                  <a:lnTo>
                    <a:pt x="3324" y="693"/>
                  </a:lnTo>
                  <a:lnTo>
                    <a:pt x="267" y="32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173" name="Google Shape;173;p11"/>
            <p:cNvSpPr/>
            <p:nvPr/>
          </p:nvSpPr>
          <p:spPr>
            <a:xfrm>
              <a:off x="1836778" y="1316459"/>
              <a:ext cx="1864979" cy="1228416"/>
            </a:xfrm>
            <a:custGeom>
              <a:avLst/>
              <a:gdLst/>
              <a:ahLst/>
              <a:cxnLst/>
              <a:rect l="l" t="t" r="r" b="b"/>
              <a:pathLst>
                <a:path w="7377" h="4859" extrusionOk="0">
                  <a:moveTo>
                    <a:pt x="3962" y="4858"/>
                  </a:moveTo>
                  <a:lnTo>
                    <a:pt x="2750" y="4207"/>
                  </a:lnTo>
                  <a:lnTo>
                    <a:pt x="2401" y="4521"/>
                  </a:lnTo>
                  <a:lnTo>
                    <a:pt x="2392" y="4515"/>
                  </a:lnTo>
                  <a:lnTo>
                    <a:pt x="0" y="2729"/>
                  </a:lnTo>
                  <a:lnTo>
                    <a:pt x="14" y="2707"/>
                  </a:lnTo>
                  <a:lnTo>
                    <a:pt x="2746" y="4175"/>
                  </a:lnTo>
                  <a:lnTo>
                    <a:pt x="7376" y="0"/>
                  </a:lnTo>
                  <a:lnTo>
                    <a:pt x="3962" y="4858"/>
                  </a:lnTo>
                  <a:moveTo>
                    <a:pt x="2770" y="4188"/>
                  </a:moveTo>
                  <a:lnTo>
                    <a:pt x="3953" y="4823"/>
                  </a:lnTo>
                  <a:lnTo>
                    <a:pt x="7219" y="176"/>
                  </a:lnTo>
                  <a:lnTo>
                    <a:pt x="2770" y="4188"/>
                  </a:lnTo>
                  <a:moveTo>
                    <a:pt x="158" y="2815"/>
                  </a:moveTo>
                  <a:lnTo>
                    <a:pt x="2399" y="4487"/>
                  </a:lnTo>
                  <a:lnTo>
                    <a:pt x="2725" y="4193"/>
                  </a:lnTo>
                  <a:lnTo>
                    <a:pt x="158" y="2815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174" name="Google Shape;174;p11"/>
            <p:cNvSpPr/>
            <p:nvPr/>
          </p:nvSpPr>
          <p:spPr>
            <a:xfrm>
              <a:off x="1987201" y="2547144"/>
              <a:ext cx="1152814" cy="1158640"/>
            </a:xfrm>
            <a:custGeom>
              <a:avLst/>
              <a:gdLst/>
              <a:ahLst/>
              <a:cxnLst/>
              <a:rect l="l" t="t" r="r" b="b"/>
              <a:pathLst>
                <a:path w="4560" h="4583" extrusionOk="0">
                  <a:moveTo>
                    <a:pt x="4091" y="4582"/>
                  </a:moveTo>
                  <a:lnTo>
                    <a:pt x="0" y="1260"/>
                  </a:lnTo>
                  <a:lnTo>
                    <a:pt x="17" y="1239"/>
                  </a:lnTo>
                  <a:lnTo>
                    <a:pt x="3991" y="4466"/>
                  </a:lnTo>
                  <a:lnTo>
                    <a:pt x="1661" y="597"/>
                  </a:lnTo>
                  <a:lnTo>
                    <a:pt x="4454" y="712"/>
                  </a:lnTo>
                  <a:lnTo>
                    <a:pt x="3277" y="23"/>
                  </a:lnTo>
                  <a:lnTo>
                    <a:pt x="3290" y="0"/>
                  </a:lnTo>
                  <a:lnTo>
                    <a:pt x="4559" y="743"/>
                  </a:lnTo>
                  <a:lnTo>
                    <a:pt x="1709" y="625"/>
                  </a:lnTo>
                  <a:lnTo>
                    <a:pt x="4091" y="4582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175" name="Google Shape;175;p11"/>
            <p:cNvSpPr/>
            <p:nvPr/>
          </p:nvSpPr>
          <p:spPr>
            <a:xfrm>
              <a:off x="2824762" y="1801098"/>
              <a:ext cx="1064330" cy="744533"/>
            </a:xfrm>
            <a:custGeom>
              <a:avLst/>
              <a:gdLst/>
              <a:ahLst/>
              <a:cxnLst/>
              <a:rect l="l" t="t" r="r" b="b"/>
              <a:pathLst>
                <a:path w="4210" h="2945" extrusionOk="0">
                  <a:moveTo>
                    <a:pt x="0" y="2944"/>
                  </a:moveTo>
                  <a:lnTo>
                    <a:pt x="3848" y="0"/>
                  </a:lnTo>
                  <a:lnTo>
                    <a:pt x="4209" y="2327"/>
                  </a:lnTo>
                  <a:lnTo>
                    <a:pt x="0" y="2944"/>
                  </a:lnTo>
                  <a:moveTo>
                    <a:pt x="3828" y="48"/>
                  </a:moveTo>
                  <a:lnTo>
                    <a:pt x="97" y="2903"/>
                  </a:lnTo>
                  <a:lnTo>
                    <a:pt x="4178" y="2305"/>
                  </a:lnTo>
                  <a:lnTo>
                    <a:pt x="3828" y="48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176" name="Google Shape;176;p11"/>
            <p:cNvSpPr/>
            <p:nvPr/>
          </p:nvSpPr>
          <p:spPr>
            <a:xfrm>
              <a:off x="3121815" y="2725881"/>
              <a:ext cx="993543" cy="1039818"/>
            </a:xfrm>
            <a:custGeom>
              <a:avLst/>
              <a:gdLst/>
              <a:ahLst/>
              <a:cxnLst/>
              <a:rect l="l" t="t" r="r" b="b"/>
              <a:pathLst>
                <a:path w="3930" h="4113" extrusionOk="0">
                  <a:moveTo>
                    <a:pt x="872" y="4112"/>
                  </a:moveTo>
                  <a:lnTo>
                    <a:pt x="867" y="4089"/>
                  </a:lnTo>
                  <a:lnTo>
                    <a:pt x="0" y="0"/>
                  </a:lnTo>
                  <a:lnTo>
                    <a:pt x="22" y="7"/>
                  </a:lnTo>
                  <a:lnTo>
                    <a:pt x="3929" y="1252"/>
                  </a:lnTo>
                  <a:lnTo>
                    <a:pt x="3913" y="1268"/>
                  </a:lnTo>
                  <a:lnTo>
                    <a:pt x="872" y="4112"/>
                  </a:lnTo>
                  <a:moveTo>
                    <a:pt x="35" y="39"/>
                  </a:moveTo>
                  <a:lnTo>
                    <a:pt x="889" y="4061"/>
                  </a:lnTo>
                  <a:lnTo>
                    <a:pt x="3878" y="1264"/>
                  </a:lnTo>
                  <a:lnTo>
                    <a:pt x="35" y="39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177" name="Google Shape;177;p11"/>
            <p:cNvSpPr/>
            <p:nvPr/>
          </p:nvSpPr>
          <p:spPr>
            <a:xfrm>
              <a:off x="2401304" y="2688212"/>
              <a:ext cx="728851" cy="1012514"/>
            </a:xfrm>
            <a:custGeom>
              <a:avLst/>
              <a:gdLst/>
              <a:ahLst/>
              <a:cxnLst/>
              <a:rect l="l" t="t" r="r" b="b"/>
              <a:pathLst>
                <a:path w="2883" h="4005" extrusionOk="0">
                  <a:moveTo>
                    <a:pt x="2411" y="4004"/>
                  </a:moveTo>
                  <a:lnTo>
                    <a:pt x="0" y="0"/>
                  </a:lnTo>
                  <a:lnTo>
                    <a:pt x="2048" y="1554"/>
                  </a:lnTo>
                  <a:lnTo>
                    <a:pt x="1687" y="157"/>
                  </a:lnTo>
                  <a:lnTo>
                    <a:pt x="1713" y="150"/>
                  </a:lnTo>
                  <a:lnTo>
                    <a:pt x="2093" y="1621"/>
                  </a:lnTo>
                  <a:lnTo>
                    <a:pt x="94" y="104"/>
                  </a:lnTo>
                  <a:lnTo>
                    <a:pt x="2394" y="3925"/>
                  </a:lnTo>
                  <a:lnTo>
                    <a:pt x="2855" y="167"/>
                  </a:lnTo>
                  <a:lnTo>
                    <a:pt x="2882" y="170"/>
                  </a:lnTo>
                  <a:lnTo>
                    <a:pt x="2411" y="4004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178" name="Google Shape;178;p11"/>
            <p:cNvSpPr/>
            <p:nvPr/>
          </p:nvSpPr>
          <p:spPr>
            <a:xfrm>
              <a:off x="1750317" y="3235548"/>
              <a:ext cx="1266325" cy="701302"/>
            </a:xfrm>
            <a:custGeom>
              <a:avLst/>
              <a:gdLst/>
              <a:ahLst/>
              <a:cxnLst/>
              <a:rect l="l" t="t" r="r" b="b"/>
              <a:pathLst>
                <a:path w="5009" h="2774" extrusionOk="0">
                  <a:moveTo>
                    <a:pt x="0" y="2773"/>
                  </a:moveTo>
                  <a:lnTo>
                    <a:pt x="2782" y="0"/>
                  </a:lnTo>
                  <a:lnTo>
                    <a:pt x="2792" y="7"/>
                  </a:lnTo>
                  <a:lnTo>
                    <a:pt x="5008" y="1807"/>
                  </a:lnTo>
                  <a:lnTo>
                    <a:pt x="0" y="2773"/>
                  </a:lnTo>
                  <a:moveTo>
                    <a:pt x="2784" y="36"/>
                  </a:moveTo>
                  <a:lnTo>
                    <a:pt x="80" y="2731"/>
                  </a:lnTo>
                  <a:lnTo>
                    <a:pt x="4948" y="1792"/>
                  </a:lnTo>
                  <a:lnTo>
                    <a:pt x="2784" y="36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179" name="Google Shape;179;p11"/>
            <p:cNvSpPr/>
            <p:nvPr/>
          </p:nvSpPr>
          <p:spPr>
            <a:xfrm>
              <a:off x="1298039" y="2359558"/>
              <a:ext cx="756660" cy="1158134"/>
            </a:xfrm>
            <a:custGeom>
              <a:avLst/>
              <a:gdLst/>
              <a:ahLst/>
              <a:cxnLst/>
              <a:rect l="l" t="t" r="r" b="b"/>
              <a:pathLst>
                <a:path w="2993" h="4581" extrusionOk="0">
                  <a:moveTo>
                    <a:pt x="2421" y="4580"/>
                  </a:moveTo>
                  <a:lnTo>
                    <a:pt x="0" y="3345"/>
                  </a:lnTo>
                  <a:lnTo>
                    <a:pt x="2992" y="0"/>
                  </a:lnTo>
                  <a:lnTo>
                    <a:pt x="2421" y="4580"/>
                  </a:lnTo>
                  <a:moveTo>
                    <a:pt x="43" y="3337"/>
                  </a:moveTo>
                  <a:lnTo>
                    <a:pt x="2399" y="4539"/>
                  </a:lnTo>
                  <a:lnTo>
                    <a:pt x="2955" y="81"/>
                  </a:lnTo>
                  <a:lnTo>
                    <a:pt x="43" y="3337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180" name="Google Shape;180;p11"/>
            <p:cNvSpPr/>
            <p:nvPr/>
          </p:nvSpPr>
          <p:spPr>
            <a:xfrm>
              <a:off x="1903268" y="2856332"/>
              <a:ext cx="556940" cy="661863"/>
            </a:xfrm>
            <a:custGeom>
              <a:avLst/>
              <a:gdLst/>
              <a:ahLst/>
              <a:cxnLst/>
              <a:rect l="l" t="t" r="r" b="b"/>
              <a:pathLst>
                <a:path w="2203" h="2618" extrusionOk="0">
                  <a:moveTo>
                    <a:pt x="0" y="2617"/>
                  </a:moveTo>
                  <a:lnTo>
                    <a:pt x="330" y="0"/>
                  </a:lnTo>
                  <a:lnTo>
                    <a:pt x="2202" y="1520"/>
                  </a:lnTo>
                  <a:lnTo>
                    <a:pt x="0" y="2617"/>
                  </a:lnTo>
                  <a:moveTo>
                    <a:pt x="350" y="50"/>
                  </a:moveTo>
                  <a:lnTo>
                    <a:pt x="32" y="2571"/>
                  </a:lnTo>
                  <a:lnTo>
                    <a:pt x="2154" y="1515"/>
                  </a:lnTo>
                  <a:lnTo>
                    <a:pt x="350" y="50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181" name="Google Shape;181;p11"/>
            <p:cNvSpPr/>
            <p:nvPr/>
          </p:nvSpPr>
          <p:spPr>
            <a:xfrm>
              <a:off x="1344556" y="2243770"/>
              <a:ext cx="711913" cy="835040"/>
            </a:xfrm>
            <a:custGeom>
              <a:avLst/>
              <a:gdLst/>
              <a:ahLst/>
              <a:cxnLst/>
              <a:rect l="l" t="t" r="r" b="b"/>
              <a:pathLst>
                <a:path w="2816" h="3303" extrusionOk="0">
                  <a:moveTo>
                    <a:pt x="300" y="3302"/>
                  </a:moveTo>
                  <a:lnTo>
                    <a:pt x="298" y="3271"/>
                  </a:lnTo>
                  <a:lnTo>
                    <a:pt x="0" y="0"/>
                  </a:lnTo>
                  <a:lnTo>
                    <a:pt x="2815" y="490"/>
                  </a:lnTo>
                  <a:lnTo>
                    <a:pt x="300" y="3302"/>
                  </a:lnTo>
                  <a:moveTo>
                    <a:pt x="30" y="32"/>
                  </a:moveTo>
                  <a:lnTo>
                    <a:pt x="321" y="3239"/>
                  </a:lnTo>
                  <a:lnTo>
                    <a:pt x="2764" y="508"/>
                  </a:lnTo>
                  <a:lnTo>
                    <a:pt x="30" y="32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182" name="Google Shape;182;p11"/>
            <p:cNvSpPr/>
            <p:nvPr/>
          </p:nvSpPr>
          <p:spPr>
            <a:xfrm>
              <a:off x="3860780" y="2362592"/>
              <a:ext cx="48287" cy="48287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181" y="53"/>
                  </a:moveTo>
                  <a:lnTo>
                    <a:pt x="184" y="62"/>
                  </a:lnTo>
                  <a:lnTo>
                    <a:pt x="187" y="71"/>
                  </a:lnTo>
                  <a:lnTo>
                    <a:pt x="189" y="80"/>
                  </a:lnTo>
                  <a:lnTo>
                    <a:pt x="190" y="89"/>
                  </a:lnTo>
                  <a:lnTo>
                    <a:pt x="190" y="98"/>
                  </a:lnTo>
                  <a:lnTo>
                    <a:pt x="190" y="108"/>
                  </a:lnTo>
                  <a:lnTo>
                    <a:pt x="188" y="117"/>
                  </a:lnTo>
                  <a:lnTo>
                    <a:pt x="185" y="125"/>
                  </a:lnTo>
                  <a:lnTo>
                    <a:pt x="182" y="134"/>
                  </a:lnTo>
                  <a:lnTo>
                    <a:pt x="178" y="142"/>
                  </a:lnTo>
                  <a:lnTo>
                    <a:pt x="173" y="150"/>
                  </a:lnTo>
                  <a:lnTo>
                    <a:pt x="167" y="157"/>
                  </a:lnTo>
                  <a:lnTo>
                    <a:pt x="161" y="164"/>
                  </a:lnTo>
                  <a:lnTo>
                    <a:pt x="154" y="170"/>
                  </a:lnTo>
                  <a:lnTo>
                    <a:pt x="146" y="176"/>
                  </a:lnTo>
                  <a:lnTo>
                    <a:pt x="138" y="181"/>
                  </a:lnTo>
                  <a:lnTo>
                    <a:pt x="129" y="184"/>
                  </a:lnTo>
                  <a:lnTo>
                    <a:pt x="120" y="187"/>
                  </a:lnTo>
                  <a:lnTo>
                    <a:pt x="110" y="189"/>
                  </a:lnTo>
                  <a:lnTo>
                    <a:pt x="101" y="190"/>
                  </a:lnTo>
                  <a:lnTo>
                    <a:pt x="92" y="190"/>
                  </a:lnTo>
                  <a:lnTo>
                    <a:pt x="83" y="190"/>
                  </a:lnTo>
                  <a:lnTo>
                    <a:pt x="74" y="188"/>
                  </a:lnTo>
                  <a:lnTo>
                    <a:pt x="65" y="185"/>
                  </a:lnTo>
                  <a:lnTo>
                    <a:pt x="56" y="182"/>
                  </a:lnTo>
                  <a:lnTo>
                    <a:pt x="48" y="178"/>
                  </a:lnTo>
                  <a:lnTo>
                    <a:pt x="40" y="173"/>
                  </a:lnTo>
                  <a:lnTo>
                    <a:pt x="33" y="167"/>
                  </a:lnTo>
                  <a:lnTo>
                    <a:pt x="26" y="161"/>
                  </a:lnTo>
                  <a:lnTo>
                    <a:pt x="20" y="154"/>
                  </a:lnTo>
                  <a:lnTo>
                    <a:pt x="14" y="146"/>
                  </a:lnTo>
                  <a:lnTo>
                    <a:pt x="10" y="138"/>
                  </a:lnTo>
                  <a:lnTo>
                    <a:pt x="6" y="129"/>
                  </a:lnTo>
                  <a:lnTo>
                    <a:pt x="3" y="120"/>
                  </a:lnTo>
                  <a:lnTo>
                    <a:pt x="1" y="110"/>
                  </a:lnTo>
                  <a:lnTo>
                    <a:pt x="0" y="101"/>
                  </a:lnTo>
                  <a:lnTo>
                    <a:pt x="0" y="92"/>
                  </a:lnTo>
                  <a:lnTo>
                    <a:pt x="1" y="83"/>
                  </a:lnTo>
                  <a:lnTo>
                    <a:pt x="2" y="74"/>
                  </a:lnTo>
                  <a:lnTo>
                    <a:pt x="5" y="65"/>
                  </a:lnTo>
                  <a:lnTo>
                    <a:pt x="8" y="56"/>
                  </a:lnTo>
                  <a:lnTo>
                    <a:pt x="12" y="48"/>
                  </a:lnTo>
                  <a:lnTo>
                    <a:pt x="17" y="40"/>
                  </a:lnTo>
                  <a:lnTo>
                    <a:pt x="23" y="33"/>
                  </a:lnTo>
                  <a:lnTo>
                    <a:pt x="29" y="26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3" y="10"/>
                  </a:lnTo>
                  <a:lnTo>
                    <a:pt x="62" y="6"/>
                  </a:lnTo>
                  <a:lnTo>
                    <a:pt x="71" y="3"/>
                  </a:lnTo>
                  <a:lnTo>
                    <a:pt x="80" y="1"/>
                  </a:lnTo>
                  <a:lnTo>
                    <a:pt x="89" y="0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7" y="2"/>
                  </a:lnTo>
                  <a:lnTo>
                    <a:pt x="125" y="5"/>
                  </a:lnTo>
                  <a:lnTo>
                    <a:pt x="134" y="8"/>
                  </a:lnTo>
                  <a:lnTo>
                    <a:pt x="142" y="12"/>
                  </a:lnTo>
                  <a:lnTo>
                    <a:pt x="150" y="17"/>
                  </a:lnTo>
                  <a:lnTo>
                    <a:pt x="157" y="23"/>
                  </a:lnTo>
                  <a:lnTo>
                    <a:pt x="164" y="29"/>
                  </a:lnTo>
                  <a:lnTo>
                    <a:pt x="170" y="36"/>
                  </a:lnTo>
                  <a:lnTo>
                    <a:pt x="176" y="44"/>
                  </a:lnTo>
                  <a:lnTo>
                    <a:pt x="181" y="53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183" name="Google Shape;183;p11"/>
            <p:cNvSpPr/>
            <p:nvPr/>
          </p:nvSpPr>
          <p:spPr>
            <a:xfrm>
              <a:off x="2836897" y="2386609"/>
              <a:ext cx="1048150" cy="344836"/>
            </a:xfrm>
            <a:custGeom>
              <a:avLst/>
              <a:gdLst/>
              <a:ahLst/>
              <a:cxnLst/>
              <a:rect l="l" t="t" r="r" b="b"/>
              <a:pathLst>
                <a:path w="4146" h="1364" extrusionOk="0">
                  <a:moveTo>
                    <a:pt x="1145" y="1363"/>
                  </a:moveTo>
                  <a:lnTo>
                    <a:pt x="4145" y="0"/>
                  </a:lnTo>
                  <a:lnTo>
                    <a:pt x="0" y="608"/>
                  </a:lnTo>
                  <a:lnTo>
                    <a:pt x="1145" y="1363"/>
                  </a:lnTo>
                </a:path>
              </a:pathLst>
            </a:custGeom>
            <a:solidFill>
              <a:srgbClr val="FFFFFF">
                <a:alpha val="17650"/>
              </a:srgbClr>
            </a:solidFill>
            <a:ln>
              <a:noFill/>
            </a:ln>
          </p:spPr>
        </p:sp>
        <p:sp>
          <p:nvSpPr>
            <p:cNvPr id="184" name="Google Shape;184;p11"/>
            <p:cNvSpPr/>
            <p:nvPr/>
          </p:nvSpPr>
          <p:spPr>
            <a:xfrm>
              <a:off x="2531249" y="1432500"/>
              <a:ext cx="680059" cy="943749"/>
            </a:xfrm>
            <a:custGeom>
              <a:avLst/>
              <a:gdLst/>
              <a:ahLst/>
              <a:cxnLst/>
              <a:rect l="l" t="t" r="r" b="b"/>
              <a:pathLst>
                <a:path w="2690" h="3733" extrusionOk="0">
                  <a:moveTo>
                    <a:pt x="0" y="3732"/>
                  </a:moveTo>
                  <a:lnTo>
                    <a:pt x="27" y="0"/>
                  </a:lnTo>
                  <a:lnTo>
                    <a:pt x="2689" y="1308"/>
                  </a:lnTo>
                  <a:lnTo>
                    <a:pt x="0" y="3732"/>
                  </a:lnTo>
                </a:path>
              </a:pathLst>
            </a:custGeom>
            <a:solidFill>
              <a:srgbClr val="FFFFFF">
                <a:alpha val="17650"/>
              </a:srgbClr>
            </a:solidFill>
            <a:ln>
              <a:noFill/>
            </a:ln>
          </p:spPr>
        </p:sp>
      </p:grpSp>
      <p:grpSp>
        <p:nvGrpSpPr>
          <p:cNvPr id="185" name="Google Shape;185;p11"/>
          <p:cNvGrpSpPr/>
          <p:nvPr/>
        </p:nvGrpSpPr>
        <p:grpSpPr>
          <a:xfrm>
            <a:off x="5302450" y="4497745"/>
            <a:ext cx="3785361" cy="539482"/>
            <a:chOff x="0" y="-12"/>
            <a:chExt cx="6234125" cy="888475"/>
          </a:xfrm>
        </p:grpSpPr>
        <p:pic>
          <p:nvPicPr>
            <p:cNvPr id="186" name="Google Shape;186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-12"/>
              <a:ext cx="5295900" cy="581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38225" y="307438"/>
              <a:ext cx="5295900" cy="581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8" name="Google Shape;188;p11"/>
          <p:cNvGrpSpPr/>
          <p:nvPr/>
        </p:nvGrpSpPr>
        <p:grpSpPr>
          <a:xfrm>
            <a:off x="259725" y="-5"/>
            <a:ext cx="3785361" cy="539482"/>
            <a:chOff x="0" y="-12"/>
            <a:chExt cx="6234125" cy="888475"/>
          </a:xfrm>
        </p:grpSpPr>
        <p:pic>
          <p:nvPicPr>
            <p:cNvPr id="189" name="Google Shape;189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-12"/>
              <a:ext cx="5295900" cy="581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38225" y="307438"/>
              <a:ext cx="5295900" cy="581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3"/>
          <p:cNvPicPr preferRelativeResize="0"/>
          <p:nvPr/>
        </p:nvPicPr>
        <p:blipFill rotWithShape="1">
          <a:blip r:embed="rId2">
            <a:alphaModFix amt="56000"/>
          </a:blip>
          <a:srcRect l="61099" t="56669" r="7281" b="6359"/>
          <a:stretch/>
        </p:blipFill>
        <p:spPr>
          <a:xfrm rot="-5400000">
            <a:off x="158801" y="2152576"/>
            <a:ext cx="2832125" cy="3149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13"/>
          <p:cNvGrpSpPr/>
          <p:nvPr/>
        </p:nvGrpSpPr>
        <p:grpSpPr>
          <a:xfrm rot="5400000" flipH="1">
            <a:off x="7706520" y="-549229"/>
            <a:ext cx="2122850" cy="1974464"/>
            <a:chOff x="1298039" y="1316459"/>
            <a:chExt cx="2817319" cy="2620391"/>
          </a:xfrm>
        </p:grpSpPr>
        <p:sp>
          <p:nvSpPr>
            <p:cNvPr id="195" name="Google Shape;195;p13"/>
            <p:cNvSpPr/>
            <p:nvPr/>
          </p:nvSpPr>
          <p:spPr>
            <a:xfrm>
              <a:off x="1985178" y="2365878"/>
              <a:ext cx="864105" cy="502338"/>
            </a:xfrm>
            <a:custGeom>
              <a:avLst/>
              <a:gdLst/>
              <a:ahLst/>
              <a:cxnLst/>
              <a:rect l="l" t="t" r="r" b="b"/>
              <a:pathLst>
                <a:path w="3418" h="1987" extrusionOk="0">
                  <a:moveTo>
                    <a:pt x="0" y="1986"/>
                  </a:moveTo>
                  <a:lnTo>
                    <a:pt x="244" y="0"/>
                  </a:lnTo>
                  <a:lnTo>
                    <a:pt x="3417" y="686"/>
                  </a:lnTo>
                  <a:lnTo>
                    <a:pt x="0" y="1986"/>
                  </a:lnTo>
                  <a:moveTo>
                    <a:pt x="267" y="32"/>
                  </a:moveTo>
                  <a:lnTo>
                    <a:pt x="32" y="1946"/>
                  </a:lnTo>
                  <a:lnTo>
                    <a:pt x="3324" y="693"/>
                  </a:lnTo>
                  <a:lnTo>
                    <a:pt x="267" y="32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196" name="Google Shape;196;p13"/>
            <p:cNvSpPr/>
            <p:nvPr/>
          </p:nvSpPr>
          <p:spPr>
            <a:xfrm>
              <a:off x="1836778" y="1316459"/>
              <a:ext cx="1864979" cy="1228416"/>
            </a:xfrm>
            <a:custGeom>
              <a:avLst/>
              <a:gdLst/>
              <a:ahLst/>
              <a:cxnLst/>
              <a:rect l="l" t="t" r="r" b="b"/>
              <a:pathLst>
                <a:path w="7377" h="4859" extrusionOk="0">
                  <a:moveTo>
                    <a:pt x="3962" y="4858"/>
                  </a:moveTo>
                  <a:lnTo>
                    <a:pt x="2750" y="4207"/>
                  </a:lnTo>
                  <a:lnTo>
                    <a:pt x="2401" y="4521"/>
                  </a:lnTo>
                  <a:lnTo>
                    <a:pt x="2392" y="4515"/>
                  </a:lnTo>
                  <a:lnTo>
                    <a:pt x="0" y="2729"/>
                  </a:lnTo>
                  <a:lnTo>
                    <a:pt x="14" y="2707"/>
                  </a:lnTo>
                  <a:lnTo>
                    <a:pt x="2746" y="4175"/>
                  </a:lnTo>
                  <a:lnTo>
                    <a:pt x="7376" y="0"/>
                  </a:lnTo>
                  <a:lnTo>
                    <a:pt x="3962" y="4858"/>
                  </a:lnTo>
                  <a:moveTo>
                    <a:pt x="2770" y="4188"/>
                  </a:moveTo>
                  <a:lnTo>
                    <a:pt x="3953" y="4823"/>
                  </a:lnTo>
                  <a:lnTo>
                    <a:pt x="7219" y="176"/>
                  </a:lnTo>
                  <a:lnTo>
                    <a:pt x="2770" y="4188"/>
                  </a:lnTo>
                  <a:moveTo>
                    <a:pt x="158" y="2815"/>
                  </a:moveTo>
                  <a:lnTo>
                    <a:pt x="2399" y="4487"/>
                  </a:lnTo>
                  <a:lnTo>
                    <a:pt x="2725" y="4193"/>
                  </a:lnTo>
                  <a:lnTo>
                    <a:pt x="158" y="2815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197" name="Google Shape;197;p13"/>
            <p:cNvSpPr/>
            <p:nvPr/>
          </p:nvSpPr>
          <p:spPr>
            <a:xfrm>
              <a:off x="1987201" y="2547144"/>
              <a:ext cx="1152814" cy="1158640"/>
            </a:xfrm>
            <a:custGeom>
              <a:avLst/>
              <a:gdLst/>
              <a:ahLst/>
              <a:cxnLst/>
              <a:rect l="l" t="t" r="r" b="b"/>
              <a:pathLst>
                <a:path w="4560" h="4583" extrusionOk="0">
                  <a:moveTo>
                    <a:pt x="4091" y="4582"/>
                  </a:moveTo>
                  <a:lnTo>
                    <a:pt x="0" y="1260"/>
                  </a:lnTo>
                  <a:lnTo>
                    <a:pt x="17" y="1239"/>
                  </a:lnTo>
                  <a:lnTo>
                    <a:pt x="3991" y="4466"/>
                  </a:lnTo>
                  <a:lnTo>
                    <a:pt x="1661" y="597"/>
                  </a:lnTo>
                  <a:lnTo>
                    <a:pt x="4454" y="712"/>
                  </a:lnTo>
                  <a:lnTo>
                    <a:pt x="3277" y="23"/>
                  </a:lnTo>
                  <a:lnTo>
                    <a:pt x="3290" y="0"/>
                  </a:lnTo>
                  <a:lnTo>
                    <a:pt x="4559" y="743"/>
                  </a:lnTo>
                  <a:lnTo>
                    <a:pt x="1709" y="625"/>
                  </a:lnTo>
                  <a:lnTo>
                    <a:pt x="4091" y="4582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198" name="Google Shape;198;p13"/>
            <p:cNvSpPr/>
            <p:nvPr/>
          </p:nvSpPr>
          <p:spPr>
            <a:xfrm>
              <a:off x="2824762" y="1801098"/>
              <a:ext cx="1064330" cy="744533"/>
            </a:xfrm>
            <a:custGeom>
              <a:avLst/>
              <a:gdLst/>
              <a:ahLst/>
              <a:cxnLst/>
              <a:rect l="l" t="t" r="r" b="b"/>
              <a:pathLst>
                <a:path w="4210" h="2945" extrusionOk="0">
                  <a:moveTo>
                    <a:pt x="0" y="2944"/>
                  </a:moveTo>
                  <a:lnTo>
                    <a:pt x="3848" y="0"/>
                  </a:lnTo>
                  <a:lnTo>
                    <a:pt x="4209" y="2327"/>
                  </a:lnTo>
                  <a:lnTo>
                    <a:pt x="0" y="2944"/>
                  </a:lnTo>
                  <a:moveTo>
                    <a:pt x="3828" y="48"/>
                  </a:moveTo>
                  <a:lnTo>
                    <a:pt x="97" y="2903"/>
                  </a:lnTo>
                  <a:lnTo>
                    <a:pt x="4178" y="2305"/>
                  </a:lnTo>
                  <a:lnTo>
                    <a:pt x="3828" y="48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199" name="Google Shape;199;p13"/>
            <p:cNvSpPr/>
            <p:nvPr/>
          </p:nvSpPr>
          <p:spPr>
            <a:xfrm>
              <a:off x="3121815" y="2725881"/>
              <a:ext cx="993543" cy="1039818"/>
            </a:xfrm>
            <a:custGeom>
              <a:avLst/>
              <a:gdLst/>
              <a:ahLst/>
              <a:cxnLst/>
              <a:rect l="l" t="t" r="r" b="b"/>
              <a:pathLst>
                <a:path w="3930" h="4113" extrusionOk="0">
                  <a:moveTo>
                    <a:pt x="872" y="4112"/>
                  </a:moveTo>
                  <a:lnTo>
                    <a:pt x="867" y="4089"/>
                  </a:lnTo>
                  <a:lnTo>
                    <a:pt x="0" y="0"/>
                  </a:lnTo>
                  <a:lnTo>
                    <a:pt x="22" y="7"/>
                  </a:lnTo>
                  <a:lnTo>
                    <a:pt x="3929" y="1252"/>
                  </a:lnTo>
                  <a:lnTo>
                    <a:pt x="3913" y="1268"/>
                  </a:lnTo>
                  <a:lnTo>
                    <a:pt x="872" y="4112"/>
                  </a:lnTo>
                  <a:moveTo>
                    <a:pt x="35" y="39"/>
                  </a:moveTo>
                  <a:lnTo>
                    <a:pt x="889" y="4061"/>
                  </a:lnTo>
                  <a:lnTo>
                    <a:pt x="3878" y="1264"/>
                  </a:lnTo>
                  <a:lnTo>
                    <a:pt x="35" y="39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200" name="Google Shape;200;p13"/>
            <p:cNvSpPr/>
            <p:nvPr/>
          </p:nvSpPr>
          <p:spPr>
            <a:xfrm>
              <a:off x="2401304" y="2688212"/>
              <a:ext cx="728851" cy="1012514"/>
            </a:xfrm>
            <a:custGeom>
              <a:avLst/>
              <a:gdLst/>
              <a:ahLst/>
              <a:cxnLst/>
              <a:rect l="l" t="t" r="r" b="b"/>
              <a:pathLst>
                <a:path w="2883" h="4005" extrusionOk="0">
                  <a:moveTo>
                    <a:pt x="2411" y="4004"/>
                  </a:moveTo>
                  <a:lnTo>
                    <a:pt x="0" y="0"/>
                  </a:lnTo>
                  <a:lnTo>
                    <a:pt x="2048" y="1554"/>
                  </a:lnTo>
                  <a:lnTo>
                    <a:pt x="1687" y="157"/>
                  </a:lnTo>
                  <a:lnTo>
                    <a:pt x="1713" y="150"/>
                  </a:lnTo>
                  <a:lnTo>
                    <a:pt x="2093" y="1621"/>
                  </a:lnTo>
                  <a:lnTo>
                    <a:pt x="94" y="104"/>
                  </a:lnTo>
                  <a:lnTo>
                    <a:pt x="2394" y="3925"/>
                  </a:lnTo>
                  <a:lnTo>
                    <a:pt x="2855" y="167"/>
                  </a:lnTo>
                  <a:lnTo>
                    <a:pt x="2882" y="170"/>
                  </a:lnTo>
                  <a:lnTo>
                    <a:pt x="2411" y="4004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201" name="Google Shape;201;p13"/>
            <p:cNvSpPr/>
            <p:nvPr/>
          </p:nvSpPr>
          <p:spPr>
            <a:xfrm>
              <a:off x="1750317" y="3235548"/>
              <a:ext cx="1266325" cy="701302"/>
            </a:xfrm>
            <a:custGeom>
              <a:avLst/>
              <a:gdLst/>
              <a:ahLst/>
              <a:cxnLst/>
              <a:rect l="l" t="t" r="r" b="b"/>
              <a:pathLst>
                <a:path w="5009" h="2774" extrusionOk="0">
                  <a:moveTo>
                    <a:pt x="0" y="2773"/>
                  </a:moveTo>
                  <a:lnTo>
                    <a:pt x="2782" y="0"/>
                  </a:lnTo>
                  <a:lnTo>
                    <a:pt x="2792" y="7"/>
                  </a:lnTo>
                  <a:lnTo>
                    <a:pt x="5008" y="1807"/>
                  </a:lnTo>
                  <a:lnTo>
                    <a:pt x="0" y="2773"/>
                  </a:lnTo>
                  <a:moveTo>
                    <a:pt x="2784" y="36"/>
                  </a:moveTo>
                  <a:lnTo>
                    <a:pt x="80" y="2731"/>
                  </a:lnTo>
                  <a:lnTo>
                    <a:pt x="4948" y="1792"/>
                  </a:lnTo>
                  <a:lnTo>
                    <a:pt x="2784" y="36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202" name="Google Shape;202;p13"/>
            <p:cNvSpPr/>
            <p:nvPr/>
          </p:nvSpPr>
          <p:spPr>
            <a:xfrm>
              <a:off x="1298039" y="2359558"/>
              <a:ext cx="756660" cy="1158134"/>
            </a:xfrm>
            <a:custGeom>
              <a:avLst/>
              <a:gdLst/>
              <a:ahLst/>
              <a:cxnLst/>
              <a:rect l="l" t="t" r="r" b="b"/>
              <a:pathLst>
                <a:path w="2993" h="4581" extrusionOk="0">
                  <a:moveTo>
                    <a:pt x="2421" y="4580"/>
                  </a:moveTo>
                  <a:lnTo>
                    <a:pt x="0" y="3345"/>
                  </a:lnTo>
                  <a:lnTo>
                    <a:pt x="2992" y="0"/>
                  </a:lnTo>
                  <a:lnTo>
                    <a:pt x="2421" y="4580"/>
                  </a:lnTo>
                  <a:moveTo>
                    <a:pt x="43" y="3337"/>
                  </a:moveTo>
                  <a:lnTo>
                    <a:pt x="2399" y="4539"/>
                  </a:lnTo>
                  <a:lnTo>
                    <a:pt x="2955" y="81"/>
                  </a:lnTo>
                  <a:lnTo>
                    <a:pt x="43" y="3337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203" name="Google Shape;203;p13"/>
            <p:cNvSpPr/>
            <p:nvPr/>
          </p:nvSpPr>
          <p:spPr>
            <a:xfrm>
              <a:off x="1903268" y="2856332"/>
              <a:ext cx="556940" cy="661863"/>
            </a:xfrm>
            <a:custGeom>
              <a:avLst/>
              <a:gdLst/>
              <a:ahLst/>
              <a:cxnLst/>
              <a:rect l="l" t="t" r="r" b="b"/>
              <a:pathLst>
                <a:path w="2203" h="2618" extrusionOk="0">
                  <a:moveTo>
                    <a:pt x="0" y="2617"/>
                  </a:moveTo>
                  <a:lnTo>
                    <a:pt x="330" y="0"/>
                  </a:lnTo>
                  <a:lnTo>
                    <a:pt x="2202" y="1520"/>
                  </a:lnTo>
                  <a:lnTo>
                    <a:pt x="0" y="2617"/>
                  </a:lnTo>
                  <a:moveTo>
                    <a:pt x="350" y="50"/>
                  </a:moveTo>
                  <a:lnTo>
                    <a:pt x="32" y="2571"/>
                  </a:lnTo>
                  <a:lnTo>
                    <a:pt x="2154" y="1515"/>
                  </a:lnTo>
                  <a:lnTo>
                    <a:pt x="350" y="50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204" name="Google Shape;204;p13"/>
            <p:cNvSpPr/>
            <p:nvPr/>
          </p:nvSpPr>
          <p:spPr>
            <a:xfrm>
              <a:off x="1344556" y="2243770"/>
              <a:ext cx="711913" cy="835040"/>
            </a:xfrm>
            <a:custGeom>
              <a:avLst/>
              <a:gdLst/>
              <a:ahLst/>
              <a:cxnLst/>
              <a:rect l="l" t="t" r="r" b="b"/>
              <a:pathLst>
                <a:path w="2816" h="3303" extrusionOk="0">
                  <a:moveTo>
                    <a:pt x="300" y="3302"/>
                  </a:moveTo>
                  <a:lnTo>
                    <a:pt x="298" y="3271"/>
                  </a:lnTo>
                  <a:lnTo>
                    <a:pt x="0" y="0"/>
                  </a:lnTo>
                  <a:lnTo>
                    <a:pt x="2815" y="490"/>
                  </a:lnTo>
                  <a:lnTo>
                    <a:pt x="300" y="3302"/>
                  </a:lnTo>
                  <a:moveTo>
                    <a:pt x="30" y="32"/>
                  </a:moveTo>
                  <a:lnTo>
                    <a:pt x="321" y="3239"/>
                  </a:lnTo>
                  <a:lnTo>
                    <a:pt x="2764" y="508"/>
                  </a:lnTo>
                  <a:lnTo>
                    <a:pt x="30" y="32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205" name="Google Shape;205;p13"/>
            <p:cNvSpPr/>
            <p:nvPr/>
          </p:nvSpPr>
          <p:spPr>
            <a:xfrm>
              <a:off x="3860780" y="2362592"/>
              <a:ext cx="48287" cy="48287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181" y="53"/>
                  </a:moveTo>
                  <a:lnTo>
                    <a:pt x="184" y="62"/>
                  </a:lnTo>
                  <a:lnTo>
                    <a:pt x="187" y="71"/>
                  </a:lnTo>
                  <a:lnTo>
                    <a:pt x="189" y="80"/>
                  </a:lnTo>
                  <a:lnTo>
                    <a:pt x="190" y="89"/>
                  </a:lnTo>
                  <a:lnTo>
                    <a:pt x="190" y="98"/>
                  </a:lnTo>
                  <a:lnTo>
                    <a:pt x="190" y="108"/>
                  </a:lnTo>
                  <a:lnTo>
                    <a:pt x="188" y="117"/>
                  </a:lnTo>
                  <a:lnTo>
                    <a:pt x="185" y="125"/>
                  </a:lnTo>
                  <a:lnTo>
                    <a:pt x="182" y="134"/>
                  </a:lnTo>
                  <a:lnTo>
                    <a:pt x="178" y="142"/>
                  </a:lnTo>
                  <a:lnTo>
                    <a:pt x="173" y="150"/>
                  </a:lnTo>
                  <a:lnTo>
                    <a:pt x="167" y="157"/>
                  </a:lnTo>
                  <a:lnTo>
                    <a:pt x="161" y="164"/>
                  </a:lnTo>
                  <a:lnTo>
                    <a:pt x="154" y="170"/>
                  </a:lnTo>
                  <a:lnTo>
                    <a:pt x="146" y="176"/>
                  </a:lnTo>
                  <a:lnTo>
                    <a:pt x="138" y="181"/>
                  </a:lnTo>
                  <a:lnTo>
                    <a:pt x="129" y="184"/>
                  </a:lnTo>
                  <a:lnTo>
                    <a:pt x="120" y="187"/>
                  </a:lnTo>
                  <a:lnTo>
                    <a:pt x="110" y="189"/>
                  </a:lnTo>
                  <a:lnTo>
                    <a:pt x="101" y="190"/>
                  </a:lnTo>
                  <a:lnTo>
                    <a:pt x="92" y="190"/>
                  </a:lnTo>
                  <a:lnTo>
                    <a:pt x="83" y="190"/>
                  </a:lnTo>
                  <a:lnTo>
                    <a:pt x="74" y="188"/>
                  </a:lnTo>
                  <a:lnTo>
                    <a:pt x="65" y="185"/>
                  </a:lnTo>
                  <a:lnTo>
                    <a:pt x="56" y="182"/>
                  </a:lnTo>
                  <a:lnTo>
                    <a:pt x="48" y="178"/>
                  </a:lnTo>
                  <a:lnTo>
                    <a:pt x="40" y="173"/>
                  </a:lnTo>
                  <a:lnTo>
                    <a:pt x="33" y="167"/>
                  </a:lnTo>
                  <a:lnTo>
                    <a:pt x="26" y="161"/>
                  </a:lnTo>
                  <a:lnTo>
                    <a:pt x="20" y="154"/>
                  </a:lnTo>
                  <a:lnTo>
                    <a:pt x="14" y="146"/>
                  </a:lnTo>
                  <a:lnTo>
                    <a:pt x="10" y="138"/>
                  </a:lnTo>
                  <a:lnTo>
                    <a:pt x="6" y="129"/>
                  </a:lnTo>
                  <a:lnTo>
                    <a:pt x="3" y="120"/>
                  </a:lnTo>
                  <a:lnTo>
                    <a:pt x="1" y="110"/>
                  </a:lnTo>
                  <a:lnTo>
                    <a:pt x="0" y="101"/>
                  </a:lnTo>
                  <a:lnTo>
                    <a:pt x="0" y="92"/>
                  </a:lnTo>
                  <a:lnTo>
                    <a:pt x="1" y="83"/>
                  </a:lnTo>
                  <a:lnTo>
                    <a:pt x="2" y="74"/>
                  </a:lnTo>
                  <a:lnTo>
                    <a:pt x="5" y="65"/>
                  </a:lnTo>
                  <a:lnTo>
                    <a:pt x="8" y="56"/>
                  </a:lnTo>
                  <a:lnTo>
                    <a:pt x="12" y="48"/>
                  </a:lnTo>
                  <a:lnTo>
                    <a:pt x="17" y="40"/>
                  </a:lnTo>
                  <a:lnTo>
                    <a:pt x="23" y="33"/>
                  </a:lnTo>
                  <a:lnTo>
                    <a:pt x="29" y="26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3" y="10"/>
                  </a:lnTo>
                  <a:lnTo>
                    <a:pt x="62" y="6"/>
                  </a:lnTo>
                  <a:lnTo>
                    <a:pt x="71" y="3"/>
                  </a:lnTo>
                  <a:lnTo>
                    <a:pt x="80" y="1"/>
                  </a:lnTo>
                  <a:lnTo>
                    <a:pt x="89" y="0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7" y="2"/>
                  </a:lnTo>
                  <a:lnTo>
                    <a:pt x="125" y="5"/>
                  </a:lnTo>
                  <a:lnTo>
                    <a:pt x="134" y="8"/>
                  </a:lnTo>
                  <a:lnTo>
                    <a:pt x="142" y="12"/>
                  </a:lnTo>
                  <a:lnTo>
                    <a:pt x="150" y="17"/>
                  </a:lnTo>
                  <a:lnTo>
                    <a:pt x="157" y="23"/>
                  </a:lnTo>
                  <a:lnTo>
                    <a:pt x="164" y="29"/>
                  </a:lnTo>
                  <a:lnTo>
                    <a:pt x="170" y="36"/>
                  </a:lnTo>
                  <a:lnTo>
                    <a:pt x="176" y="44"/>
                  </a:lnTo>
                  <a:lnTo>
                    <a:pt x="181" y="53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206" name="Google Shape;206;p13"/>
            <p:cNvSpPr/>
            <p:nvPr/>
          </p:nvSpPr>
          <p:spPr>
            <a:xfrm>
              <a:off x="2836897" y="2386609"/>
              <a:ext cx="1048150" cy="344836"/>
            </a:xfrm>
            <a:custGeom>
              <a:avLst/>
              <a:gdLst/>
              <a:ahLst/>
              <a:cxnLst/>
              <a:rect l="l" t="t" r="r" b="b"/>
              <a:pathLst>
                <a:path w="4146" h="1364" extrusionOk="0">
                  <a:moveTo>
                    <a:pt x="1145" y="1363"/>
                  </a:moveTo>
                  <a:lnTo>
                    <a:pt x="4145" y="0"/>
                  </a:lnTo>
                  <a:lnTo>
                    <a:pt x="0" y="608"/>
                  </a:lnTo>
                  <a:lnTo>
                    <a:pt x="1145" y="1363"/>
                  </a:lnTo>
                </a:path>
              </a:pathLst>
            </a:custGeom>
            <a:solidFill>
              <a:srgbClr val="FFFFFF">
                <a:alpha val="17650"/>
              </a:srgbClr>
            </a:solidFill>
            <a:ln>
              <a:noFill/>
            </a:ln>
          </p:spPr>
        </p:sp>
        <p:sp>
          <p:nvSpPr>
            <p:cNvPr id="207" name="Google Shape;207;p13"/>
            <p:cNvSpPr/>
            <p:nvPr/>
          </p:nvSpPr>
          <p:spPr>
            <a:xfrm>
              <a:off x="2531249" y="1432500"/>
              <a:ext cx="680059" cy="943749"/>
            </a:xfrm>
            <a:custGeom>
              <a:avLst/>
              <a:gdLst/>
              <a:ahLst/>
              <a:cxnLst/>
              <a:rect l="l" t="t" r="r" b="b"/>
              <a:pathLst>
                <a:path w="2690" h="3733" extrusionOk="0">
                  <a:moveTo>
                    <a:pt x="0" y="3732"/>
                  </a:moveTo>
                  <a:lnTo>
                    <a:pt x="27" y="0"/>
                  </a:lnTo>
                  <a:lnTo>
                    <a:pt x="2689" y="1308"/>
                  </a:lnTo>
                  <a:lnTo>
                    <a:pt x="0" y="3732"/>
                  </a:lnTo>
                </a:path>
              </a:pathLst>
            </a:custGeom>
            <a:solidFill>
              <a:srgbClr val="FFFFFF">
                <a:alpha val="17650"/>
              </a:srgbClr>
            </a:solidFill>
            <a:ln>
              <a:noFill/>
            </a:ln>
          </p:spPr>
        </p:sp>
      </p:grpSp>
      <p:sp>
        <p:nvSpPr>
          <p:cNvPr id="208" name="Google Shape;208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1" y="1637426"/>
            <a:ext cx="740700" cy="539400"/>
          </a:xfrm>
          <a:prstGeom prst="rect">
            <a:avLst/>
          </a:prstGeom>
          <a:solidFill>
            <a:srgbClr val="FFFFFF">
              <a:alpha val="176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3" hasCustomPrompt="1"/>
          </p:nvPr>
        </p:nvSpPr>
        <p:spPr>
          <a:xfrm>
            <a:off x="4636171" y="1637426"/>
            <a:ext cx="749700" cy="539400"/>
          </a:xfrm>
          <a:prstGeom prst="rect">
            <a:avLst/>
          </a:prstGeom>
          <a:solidFill>
            <a:srgbClr val="FFFFFF">
              <a:alpha val="176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1" y="2639836"/>
            <a:ext cx="740700" cy="539400"/>
          </a:xfrm>
          <a:prstGeom prst="rect">
            <a:avLst/>
          </a:prstGeom>
          <a:solidFill>
            <a:srgbClr val="FFFFFF">
              <a:alpha val="176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5" hasCustomPrompt="1"/>
          </p:nvPr>
        </p:nvSpPr>
        <p:spPr>
          <a:xfrm>
            <a:off x="4636171" y="2639836"/>
            <a:ext cx="749700" cy="539400"/>
          </a:xfrm>
          <a:prstGeom prst="rect">
            <a:avLst/>
          </a:prstGeom>
          <a:solidFill>
            <a:srgbClr val="FFFFFF">
              <a:alpha val="176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642226"/>
            <a:ext cx="740700" cy="539400"/>
          </a:xfrm>
          <a:prstGeom prst="rect">
            <a:avLst/>
          </a:prstGeom>
          <a:solidFill>
            <a:srgbClr val="FFFFFF">
              <a:alpha val="176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 idx="7" hasCustomPrompt="1"/>
          </p:nvPr>
        </p:nvSpPr>
        <p:spPr>
          <a:xfrm>
            <a:off x="4636171" y="3642226"/>
            <a:ext cx="749700" cy="539400"/>
          </a:xfrm>
          <a:prstGeom prst="rect">
            <a:avLst/>
          </a:prstGeom>
          <a:solidFill>
            <a:srgbClr val="FFFFFF">
              <a:alpha val="176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1"/>
          </p:nvPr>
        </p:nvSpPr>
        <p:spPr>
          <a:xfrm>
            <a:off x="1552209" y="1637426"/>
            <a:ext cx="2904000" cy="53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8"/>
          </p:nvPr>
        </p:nvSpPr>
        <p:spPr>
          <a:xfrm>
            <a:off x="1552209" y="2639826"/>
            <a:ext cx="2904000" cy="53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9"/>
          </p:nvPr>
        </p:nvSpPr>
        <p:spPr>
          <a:xfrm>
            <a:off x="1552209" y="3642226"/>
            <a:ext cx="2904000" cy="53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13"/>
          </p:nvPr>
        </p:nvSpPr>
        <p:spPr>
          <a:xfrm>
            <a:off x="5481272" y="1637426"/>
            <a:ext cx="2904000" cy="53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14"/>
          </p:nvPr>
        </p:nvSpPr>
        <p:spPr>
          <a:xfrm>
            <a:off x="5481272" y="2639826"/>
            <a:ext cx="2904000" cy="53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5"/>
          </p:nvPr>
        </p:nvSpPr>
        <p:spPr>
          <a:xfrm>
            <a:off x="5481272" y="3642226"/>
            <a:ext cx="2904000" cy="53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24"/>
          <p:cNvGrpSpPr/>
          <p:nvPr/>
        </p:nvGrpSpPr>
        <p:grpSpPr>
          <a:xfrm rot="5400000" flipH="1">
            <a:off x="-734945" y="2335770"/>
            <a:ext cx="3549822" cy="3301692"/>
            <a:chOff x="1298039" y="1316459"/>
            <a:chExt cx="2817319" cy="2620391"/>
          </a:xfrm>
        </p:grpSpPr>
        <p:sp>
          <p:nvSpPr>
            <p:cNvPr id="516" name="Google Shape;516;p24"/>
            <p:cNvSpPr/>
            <p:nvPr/>
          </p:nvSpPr>
          <p:spPr>
            <a:xfrm>
              <a:off x="1985178" y="2365878"/>
              <a:ext cx="864105" cy="502338"/>
            </a:xfrm>
            <a:custGeom>
              <a:avLst/>
              <a:gdLst/>
              <a:ahLst/>
              <a:cxnLst/>
              <a:rect l="l" t="t" r="r" b="b"/>
              <a:pathLst>
                <a:path w="3418" h="1987" extrusionOk="0">
                  <a:moveTo>
                    <a:pt x="0" y="1986"/>
                  </a:moveTo>
                  <a:lnTo>
                    <a:pt x="244" y="0"/>
                  </a:lnTo>
                  <a:lnTo>
                    <a:pt x="3417" y="686"/>
                  </a:lnTo>
                  <a:lnTo>
                    <a:pt x="0" y="1986"/>
                  </a:lnTo>
                  <a:moveTo>
                    <a:pt x="267" y="32"/>
                  </a:moveTo>
                  <a:lnTo>
                    <a:pt x="32" y="1946"/>
                  </a:lnTo>
                  <a:lnTo>
                    <a:pt x="3324" y="693"/>
                  </a:lnTo>
                  <a:lnTo>
                    <a:pt x="267" y="32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17" name="Google Shape;517;p24"/>
            <p:cNvSpPr/>
            <p:nvPr/>
          </p:nvSpPr>
          <p:spPr>
            <a:xfrm>
              <a:off x="1836778" y="1316459"/>
              <a:ext cx="1864979" cy="1228416"/>
            </a:xfrm>
            <a:custGeom>
              <a:avLst/>
              <a:gdLst/>
              <a:ahLst/>
              <a:cxnLst/>
              <a:rect l="l" t="t" r="r" b="b"/>
              <a:pathLst>
                <a:path w="7377" h="4859" extrusionOk="0">
                  <a:moveTo>
                    <a:pt x="3962" y="4858"/>
                  </a:moveTo>
                  <a:lnTo>
                    <a:pt x="2750" y="4207"/>
                  </a:lnTo>
                  <a:lnTo>
                    <a:pt x="2401" y="4521"/>
                  </a:lnTo>
                  <a:lnTo>
                    <a:pt x="2392" y="4515"/>
                  </a:lnTo>
                  <a:lnTo>
                    <a:pt x="0" y="2729"/>
                  </a:lnTo>
                  <a:lnTo>
                    <a:pt x="14" y="2707"/>
                  </a:lnTo>
                  <a:lnTo>
                    <a:pt x="2746" y="4175"/>
                  </a:lnTo>
                  <a:lnTo>
                    <a:pt x="7376" y="0"/>
                  </a:lnTo>
                  <a:lnTo>
                    <a:pt x="3962" y="4858"/>
                  </a:lnTo>
                  <a:moveTo>
                    <a:pt x="2770" y="4188"/>
                  </a:moveTo>
                  <a:lnTo>
                    <a:pt x="3953" y="4823"/>
                  </a:lnTo>
                  <a:lnTo>
                    <a:pt x="7219" y="176"/>
                  </a:lnTo>
                  <a:lnTo>
                    <a:pt x="2770" y="4188"/>
                  </a:lnTo>
                  <a:moveTo>
                    <a:pt x="158" y="2815"/>
                  </a:moveTo>
                  <a:lnTo>
                    <a:pt x="2399" y="4487"/>
                  </a:lnTo>
                  <a:lnTo>
                    <a:pt x="2725" y="4193"/>
                  </a:lnTo>
                  <a:lnTo>
                    <a:pt x="158" y="2815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18" name="Google Shape;518;p24"/>
            <p:cNvSpPr/>
            <p:nvPr/>
          </p:nvSpPr>
          <p:spPr>
            <a:xfrm>
              <a:off x="1987201" y="2547144"/>
              <a:ext cx="1152814" cy="1158640"/>
            </a:xfrm>
            <a:custGeom>
              <a:avLst/>
              <a:gdLst/>
              <a:ahLst/>
              <a:cxnLst/>
              <a:rect l="l" t="t" r="r" b="b"/>
              <a:pathLst>
                <a:path w="4560" h="4583" extrusionOk="0">
                  <a:moveTo>
                    <a:pt x="4091" y="4582"/>
                  </a:moveTo>
                  <a:lnTo>
                    <a:pt x="0" y="1260"/>
                  </a:lnTo>
                  <a:lnTo>
                    <a:pt x="17" y="1239"/>
                  </a:lnTo>
                  <a:lnTo>
                    <a:pt x="3991" y="4466"/>
                  </a:lnTo>
                  <a:lnTo>
                    <a:pt x="1661" y="597"/>
                  </a:lnTo>
                  <a:lnTo>
                    <a:pt x="4454" y="712"/>
                  </a:lnTo>
                  <a:lnTo>
                    <a:pt x="3277" y="23"/>
                  </a:lnTo>
                  <a:lnTo>
                    <a:pt x="3290" y="0"/>
                  </a:lnTo>
                  <a:lnTo>
                    <a:pt x="4559" y="743"/>
                  </a:lnTo>
                  <a:lnTo>
                    <a:pt x="1709" y="625"/>
                  </a:lnTo>
                  <a:lnTo>
                    <a:pt x="4091" y="4582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19" name="Google Shape;519;p24"/>
            <p:cNvSpPr/>
            <p:nvPr/>
          </p:nvSpPr>
          <p:spPr>
            <a:xfrm>
              <a:off x="2824762" y="1801098"/>
              <a:ext cx="1064330" cy="744533"/>
            </a:xfrm>
            <a:custGeom>
              <a:avLst/>
              <a:gdLst/>
              <a:ahLst/>
              <a:cxnLst/>
              <a:rect l="l" t="t" r="r" b="b"/>
              <a:pathLst>
                <a:path w="4210" h="2945" extrusionOk="0">
                  <a:moveTo>
                    <a:pt x="0" y="2944"/>
                  </a:moveTo>
                  <a:lnTo>
                    <a:pt x="3848" y="0"/>
                  </a:lnTo>
                  <a:lnTo>
                    <a:pt x="4209" y="2327"/>
                  </a:lnTo>
                  <a:lnTo>
                    <a:pt x="0" y="2944"/>
                  </a:lnTo>
                  <a:moveTo>
                    <a:pt x="3828" y="48"/>
                  </a:moveTo>
                  <a:lnTo>
                    <a:pt x="97" y="2903"/>
                  </a:lnTo>
                  <a:lnTo>
                    <a:pt x="4178" y="2305"/>
                  </a:lnTo>
                  <a:lnTo>
                    <a:pt x="3828" y="48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20" name="Google Shape;520;p24"/>
            <p:cNvSpPr/>
            <p:nvPr/>
          </p:nvSpPr>
          <p:spPr>
            <a:xfrm>
              <a:off x="3121815" y="2725881"/>
              <a:ext cx="993543" cy="1039818"/>
            </a:xfrm>
            <a:custGeom>
              <a:avLst/>
              <a:gdLst/>
              <a:ahLst/>
              <a:cxnLst/>
              <a:rect l="l" t="t" r="r" b="b"/>
              <a:pathLst>
                <a:path w="3930" h="4113" extrusionOk="0">
                  <a:moveTo>
                    <a:pt x="872" y="4112"/>
                  </a:moveTo>
                  <a:lnTo>
                    <a:pt x="867" y="4089"/>
                  </a:lnTo>
                  <a:lnTo>
                    <a:pt x="0" y="0"/>
                  </a:lnTo>
                  <a:lnTo>
                    <a:pt x="22" y="7"/>
                  </a:lnTo>
                  <a:lnTo>
                    <a:pt x="3929" y="1252"/>
                  </a:lnTo>
                  <a:lnTo>
                    <a:pt x="3913" y="1268"/>
                  </a:lnTo>
                  <a:lnTo>
                    <a:pt x="872" y="4112"/>
                  </a:lnTo>
                  <a:moveTo>
                    <a:pt x="35" y="39"/>
                  </a:moveTo>
                  <a:lnTo>
                    <a:pt x="889" y="4061"/>
                  </a:lnTo>
                  <a:lnTo>
                    <a:pt x="3878" y="1264"/>
                  </a:lnTo>
                  <a:lnTo>
                    <a:pt x="35" y="39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21" name="Google Shape;521;p24"/>
            <p:cNvSpPr/>
            <p:nvPr/>
          </p:nvSpPr>
          <p:spPr>
            <a:xfrm>
              <a:off x="2401304" y="2688212"/>
              <a:ext cx="728851" cy="1012514"/>
            </a:xfrm>
            <a:custGeom>
              <a:avLst/>
              <a:gdLst/>
              <a:ahLst/>
              <a:cxnLst/>
              <a:rect l="l" t="t" r="r" b="b"/>
              <a:pathLst>
                <a:path w="2883" h="4005" extrusionOk="0">
                  <a:moveTo>
                    <a:pt x="2411" y="4004"/>
                  </a:moveTo>
                  <a:lnTo>
                    <a:pt x="0" y="0"/>
                  </a:lnTo>
                  <a:lnTo>
                    <a:pt x="2048" y="1554"/>
                  </a:lnTo>
                  <a:lnTo>
                    <a:pt x="1687" y="157"/>
                  </a:lnTo>
                  <a:lnTo>
                    <a:pt x="1713" y="150"/>
                  </a:lnTo>
                  <a:lnTo>
                    <a:pt x="2093" y="1621"/>
                  </a:lnTo>
                  <a:lnTo>
                    <a:pt x="94" y="104"/>
                  </a:lnTo>
                  <a:lnTo>
                    <a:pt x="2394" y="3925"/>
                  </a:lnTo>
                  <a:lnTo>
                    <a:pt x="2855" y="167"/>
                  </a:lnTo>
                  <a:lnTo>
                    <a:pt x="2882" y="170"/>
                  </a:lnTo>
                  <a:lnTo>
                    <a:pt x="2411" y="4004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22" name="Google Shape;522;p24"/>
            <p:cNvSpPr/>
            <p:nvPr/>
          </p:nvSpPr>
          <p:spPr>
            <a:xfrm>
              <a:off x="1750317" y="3235548"/>
              <a:ext cx="1266325" cy="701302"/>
            </a:xfrm>
            <a:custGeom>
              <a:avLst/>
              <a:gdLst/>
              <a:ahLst/>
              <a:cxnLst/>
              <a:rect l="l" t="t" r="r" b="b"/>
              <a:pathLst>
                <a:path w="5009" h="2774" extrusionOk="0">
                  <a:moveTo>
                    <a:pt x="0" y="2773"/>
                  </a:moveTo>
                  <a:lnTo>
                    <a:pt x="2782" y="0"/>
                  </a:lnTo>
                  <a:lnTo>
                    <a:pt x="2792" y="7"/>
                  </a:lnTo>
                  <a:lnTo>
                    <a:pt x="5008" y="1807"/>
                  </a:lnTo>
                  <a:lnTo>
                    <a:pt x="0" y="2773"/>
                  </a:lnTo>
                  <a:moveTo>
                    <a:pt x="2784" y="36"/>
                  </a:moveTo>
                  <a:lnTo>
                    <a:pt x="80" y="2731"/>
                  </a:lnTo>
                  <a:lnTo>
                    <a:pt x="4948" y="1792"/>
                  </a:lnTo>
                  <a:lnTo>
                    <a:pt x="2784" y="36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23" name="Google Shape;523;p24"/>
            <p:cNvSpPr/>
            <p:nvPr/>
          </p:nvSpPr>
          <p:spPr>
            <a:xfrm>
              <a:off x="1298039" y="2359558"/>
              <a:ext cx="756660" cy="1158134"/>
            </a:xfrm>
            <a:custGeom>
              <a:avLst/>
              <a:gdLst/>
              <a:ahLst/>
              <a:cxnLst/>
              <a:rect l="l" t="t" r="r" b="b"/>
              <a:pathLst>
                <a:path w="2993" h="4581" extrusionOk="0">
                  <a:moveTo>
                    <a:pt x="2421" y="4580"/>
                  </a:moveTo>
                  <a:lnTo>
                    <a:pt x="0" y="3345"/>
                  </a:lnTo>
                  <a:lnTo>
                    <a:pt x="2992" y="0"/>
                  </a:lnTo>
                  <a:lnTo>
                    <a:pt x="2421" y="4580"/>
                  </a:lnTo>
                  <a:moveTo>
                    <a:pt x="43" y="3337"/>
                  </a:moveTo>
                  <a:lnTo>
                    <a:pt x="2399" y="4539"/>
                  </a:lnTo>
                  <a:lnTo>
                    <a:pt x="2955" y="81"/>
                  </a:lnTo>
                  <a:lnTo>
                    <a:pt x="43" y="3337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24" name="Google Shape;524;p24"/>
            <p:cNvSpPr/>
            <p:nvPr/>
          </p:nvSpPr>
          <p:spPr>
            <a:xfrm>
              <a:off x="1903268" y="2856332"/>
              <a:ext cx="556940" cy="661863"/>
            </a:xfrm>
            <a:custGeom>
              <a:avLst/>
              <a:gdLst/>
              <a:ahLst/>
              <a:cxnLst/>
              <a:rect l="l" t="t" r="r" b="b"/>
              <a:pathLst>
                <a:path w="2203" h="2618" extrusionOk="0">
                  <a:moveTo>
                    <a:pt x="0" y="2617"/>
                  </a:moveTo>
                  <a:lnTo>
                    <a:pt x="330" y="0"/>
                  </a:lnTo>
                  <a:lnTo>
                    <a:pt x="2202" y="1520"/>
                  </a:lnTo>
                  <a:lnTo>
                    <a:pt x="0" y="2617"/>
                  </a:lnTo>
                  <a:moveTo>
                    <a:pt x="350" y="50"/>
                  </a:moveTo>
                  <a:lnTo>
                    <a:pt x="32" y="2571"/>
                  </a:lnTo>
                  <a:lnTo>
                    <a:pt x="2154" y="1515"/>
                  </a:lnTo>
                  <a:lnTo>
                    <a:pt x="350" y="50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25" name="Google Shape;525;p24"/>
            <p:cNvSpPr/>
            <p:nvPr/>
          </p:nvSpPr>
          <p:spPr>
            <a:xfrm>
              <a:off x="1344556" y="2243770"/>
              <a:ext cx="711913" cy="835040"/>
            </a:xfrm>
            <a:custGeom>
              <a:avLst/>
              <a:gdLst/>
              <a:ahLst/>
              <a:cxnLst/>
              <a:rect l="l" t="t" r="r" b="b"/>
              <a:pathLst>
                <a:path w="2816" h="3303" extrusionOk="0">
                  <a:moveTo>
                    <a:pt x="300" y="3302"/>
                  </a:moveTo>
                  <a:lnTo>
                    <a:pt x="298" y="3271"/>
                  </a:lnTo>
                  <a:lnTo>
                    <a:pt x="0" y="0"/>
                  </a:lnTo>
                  <a:lnTo>
                    <a:pt x="2815" y="490"/>
                  </a:lnTo>
                  <a:lnTo>
                    <a:pt x="300" y="3302"/>
                  </a:lnTo>
                  <a:moveTo>
                    <a:pt x="30" y="32"/>
                  </a:moveTo>
                  <a:lnTo>
                    <a:pt x="321" y="3239"/>
                  </a:lnTo>
                  <a:lnTo>
                    <a:pt x="2764" y="508"/>
                  </a:lnTo>
                  <a:lnTo>
                    <a:pt x="30" y="32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26" name="Google Shape;526;p24"/>
            <p:cNvSpPr/>
            <p:nvPr/>
          </p:nvSpPr>
          <p:spPr>
            <a:xfrm>
              <a:off x="3860780" y="2362592"/>
              <a:ext cx="48287" cy="48287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181" y="53"/>
                  </a:moveTo>
                  <a:lnTo>
                    <a:pt x="184" y="62"/>
                  </a:lnTo>
                  <a:lnTo>
                    <a:pt x="187" y="71"/>
                  </a:lnTo>
                  <a:lnTo>
                    <a:pt x="189" y="80"/>
                  </a:lnTo>
                  <a:lnTo>
                    <a:pt x="190" y="89"/>
                  </a:lnTo>
                  <a:lnTo>
                    <a:pt x="190" y="98"/>
                  </a:lnTo>
                  <a:lnTo>
                    <a:pt x="190" y="108"/>
                  </a:lnTo>
                  <a:lnTo>
                    <a:pt x="188" y="117"/>
                  </a:lnTo>
                  <a:lnTo>
                    <a:pt x="185" y="125"/>
                  </a:lnTo>
                  <a:lnTo>
                    <a:pt x="182" y="134"/>
                  </a:lnTo>
                  <a:lnTo>
                    <a:pt x="178" y="142"/>
                  </a:lnTo>
                  <a:lnTo>
                    <a:pt x="173" y="150"/>
                  </a:lnTo>
                  <a:lnTo>
                    <a:pt x="167" y="157"/>
                  </a:lnTo>
                  <a:lnTo>
                    <a:pt x="161" y="164"/>
                  </a:lnTo>
                  <a:lnTo>
                    <a:pt x="154" y="170"/>
                  </a:lnTo>
                  <a:lnTo>
                    <a:pt x="146" y="176"/>
                  </a:lnTo>
                  <a:lnTo>
                    <a:pt x="138" y="181"/>
                  </a:lnTo>
                  <a:lnTo>
                    <a:pt x="129" y="184"/>
                  </a:lnTo>
                  <a:lnTo>
                    <a:pt x="120" y="187"/>
                  </a:lnTo>
                  <a:lnTo>
                    <a:pt x="110" y="189"/>
                  </a:lnTo>
                  <a:lnTo>
                    <a:pt x="101" y="190"/>
                  </a:lnTo>
                  <a:lnTo>
                    <a:pt x="92" y="190"/>
                  </a:lnTo>
                  <a:lnTo>
                    <a:pt x="83" y="190"/>
                  </a:lnTo>
                  <a:lnTo>
                    <a:pt x="74" y="188"/>
                  </a:lnTo>
                  <a:lnTo>
                    <a:pt x="65" y="185"/>
                  </a:lnTo>
                  <a:lnTo>
                    <a:pt x="56" y="182"/>
                  </a:lnTo>
                  <a:lnTo>
                    <a:pt x="48" y="178"/>
                  </a:lnTo>
                  <a:lnTo>
                    <a:pt x="40" y="173"/>
                  </a:lnTo>
                  <a:lnTo>
                    <a:pt x="33" y="167"/>
                  </a:lnTo>
                  <a:lnTo>
                    <a:pt x="26" y="161"/>
                  </a:lnTo>
                  <a:lnTo>
                    <a:pt x="20" y="154"/>
                  </a:lnTo>
                  <a:lnTo>
                    <a:pt x="14" y="146"/>
                  </a:lnTo>
                  <a:lnTo>
                    <a:pt x="10" y="138"/>
                  </a:lnTo>
                  <a:lnTo>
                    <a:pt x="6" y="129"/>
                  </a:lnTo>
                  <a:lnTo>
                    <a:pt x="3" y="120"/>
                  </a:lnTo>
                  <a:lnTo>
                    <a:pt x="1" y="110"/>
                  </a:lnTo>
                  <a:lnTo>
                    <a:pt x="0" y="101"/>
                  </a:lnTo>
                  <a:lnTo>
                    <a:pt x="0" y="92"/>
                  </a:lnTo>
                  <a:lnTo>
                    <a:pt x="1" y="83"/>
                  </a:lnTo>
                  <a:lnTo>
                    <a:pt x="2" y="74"/>
                  </a:lnTo>
                  <a:lnTo>
                    <a:pt x="5" y="65"/>
                  </a:lnTo>
                  <a:lnTo>
                    <a:pt x="8" y="56"/>
                  </a:lnTo>
                  <a:lnTo>
                    <a:pt x="12" y="48"/>
                  </a:lnTo>
                  <a:lnTo>
                    <a:pt x="17" y="40"/>
                  </a:lnTo>
                  <a:lnTo>
                    <a:pt x="23" y="33"/>
                  </a:lnTo>
                  <a:lnTo>
                    <a:pt x="29" y="26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3" y="10"/>
                  </a:lnTo>
                  <a:lnTo>
                    <a:pt x="62" y="6"/>
                  </a:lnTo>
                  <a:lnTo>
                    <a:pt x="71" y="3"/>
                  </a:lnTo>
                  <a:lnTo>
                    <a:pt x="80" y="1"/>
                  </a:lnTo>
                  <a:lnTo>
                    <a:pt x="89" y="0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7" y="2"/>
                  </a:lnTo>
                  <a:lnTo>
                    <a:pt x="125" y="5"/>
                  </a:lnTo>
                  <a:lnTo>
                    <a:pt x="134" y="8"/>
                  </a:lnTo>
                  <a:lnTo>
                    <a:pt x="142" y="12"/>
                  </a:lnTo>
                  <a:lnTo>
                    <a:pt x="150" y="17"/>
                  </a:lnTo>
                  <a:lnTo>
                    <a:pt x="157" y="23"/>
                  </a:lnTo>
                  <a:lnTo>
                    <a:pt x="164" y="29"/>
                  </a:lnTo>
                  <a:lnTo>
                    <a:pt x="170" y="36"/>
                  </a:lnTo>
                  <a:lnTo>
                    <a:pt x="176" y="44"/>
                  </a:lnTo>
                  <a:lnTo>
                    <a:pt x="181" y="53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27" name="Google Shape;527;p24"/>
            <p:cNvSpPr/>
            <p:nvPr/>
          </p:nvSpPr>
          <p:spPr>
            <a:xfrm>
              <a:off x="2836897" y="2386609"/>
              <a:ext cx="1048150" cy="344836"/>
            </a:xfrm>
            <a:custGeom>
              <a:avLst/>
              <a:gdLst/>
              <a:ahLst/>
              <a:cxnLst/>
              <a:rect l="l" t="t" r="r" b="b"/>
              <a:pathLst>
                <a:path w="4146" h="1364" extrusionOk="0">
                  <a:moveTo>
                    <a:pt x="1145" y="1363"/>
                  </a:moveTo>
                  <a:lnTo>
                    <a:pt x="4145" y="0"/>
                  </a:lnTo>
                  <a:lnTo>
                    <a:pt x="0" y="608"/>
                  </a:lnTo>
                  <a:lnTo>
                    <a:pt x="1145" y="1363"/>
                  </a:lnTo>
                </a:path>
              </a:pathLst>
            </a:custGeom>
            <a:solidFill>
              <a:srgbClr val="FFFFFF">
                <a:alpha val="17650"/>
              </a:srgbClr>
            </a:solidFill>
            <a:ln>
              <a:noFill/>
            </a:ln>
          </p:spPr>
        </p:sp>
        <p:sp>
          <p:nvSpPr>
            <p:cNvPr id="528" name="Google Shape;528;p24"/>
            <p:cNvSpPr/>
            <p:nvPr/>
          </p:nvSpPr>
          <p:spPr>
            <a:xfrm>
              <a:off x="2531249" y="1432500"/>
              <a:ext cx="680059" cy="943749"/>
            </a:xfrm>
            <a:custGeom>
              <a:avLst/>
              <a:gdLst/>
              <a:ahLst/>
              <a:cxnLst/>
              <a:rect l="l" t="t" r="r" b="b"/>
              <a:pathLst>
                <a:path w="2690" h="3733" extrusionOk="0">
                  <a:moveTo>
                    <a:pt x="0" y="3732"/>
                  </a:moveTo>
                  <a:lnTo>
                    <a:pt x="27" y="0"/>
                  </a:lnTo>
                  <a:lnTo>
                    <a:pt x="2689" y="1308"/>
                  </a:lnTo>
                  <a:lnTo>
                    <a:pt x="0" y="3732"/>
                  </a:lnTo>
                </a:path>
              </a:pathLst>
            </a:custGeom>
            <a:solidFill>
              <a:srgbClr val="FFFFFF">
                <a:alpha val="1765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25"/>
          <p:cNvGrpSpPr/>
          <p:nvPr/>
        </p:nvGrpSpPr>
        <p:grpSpPr>
          <a:xfrm rot="5400000" flipH="1">
            <a:off x="6322530" y="-423405"/>
            <a:ext cx="3549822" cy="3301692"/>
            <a:chOff x="1298039" y="1316459"/>
            <a:chExt cx="2817319" cy="2620391"/>
          </a:xfrm>
        </p:grpSpPr>
        <p:sp>
          <p:nvSpPr>
            <p:cNvPr id="531" name="Google Shape;531;p25"/>
            <p:cNvSpPr/>
            <p:nvPr/>
          </p:nvSpPr>
          <p:spPr>
            <a:xfrm>
              <a:off x="1985178" y="2365878"/>
              <a:ext cx="864105" cy="502338"/>
            </a:xfrm>
            <a:custGeom>
              <a:avLst/>
              <a:gdLst/>
              <a:ahLst/>
              <a:cxnLst/>
              <a:rect l="l" t="t" r="r" b="b"/>
              <a:pathLst>
                <a:path w="3418" h="1987" extrusionOk="0">
                  <a:moveTo>
                    <a:pt x="0" y="1986"/>
                  </a:moveTo>
                  <a:lnTo>
                    <a:pt x="244" y="0"/>
                  </a:lnTo>
                  <a:lnTo>
                    <a:pt x="3417" y="686"/>
                  </a:lnTo>
                  <a:lnTo>
                    <a:pt x="0" y="1986"/>
                  </a:lnTo>
                  <a:moveTo>
                    <a:pt x="267" y="32"/>
                  </a:moveTo>
                  <a:lnTo>
                    <a:pt x="32" y="1946"/>
                  </a:lnTo>
                  <a:lnTo>
                    <a:pt x="3324" y="693"/>
                  </a:lnTo>
                  <a:lnTo>
                    <a:pt x="267" y="32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32" name="Google Shape;532;p25"/>
            <p:cNvSpPr/>
            <p:nvPr/>
          </p:nvSpPr>
          <p:spPr>
            <a:xfrm>
              <a:off x="1836778" y="1316459"/>
              <a:ext cx="1864979" cy="1228416"/>
            </a:xfrm>
            <a:custGeom>
              <a:avLst/>
              <a:gdLst/>
              <a:ahLst/>
              <a:cxnLst/>
              <a:rect l="l" t="t" r="r" b="b"/>
              <a:pathLst>
                <a:path w="7377" h="4859" extrusionOk="0">
                  <a:moveTo>
                    <a:pt x="3962" y="4858"/>
                  </a:moveTo>
                  <a:lnTo>
                    <a:pt x="2750" y="4207"/>
                  </a:lnTo>
                  <a:lnTo>
                    <a:pt x="2401" y="4521"/>
                  </a:lnTo>
                  <a:lnTo>
                    <a:pt x="2392" y="4515"/>
                  </a:lnTo>
                  <a:lnTo>
                    <a:pt x="0" y="2729"/>
                  </a:lnTo>
                  <a:lnTo>
                    <a:pt x="14" y="2707"/>
                  </a:lnTo>
                  <a:lnTo>
                    <a:pt x="2746" y="4175"/>
                  </a:lnTo>
                  <a:lnTo>
                    <a:pt x="7376" y="0"/>
                  </a:lnTo>
                  <a:lnTo>
                    <a:pt x="3962" y="4858"/>
                  </a:lnTo>
                  <a:moveTo>
                    <a:pt x="2770" y="4188"/>
                  </a:moveTo>
                  <a:lnTo>
                    <a:pt x="3953" y="4823"/>
                  </a:lnTo>
                  <a:lnTo>
                    <a:pt x="7219" y="176"/>
                  </a:lnTo>
                  <a:lnTo>
                    <a:pt x="2770" y="4188"/>
                  </a:lnTo>
                  <a:moveTo>
                    <a:pt x="158" y="2815"/>
                  </a:moveTo>
                  <a:lnTo>
                    <a:pt x="2399" y="4487"/>
                  </a:lnTo>
                  <a:lnTo>
                    <a:pt x="2725" y="4193"/>
                  </a:lnTo>
                  <a:lnTo>
                    <a:pt x="158" y="2815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33" name="Google Shape;533;p25"/>
            <p:cNvSpPr/>
            <p:nvPr/>
          </p:nvSpPr>
          <p:spPr>
            <a:xfrm>
              <a:off x="1987201" y="2547144"/>
              <a:ext cx="1152814" cy="1158640"/>
            </a:xfrm>
            <a:custGeom>
              <a:avLst/>
              <a:gdLst/>
              <a:ahLst/>
              <a:cxnLst/>
              <a:rect l="l" t="t" r="r" b="b"/>
              <a:pathLst>
                <a:path w="4560" h="4583" extrusionOk="0">
                  <a:moveTo>
                    <a:pt x="4091" y="4582"/>
                  </a:moveTo>
                  <a:lnTo>
                    <a:pt x="0" y="1260"/>
                  </a:lnTo>
                  <a:lnTo>
                    <a:pt x="17" y="1239"/>
                  </a:lnTo>
                  <a:lnTo>
                    <a:pt x="3991" y="4466"/>
                  </a:lnTo>
                  <a:lnTo>
                    <a:pt x="1661" y="597"/>
                  </a:lnTo>
                  <a:lnTo>
                    <a:pt x="4454" y="712"/>
                  </a:lnTo>
                  <a:lnTo>
                    <a:pt x="3277" y="23"/>
                  </a:lnTo>
                  <a:lnTo>
                    <a:pt x="3290" y="0"/>
                  </a:lnTo>
                  <a:lnTo>
                    <a:pt x="4559" y="743"/>
                  </a:lnTo>
                  <a:lnTo>
                    <a:pt x="1709" y="625"/>
                  </a:lnTo>
                  <a:lnTo>
                    <a:pt x="4091" y="4582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34" name="Google Shape;534;p25"/>
            <p:cNvSpPr/>
            <p:nvPr/>
          </p:nvSpPr>
          <p:spPr>
            <a:xfrm>
              <a:off x="2824762" y="1801098"/>
              <a:ext cx="1064330" cy="744533"/>
            </a:xfrm>
            <a:custGeom>
              <a:avLst/>
              <a:gdLst/>
              <a:ahLst/>
              <a:cxnLst/>
              <a:rect l="l" t="t" r="r" b="b"/>
              <a:pathLst>
                <a:path w="4210" h="2945" extrusionOk="0">
                  <a:moveTo>
                    <a:pt x="0" y="2944"/>
                  </a:moveTo>
                  <a:lnTo>
                    <a:pt x="3848" y="0"/>
                  </a:lnTo>
                  <a:lnTo>
                    <a:pt x="4209" y="2327"/>
                  </a:lnTo>
                  <a:lnTo>
                    <a:pt x="0" y="2944"/>
                  </a:lnTo>
                  <a:moveTo>
                    <a:pt x="3828" y="48"/>
                  </a:moveTo>
                  <a:lnTo>
                    <a:pt x="97" y="2903"/>
                  </a:lnTo>
                  <a:lnTo>
                    <a:pt x="4178" y="2305"/>
                  </a:lnTo>
                  <a:lnTo>
                    <a:pt x="3828" y="48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35" name="Google Shape;535;p25"/>
            <p:cNvSpPr/>
            <p:nvPr/>
          </p:nvSpPr>
          <p:spPr>
            <a:xfrm>
              <a:off x="3121815" y="2725881"/>
              <a:ext cx="993543" cy="1039818"/>
            </a:xfrm>
            <a:custGeom>
              <a:avLst/>
              <a:gdLst/>
              <a:ahLst/>
              <a:cxnLst/>
              <a:rect l="l" t="t" r="r" b="b"/>
              <a:pathLst>
                <a:path w="3930" h="4113" extrusionOk="0">
                  <a:moveTo>
                    <a:pt x="872" y="4112"/>
                  </a:moveTo>
                  <a:lnTo>
                    <a:pt x="867" y="4089"/>
                  </a:lnTo>
                  <a:lnTo>
                    <a:pt x="0" y="0"/>
                  </a:lnTo>
                  <a:lnTo>
                    <a:pt x="22" y="7"/>
                  </a:lnTo>
                  <a:lnTo>
                    <a:pt x="3929" y="1252"/>
                  </a:lnTo>
                  <a:lnTo>
                    <a:pt x="3913" y="1268"/>
                  </a:lnTo>
                  <a:lnTo>
                    <a:pt x="872" y="4112"/>
                  </a:lnTo>
                  <a:moveTo>
                    <a:pt x="35" y="39"/>
                  </a:moveTo>
                  <a:lnTo>
                    <a:pt x="889" y="4061"/>
                  </a:lnTo>
                  <a:lnTo>
                    <a:pt x="3878" y="1264"/>
                  </a:lnTo>
                  <a:lnTo>
                    <a:pt x="35" y="39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36" name="Google Shape;536;p25"/>
            <p:cNvSpPr/>
            <p:nvPr/>
          </p:nvSpPr>
          <p:spPr>
            <a:xfrm>
              <a:off x="2401304" y="2688212"/>
              <a:ext cx="728851" cy="1012514"/>
            </a:xfrm>
            <a:custGeom>
              <a:avLst/>
              <a:gdLst/>
              <a:ahLst/>
              <a:cxnLst/>
              <a:rect l="l" t="t" r="r" b="b"/>
              <a:pathLst>
                <a:path w="2883" h="4005" extrusionOk="0">
                  <a:moveTo>
                    <a:pt x="2411" y="4004"/>
                  </a:moveTo>
                  <a:lnTo>
                    <a:pt x="0" y="0"/>
                  </a:lnTo>
                  <a:lnTo>
                    <a:pt x="2048" y="1554"/>
                  </a:lnTo>
                  <a:lnTo>
                    <a:pt x="1687" y="157"/>
                  </a:lnTo>
                  <a:lnTo>
                    <a:pt x="1713" y="150"/>
                  </a:lnTo>
                  <a:lnTo>
                    <a:pt x="2093" y="1621"/>
                  </a:lnTo>
                  <a:lnTo>
                    <a:pt x="94" y="104"/>
                  </a:lnTo>
                  <a:lnTo>
                    <a:pt x="2394" y="3925"/>
                  </a:lnTo>
                  <a:lnTo>
                    <a:pt x="2855" y="167"/>
                  </a:lnTo>
                  <a:lnTo>
                    <a:pt x="2882" y="170"/>
                  </a:lnTo>
                  <a:lnTo>
                    <a:pt x="2411" y="4004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37" name="Google Shape;537;p25"/>
            <p:cNvSpPr/>
            <p:nvPr/>
          </p:nvSpPr>
          <p:spPr>
            <a:xfrm>
              <a:off x="1750317" y="3235548"/>
              <a:ext cx="1266325" cy="701302"/>
            </a:xfrm>
            <a:custGeom>
              <a:avLst/>
              <a:gdLst/>
              <a:ahLst/>
              <a:cxnLst/>
              <a:rect l="l" t="t" r="r" b="b"/>
              <a:pathLst>
                <a:path w="5009" h="2774" extrusionOk="0">
                  <a:moveTo>
                    <a:pt x="0" y="2773"/>
                  </a:moveTo>
                  <a:lnTo>
                    <a:pt x="2782" y="0"/>
                  </a:lnTo>
                  <a:lnTo>
                    <a:pt x="2792" y="7"/>
                  </a:lnTo>
                  <a:lnTo>
                    <a:pt x="5008" y="1807"/>
                  </a:lnTo>
                  <a:lnTo>
                    <a:pt x="0" y="2773"/>
                  </a:lnTo>
                  <a:moveTo>
                    <a:pt x="2784" y="36"/>
                  </a:moveTo>
                  <a:lnTo>
                    <a:pt x="80" y="2731"/>
                  </a:lnTo>
                  <a:lnTo>
                    <a:pt x="4948" y="1792"/>
                  </a:lnTo>
                  <a:lnTo>
                    <a:pt x="2784" y="36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38" name="Google Shape;538;p25"/>
            <p:cNvSpPr/>
            <p:nvPr/>
          </p:nvSpPr>
          <p:spPr>
            <a:xfrm>
              <a:off x="1298039" y="2359558"/>
              <a:ext cx="756660" cy="1158134"/>
            </a:xfrm>
            <a:custGeom>
              <a:avLst/>
              <a:gdLst/>
              <a:ahLst/>
              <a:cxnLst/>
              <a:rect l="l" t="t" r="r" b="b"/>
              <a:pathLst>
                <a:path w="2993" h="4581" extrusionOk="0">
                  <a:moveTo>
                    <a:pt x="2421" y="4580"/>
                  </a:moveTo>
                  <a:lnTo>
                    <a:pt x="0" y="3345"/>
                  </a:lnTo>
                  <a:lnTo>
                    <a:pt x="2992" y="0"/>
                  </a:lnTo>
                  <a:lnTo>
                    <a:pt x="2421" y="4580"/>
                  </a:lnTo>
                  <a:moveTo>
                    <a:pt x="43" y="3337"/>
                  </a:moveTo>
                  <a:lnTo>
                    <a:pt x="2399" y="4539"/>
                  </a:lnTo>
                  <a:lnTo>
                    <a:pt x="2955" y="81"/>
                  </a:lnTo>
                  <a:lnTo>
                    <a:pt x="43" y="3337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39" name="Google Shape;539;p25"/>
            <p:cNvSpPr/>
            <p:nvPr/>
          </p:nvSpPr>
          <p:spPr>
            <a:xfrm>
              <a:off x="1903268" y="2856332"/>
              <a:ext cx="556940" cy="661863"/>
            </a:xfrm>
            <a:custGeom>
              <a:avLst/>
              <a:gdLst/>
              <a:ahLst/>
              <a:cxnLst/>
              <a:rect l="l" t="t" r="r" b="b"/>
              <a:pathLst>
                <a:path w="2203" h="2618" extrusionOk="0">
                  <a:moveTo>
                    <a:pt x="0" y="2617"/>
                  </a:moveTo>
                  <a:lnTo>
                    <a:pt x="330" y="0"/>
                  </a:lnTo>
                  <a:lnTo>
                    <a:pt x="2202" y="1520"/>
                  </a:lnTo>
                  <a:lnTo>
                    <a:pt x="0" y="2617"/>
                  </a:lnTo>
                  <a:moveTo>
                    <a:pt x="350" y="50"/>
                  </a:moveTo>
                  <a:lnTo>
                    <a:pt x="32" y="2571"/>
                  </a:lnTo>
                  <a:lnTo>
                    <a:pt x="2154" y="1515"/>
                  </a:lnTo>
                  <a:lnTo>
                    <a:pt x="350" y="50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40" name="Google Shape;540;p25"/>
            <p:cNvSpPr/>
            <p:nvPr/>
          </p:nvSpPr>
          <p:spPr>
            <a:xfrm>
              <a:off x="1344556" y="2243770"/>
              <a:ext cx="711913" cy="835040"/>
            </a:xfrm>
            <a:custGeom>
              <a:avLst/>
              <a:gdLst/>
              <a:ahLst/>
              <a:cxnLst/>
              <a:rect l="l" t="t" r="r" b="b"/>
              <a:pathLst>
                <a:path w="2816" h="3303" extrusionOk="0">
                  <a:moveTo>
                    <a:pt x="300" y="3302"/>
                  </a:moveTo>
                  <a:lnTo>
                    <a:pt x="298" y="3271"/>
                  </a:lnTo>
                  <a:lnTo>
                    <a:pt x="0" y="0"/>
                  </a:lnTo>
                  <a:lnTo>
                    <a:pt x="2815" y="490"/>
                  </a:lnTo>
                  <a:lnTo>
                    <a:pt x="300" y="3302"/>
                  </a:lnTo>
                  <a:moveTo>
                    <a:pt x="30" y="32"/>
                  </a:moveTo>
                  <a:lnTo>
                    <a:pt x="321" y="3239"/>
                  </a:lnTo>
                  <a:lnTo>
                    <a:pt x="2764" y="508"/>
                  </a:lnTo>
                  <a:lnTo>
                    <a:pt x="30" y="32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41" name="Google Shape;541;p25"/>
            <p:cNvSpPr/>
            <p:nvPr/>
          </p:nvSpPr>
          <p:spPr>
            <a:xfrm>
              <a:off x="3860780" y="2362592"/>
              <a:ext cx="48287" cy="48287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181" y="53"/>
                  </a:moveTo>
                  <a:lnTo>
                    <a:pt x="184" y="62"/>
                  </a:lnTo>
                  <a:lnTo>
                    <a:pt x="187" y="71"/>
                  </a:lnTo>
                  <a:lnTo>
                    <a:pt x="189" y="80"/>
                  </a:lnTo>
                  <a:lnTo>
                    <a:pt x="190" y="89"/>
                  </a:lnTo>
                  <a:lnTo>
                    <a:pt x="190" y="98"/>
                  </a:lnTo>
                  <a:lnTo>
                    <a:pt x="190" y="108"/>
                  </a:lnTo>
                  <a:lnTo>
                    <a:pt x="188" y="117"/>
                  </a:lnTo>
                  <a:lnTo>
                    <a:pt x="185" y="125"/>
                  </a:lnTo>
                  <a:lnTo>
                    <a:pt x="182" y="134"/>
                  </a:lnTo>
                  <a:lnTo>
                    <a:pt x="178" y="142"/>
                  </a:lnTo>
                  <a:lnTo>
                    <a:pt x="173" y="150"/>
                  </a:lnTo>
                  <a:lnTo>
                    <a:pt x="167" y="157"/>
                  </a:lnTo>
                  <a:lnTo>
                    <a:pt x="161" y="164"/>
                  </a:lnTo>
                  <a:lnTo>
                    <a:pt x="154" y="170"/>
                  </a:lnTo>
                  <a:lnTo>
                    <a:pt x="146" y="176"/>
                  </a:lnTo>
                  <a:lnTo>
                    <a:pt x="138" y="181"/>
                  </a:lnTo>
                  <a:lnTo>
                    <a:pt x="129" y="184"/>
                  </a:lnTo>
                  <a:lnTo>
                    <a:pt x="120" y="187"/>
                  </a:lnTo>
                  <a:lnTo>
                    <a:pt x="110" y="189"/>
                  </a:lnTo>
                  <a:lnTo>
                    <a:pt x="101" y="190"/>
                  </a:lnTo>
                  <a:lnTo>
                    <a:pt x="92" y="190"/>
                  </a:lnTo>
                  <a:lnTo>
                    <a:pt x="83" y="190"/>
                  </a:lnTo>
                  <a:lnTo>
                    <a:pt x="74" y="188"/>
                  </a:lnTo>
                  <a:lnTo>
                    <a:pt x="65" y="185"/>
                  </a:lnTo>
                  <a:lnTo>
                    <a:pt x="56" y="182"/>
                  </a:lnTo>
                  <a:lnTo>
                    <a:pt x="48" y="178"/>
                  </a:lnTo>
                  <a:lnTo>
                    <a:pt x="40" y="173"/>
                  </a:lnTo>
                  <a:lnTo>
                    <a:pt x="33" y="167"/>
                  </a:lnTo>
                  <a:lnTo>
                    <a:pt x="26" y="161"/>
                  </a:lnTo>
                  <a:lnTo>
                    <a:pt x="20" y="154"/>
                  </a:lnTo>
                  <a:lnTo>
                    <a:pt x="14" y="146"/>
                  </a:lnTo>
                  <a:lnTo>
                    <a:pt x="10" y="138"/>
                  </a:lnTo>
                  <a:lnTo>
                    <a:pt x="6" y="129"/>
                  </a:lnTo>
                  <a:lnTo>
                    <a:pt x="3" y="120"/>
                  </a:lnTo>
                  <a:lnTo>
                    <a:pt x="1" y="110"/>
                  </a:lnTo>
                  <a:lnTo>
                    <a:pt x="0" y="101"/>
                  </a:lnTo>
                  <a:lnTo>
                    <a:pt x="0" y="92"/>
                  </a:lnTo>
                  <a:lnTo>
                    <a:pt x="1" y="83"/>
                  </a:lnTo>
                  <a:lnTo>
                    <a:pt x="2" y="74"/>
                  </a:lnTo>
                  <a:lnTo>
                    <a:pt x="5" y="65"/>
                  </a:lnTo>
                  <a:lnTo>
                    <a:pt x="8" y="56"/>
                  </a:lnTo>
                  <a:lnTo>
                    <a:pt x="12" y="48"/>
                  </a:lnTo>
                  <a:lnTo>
                    <a:pt x="17" y="40"/>
                  </a:lnTo>
                  <a:lnTo>
                    <a:pt x="23" y="33"/>
                  </a:lnTo>
                  <a:lnTo>
                    <a:pt x="29" y="26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3" y="10"/>
                  </a:lnTo>
                  <a:lnTo>
                    <a:pt x="62" y="6"/>
                  </a:lnTo>
                  <a:lnTo>
                    <a:pt x="71" y="3"/>
                  </a:lnTo>
                  <a:lnTo>
                    <a:pt x="80" y="1"/>
                  </a:lnTo>
                  <a:lnTo>
                    <a:pt x="89" y="0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7" y="2"/>
                  </a:lnTo>
                  <a:lnTo>
                    <a:pt x="125" y="5"/>
                  </a:lnTo>
                  <a:lnTo>
                    <a:pt x="134" y="8"/>
                  </a:lnTo>
                  <a:lnTo>
                    <a:pt x="142" y="12"/>
                  </a:lnTo>
                  <a:lnTo>
                    <a:pt x="150" y="17"/>
                  </a:lnTo>
                  <a:lnTo>
                    <a:pt x="157" y="23"/>
                  </a:lnTo>
                  <a:lnTo>
                    <a:pt x="164" y="29"/>
                  </a:lnTo>
                  <a:lnTo>
                    <a:pt x="170" y="36"/>
                  </a:lnTo>
                  <a:lnTo>
                    <a:pt x="176" y="44"/>
                  </a:lnTo>
                  <a:lnTo>
                    <a:pt x="181" y="53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42" name="Google Shape;542;p25"/>
            <p:cNvSpPr/>
            <p:nvPr/>
          </p:nvSpPr>
          <p:spPr>
            <a:xfrm>
              <a:off x="2836897" y="2386609"/>
              <a:ext cx="1048150" cy="344836"/>
            </a:xfrm>
            <a:custGeom>
              <a:avLst/>
              <a:gdLst/>
              <a:ahLst/>
              <a:cxnLst/>
              <a:rect l="l" t="t" r="r" b="b"/>
              <a:pathLst>
                <a:path w="4146" h="1364" extrusionOk="0">
                  <a:moveTo>
                    <a:pt x="1145" y="1363"/>
                  </a:moveTo>
                  <a:lnTo>
                    <a:pt x="4145" y="0"/>
                  </a:lnTo>
                  <a:lnTo>
                    <a:pt x="0" y="608"/>
                  </a:lnTo>
                  <a:lnTo>
                    <a:pt x="1145" y="1363"/>
                  </a:lnTo>
                </a:path>
              </a:pathLst>
            </a:custGeom>
            <a:solidFill>
              <a:srgbClr val="FFFFFF">
                <a:alpha val="17650"/>
              </a:srgbClr>
            </a:solidFill>
            <a:ln>
              <a:noFill/>
            </a:ln>
          </p:spPr>
        </p:sp>
        <p:sp>
          <p:nvSpPr>
            <p:cNvPr id="543" name="Google Shape;543;p25"/>
            <p:cNvSpPr/>
            <p:nvPr/>
          </p:nvSpPr>
          <p:spPr>
            <a:xfrm>
              <a:off x="2531249" y="1432500"/>
              <a:ext cx="680059" cy="943749"/>
            </a:xfrm>
            <a:custGeom>
              <a:avLst/>
              <a:gdLst/>
              <a:ahLst/>
              <a:cxnLst/>
              <a:rect l="l" t="t" r="r" b="b"/>
              <a:pathLst>
                <a:path w="2690" h="3733" extrusionOk="0">
                  <a:moveTo>
                    <a:pt x="0" y="3732"/>
                  </a:moveTo>
                  <a:lnTo>
                    <a:pt x="27" y="0"/>
                  </a:lnTo>
                  <a:lnTo>
                    <a:pt x="2689" y="1308"/>
                  </a:lnTo>
                  <a:lnTo>
                    <a:pt x="0" y="3732"/>
                  </a:lnTo>
                </a:path>
              </a:pathLst>
            </a:custGeom>
            <a:solidFill>
              <a:srgbClr val="FFFFFF">
                <a:alpha val="1765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Sans"/>
              <a:buNone/>
              <a:defRPr sz="3000" b="1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○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■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○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■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○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■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9"/>
          <p:cNvSpPr txBox="1">
            <a:spLocks noGrp="1"/>
          </p:cNvSpPr>
          <p:nvPr>
            <p:ph type="ctrTitle"/>
          </p:nvPr>
        </p:nvSpPr>
        <p:spPr>
          <a:xfrm>
            <a:off x="713225" y="888475"/>
            <a:ext cx="4639200" cy="16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Sign Language Detection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55" name="Google Shape;555;p29"/>
          <p:cNvSpPr txBox="1">
            <a:spLocks noGrp="1"/>
          </p:cNvSpPr>
          <p:nvPr>
            <p:ph type="subTitle" idx="1"/>
          </p:nvPr>
        </p:nvSpPr>
        <p:spPr>
          <a:xfrm>
            <a:off x="713223" y="2709525"/>
            <a:ext cx="4026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 Time </a:t>
            </a: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Aid</a:t>
            </a:r>
            <a:r>
              <a:rPr lang="en" dirty="0"/>
              <a:t> Using TensorFlow and OpenCV</a:t>
            </a:r>
            <a:endParaRPr dirty="0"/>
          </a:p>
        </p:txBody>
      </p:sp>
      <p:grpSp>
        <p:nvGrpSpPr>
          <p:cNvPr id="556" name="Google Shape;556;p29"/>
          <p:cNvGrpSpPr/>
          <p:nvPr/>
        </p:nvGrpSpPr>
        <p:grpSpPr>
          <a:xfrm>
            <a:off x="5117388" y="718596"/>
            <a:ext cx="3812458" cy="4420932"/>
            <a:chOff x="5117388" y="718596"/>
            <a:chExt cx="3812458" cy="4420932"/>
          </a:xfrm>
        </p:grpSpPr>
        <p:grpSp>
          <p:nvGrpSpPr>
            <p:cNvPr id="557" name="Google Shape;557;p29"/>
            <p:cNvGrpSpPr/>
            <p:nvPr/>
          </p:nvGrpSpPr>
          <p:grpSpPr>
            <a:xfrm flipH="1">
              <a:off x="6806995" y="718596"/>
              <a:ext cx="2122850" cy="1974464"/>
              <a:chOff x="1298039" y="1316459"/>
              <a:chExt cx="2817319" cy="2620391"/>
            </a:xfrm>
          </p:grpSpPr>
          <p:sp>
            <p:nvSpPr>
              <p:cNvPr id="558" name="Google Shape;558;p29"/>
              <p:cNvSpPr/>
              <p:nvPr/>
            </p:nvSpPr>
            <p:spPr>
              <a:xfrm>
                <a:off x="1985178" y="2365878"/>
                <a:ext cx="864105" cy="502338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1987" extrusionOk="0">
                    <a:moveTo>
                      <a:pt x="0" y="1986"/>
                    </a:moveTo>
                    <a:lnTo>
                      <a:pt x="244" y="0"/>
                    </a:lnTo>
                    <a:lnTo>
                      <a:pt x="3417" y="686"/>
                    </a:lnTo>
                    <a:lnTo>
                      <a:pt x="0" y="1986"/>
                    </a:lnTo>
                    <a:moveTo>
                      <a:pt x="267" y="32"/>
                    </a:moveTo>
                    <a:lnTo>
                      <a:pt x="32" y="1946"/>
                    </a:lnTo>
                    <a:lnTo>
                      <a:pt x="3324" y="693"/>
                    </a:lnTo>
                    <a:lnTo>
                      <a:pt x="267" y="32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9" name="Google Shape;559;p29"/>
              <p:cNvSpPr/>
              <p:nvPr/>
            </p:nvSpPr>
            <p:spPr>
              <a:xfrm>
                <a:off x="1836778" y="1316459"/>
                <a:ext cx="1864979" cy="1228416"/>
              </a:xfrm>
              <a:custGeom>
                <a:avLst/>
                <a:gdLst/>
                <a:ahLst/>
                <a:cxnLst/>
                <a:rect l="l" t="t" r="r" b="b"/>
                <a:pathLst>
                  <a:path w="7377" h="4859" extrusionOk="0">
                    <a:moveTo>
                      <a:pt x="3962" y="4858"/>
                    </a:moveTo>
                    <a:lnTo>
                      <a:pt x="2750" y="4207"/>
                    </a:lnTo>
                    <a:lnTo>
                      <a:pt x="2401" y="4521"/>
                    </a:lnTo>
                    <a:lnTo>
                      <a:pt x="2392" y="4515"/>
                    </a:lnTo>
                    <a:lnTo>
                      <a:pt x="0" y="2729"/>
                    </a:lnTo>
                    <a:lnTo>
                      <a:pt x="14" y="2707"/>
                    </a:lnTo>
                    <a:lnTo>
                      <a:pt x="2746" y="4175"/>
                    </a:lnTo>
                    <a:lnTo>
                      <a:pt x="7376" y="0"/>
                    </a:lnTo>
                    <a:lnTo>
                      <a:pt x="3962" y="4858"/>
                    </a:lnTo>
                    <a:moveTo>
                      <a:pt x="2770" y="4188"/>
                    </a:moveTo>
                    <a:lnTo>
                      <a:pt x="3953" y="4823"/>
                    </a:lnTo>
                    <a:lnTo>
                      <a:pt x="7219" y="176"/>
                    </a:lnTo>
                    <a:lnTo>
                      <a:pt x="2770" y="4188"/>
                    </a:lnTo>
                    <a:moveTo>
                      <a:pt x="158" y="2815"/>
                    </a:moveTo>
                    <a:lnTo>
                      <a:pt x="2399" y="4487"/>
                    </a:lnTo>
                    <a:lnTo>
                      <a:pt x="2725" y="4193"/>
                    </a:lnTo>
                    <a:lnTo>
                      <a:pt x="158" y="2815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Google Shape;560;p29"/>
              <p:cNvSpPr/>
              <p:nvPr/>
            </p:nvSpPr>
            <p:spPr>
              <a:xfrm>
                <a:off x="1987201" y="2547144"/>
                <a:ext cx="1152814" cy="1158640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4583" extrusionOk="0">
                    <a:moveTo>
                      <a:pt x="4091" y="4582"/>
                    </a:moveTo>
                    <a:lnTo>
                      <a:pt x="0" y="1260"/>
                    </a:lnTo>
                    <a:lnTo>
                      <a:pt x="17" y="1239"/>
                    </a:lnTo>
                    <a:lnTo>
                      <a:pt x="3991" y="4466"/>
                    </a:lnTo>
                    <a:lnTo>
                      <a:pt x="1661" y="597"/>
                    </a:lnTo>
                    <a:lnTo>
                      <a:pt x="4454" y="712"/>
                    </a:lnTo>
                    <a:lnTo>
                      <a:pt x="3277" y="23"/>
                    </a:lnTo>
                    <a:lnTo>
                      <a:pt x="3290" y="0"/>
                    </a:lnTo>
                    <a:lnTo>
                      <a:pt x="4559" y="743"/>
                    </a:lnTo>
                    <a:lnTo>
                      <a:pt x="1709" y="625"/>
                    </a:lnTo>
                    <a:lnTo>
                      <a:pt x="4091" y="4582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1" name="Google Shape;561;p29"/>
              <p:cNvSpPr/>
              <p:nvPr/>
            </p:nvSpPr>
            <p:spPr>
              <a:xfrm>
                <a:off x="2824762" y="1801098"/>
                <a:ext cx="1064330" cy="744533"/>
              </a:xfrm>
              <a:custGeom>
                <a:avLst/>
                <a:gdLst/>
                <a:ahLst/>
                <a:cxnLst/>
                <a:rect l="l" t="t" r="r" b="b"/>
                <a:pathLst>
                  <a:path w="4210" h="2945" extrusionOk="0">
                    <a:moveTo>
                      <a:pt x="0" y="2944"/>
                    </a:moveTo>
                    <a:lnTo>
                      <a:pt x="3848" y="0"/>
                    </a:lnTo>
                    <a:lnTo>
                      <a:pt x="4209" y="2327"/>
                    </a:lnTo>
                    <a:lnTo>
                      <a:pt x="0" y="2944"/>
                    </a:lnTo>
                    <a:moveTo>
                      <a:pt x="3828" y="48"/>
                    </a:moveTo>
                    <a:lnTo>
                      <a:pt x="97" y="2903"/>
                    </a:lnTo>
                    <a:lnTo>
                      <a:pt x="4178" y="2305"/>
                    </a:lnTo>
                    <a:lnTo>
                      <a:pt x="3828" y="48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2" name="Google Shape;562;p29"/>
              <p:cNvSpPr/>
              <p:nvPr/>
            </p:nvSpPr>
            <p:spPr>
              <a:xfrm>
                <a:off x="3121815" y="2725881"/>
                <a:ext cx="993543" cy="1039818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4113" extrusionOk="0">
                    <a:moveTo>
                      <a:pt x="872" y="4112"/>
                    </a:moveTo>
                    <a:lnTo>
                      <a:pt x="867" y="4089"/>
                    </a:lnTo>
                    <a:lnTo>
                      <a:pt x="0" y="0"/>
                    </a:lnTo>
                    <a:lnTo>
                      <a:pt x="22" y="7"/>
                    </a:lnTo>
                    <a:lnTo>
                      <a:pt x="3929" y="1252"/>
                    </a:lnTo>
                    <a:lnTo>
                      <a:pt x="3913" y="1268"/>
                    </a:lnTo>
                    <a:lnTo>
                      <a:pt x="872" y="4112"/>
                    </a:lnTo>
                    <a:moveTo>
                      <a:pt x="35" y="39"/>
                    </a:moveTo>
                    <a:lnTo>
                      <a:pt x="889" y="4061"/>
                    </a:lnTo>
                    <a:lnTo>
                      <a:pt x="3878" y="1264"/>
                    </a:lnTo>
                    <a:lnTo>
                      <a:pt x="35" y="39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" name="Google Shape;563;p29"/>
              <p:cNvSpPr/>
              <p:nvPr/>
            </p:nvSpPr>
            <p:spPr>
              <a:xfrm>
                <a:off x="2401304" y="2688212"/>
                <a:ext cx="728851" cy="1012514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4005" extrusionOk="0">
                    <a:moveTo>
                      <a:pt x="2411" y="4004"/>
                    </a:moveTo>
                    <a:lnTo>
                      <a:pt x="0" y="0"/>
                    </a:lnTo>
                    <a:lnTo>
                      <a:pt x="2048" y="1554"/>
                    </a:lnTo>
                    <a:lnTo>
                      <a:pt x="1687" y="157"/>
                    </a:lnTo>
                    <a:lnTo>
                      <a:pt x="1713" y="150"/>
                    </a:lnTo>
                    <a:lnTo>
                      <a:pt x="2093" y="1621"/>
                    </a:lnTo>
                    <a:lnTo>
                      <a:pt x="94" y="104"/>
                    </a:lnTo>
                    <a:lnTo>
                      <a:pt x="2394" y="3925"/>
                    </a:lnTo>
                    <a:lnTo>
                      <a:pt x="2855" y="167"/>
                    </a:lnTo>
                    <a:lnTo>
                      <a:pt x="2882" y="170"/>
                    </a:lnTo>
                    <a:lnTo>
                      <a:pt x="2411" y="4004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" name="Google Shape;564;p29"/>
              <p:cNvSpPr/>
              <p:nvPr/>
            </p:nvSpPr>
            <p:spPr>
              <a:xfrm>
                <a:off x="1750317" y="3235548"/>
                <a:ext cx="1266325" cy="701302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2774" extrusionOk="0">
                    <a:moveTo>
                      <a:pt x="0" y="2773"/>
                    </a:moveTo>
                    <a:lnTo>
                      <a:pt x="2782" y="0"/>
                    </a:lnTo>
                    <a:lnTo>
                      <a:pt x="2792" y="7"/>
                    </a:lnTo>
                    <a:lnTo>
                      <a:pt x="5008" y="1807"/>
                    </a:lnTo>
                    <a:lnTo>
                      <a:pt x="0" y="2773"/>
                    </a:lnTo>
                    <a:moveTo>
                      <a:pt x="2784" y="36"/>
                    </a:moveTo>
                    <a:lnTo>
                      <a:pt x="80" y="2731"/>
                    </a:lnTo>
                    <a:lnTo>
                      <a:pt x="4948" y="1792"/>
                    </a:lnTo>
                    <a:lnTo>
                      <a:pt x="2784" y="36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" name="Google Shape;565;p29"/>
              <p:cNvSpPr/>
              <p:nvPr/>
            </p:nvSpPr>
            <p:spPr>
              <a:xfrm>
                <a:off x="1298039" y="2359558"/>
                <a:ext cx="756660" cy="1158134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4581" extrusionOk="0">
                    <a:moveTo>
                      <a:pt x="2421" y="4580"/>
                    </a:moveTo>
                    <a:lnTo>
                      <a:pt x="0" y="3345"/>
                    </a:lnTo>
                    <a:lnTo>
                      <a:pt x="2992" y="0"/>
                    </a:lnTo>
                    <a:lnTo>
                      <a:pt x="2421" y="4580"/>
                    </a:lnTo>
                    <a:moveTo>
                      <a:pt x="43" y="3337"/>
                    </a:moveTo>
                    <a:lnTo>
                      <a:pt x="2399" y="4539"/>
                    </a:lnTo>
                    <a:lnTo>
                      <a:pt x="2955" y="81"/>
                    </a:lnTo>
                    <a:lnTo>
                      <a:pt x="43" y="3337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" name="Google Shape;566;p29"/>
              <p:cNvSpPr/>
              <p:nvPr/>
            </p:nvSpPr>
            <p:spPr>
              <a:xfrm>
                <a:off x="1903268" y="2856332"/>
                <a:ext cx="556940" cy="661863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618" extrusionOk="0">
                    <a:moveTo>
                      <a:pt x="0" y="2617"/>
                    </a:moveTo>
                    <a:lnTo>
                      <a:pt x="330" y="0"/>
                    </a:lnTo>
                    <a:lnTo>
                      <a:pt x="2202" y="1520"/>
                    </a:lnTo>
                    <a:lnTo>
                      <a:pt x="0" y="2617"/>
                    </a:lnTo>
                    <a:moveTo>
                      <a:pt x="350" y="50"/>
                    </a:moveTo>
                    <a:lnTo>
                      <a:pt x="32" y="2571"/>
                    </a:lnTo>
                    <a:lnTo>
                      <a:pt x="2154" y="1515"/>
                    </a:lnTo>
                    <a:lnTo>
                      <a:pt x="350" y="50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7" name="Google Shape;567;p29"/>
              <p:cNvSpPr/>
              <p:nvPr/>
            </p:nvSpPr>
            <p:spPr>
              <a:xfrm>
                <a:off x="1344556" y="2243770"/>
                <a:ext cx="711913" cy="835040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3303" extrusionOk="0">
                    <a:moveTo>
                      <a:pt x="300" y="3302"/>
                    </a:moveTo>
                    <a:lnTo>
                      <a:pt x="298" y="3271"/>
                    </a:lnTo>
                    <a:lnTo>
                      <a:pt x="0" y="0"/>
                    </a:lnTo>
                    <a:lnTo>
                      <a:pt x="2815" y="490"/>
                    </a:lnTo>
                    <a:lnTo>
                      <a:pt x="300" y="3302"/>
                    </a:lnTo>
                    <a:moveTo>
                      <a:pt x="30" y="32"/>
                    </a:moveTo>
                    <a:lnTo>
                      <a:pt x="321" y="3239"/>
                    </a:lnTo>
                    <a:lnTo>
                      <a:pt x="2764" y="508"/>
                    </a:lnTo>
                    <a:lnTo>
                      <a:pt x="30" y="32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8" name="Google Shape;568;p29"/>
              <p:cNvSpPr/>
              <p:nvPr/>
            </p:nvSpPr>
            <p:spPr>
              <a:xfrm>
                <a:off x="3860780" y="2362592"/>
                <a:ext cx="48287" cy="48287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91" extrusionOk="0">
                    <a:moveTo>
                      <a:pt x="181" y="53"/>
                    </a:moveTo>
                    <a:lnTo>
                      <a:pt x="184" y="62"/>
                    </a:lnTo>
                    <a:lnTo>
                      <a:pt x="187" y="71"/>
                    </a:lnTo>
                    <a:lnTo>
                      <a:pt x="189" y="80"/>
                    </a:lnTo>
                    <a:lnTo>
                      <a:pt x="190" y="89"/>
                    </a:lnTo>
                    <a:lnTo>
                      <a:pt x="190" y="98"/>
                    </a:lnTo>
                    <a:lnTo>
                      <a:pt x="190" y="108"/>
                    </a:lnTo>
                    <a:lnTo>
                      <a:pt x="188" y="117"/>
                    </a:lnTo>
                    <a:lnTo>
                      <a:pt x="185" y="125"/>
                    </a:lnTo>
                    <a:lnTo>
                      <a:pt x="182" y="134"/>
                    </a:lnTo>
                    <a:lnTo>
                      <a:pt x="178" y="142"/>
                    </a:lnTo>
                    <a:lnTo>
                      <a:pt x="173" y="150"/>
                    </a:lnTo>
                    <a:lnTo>
                      <a:pt x="167" y="157"/>
                    </a:lnTo>
                    <a:lnTo>
                      <a:pt x="161" y="164"/>
                    </a:lnTo>
                    <a:lnTo>
                      <a:pt x="154" y="170"/>
                    </a:lnTo>
                    <a:lnTo>
                      <a:pt x="146" y="176"/>
                    </a:lnTo>
                    <a:lnTo>
                      <a:pt x="138" y="181"/>
                    </a:lnTo>
                    <a:lnTo>
                      <a:pt x="129" y="184"/>
                    </a:lnTo>
                    <a:lnTo>
                      <a:pt x="120" y="187"/>
                    </a:lnTo>
                    <a:lnTo>
                      <a:pt x="110" y="189"/>
                    </a:lnTo>
                    <a:lnTo>
                      <a:pt x="101" y="190"/>
                    </a:lnTo>
                    <a:lnTo>
                      <a:pt x="92" y="190"/>
                    </a:lnTo>
                    <a:lnTo>
                      <a:pt x="83" y="190"/>
                    </a:lnTo>
                    <a:lnTo>
                      <a:pt x="74" y="188"/>
                    </a:lnTo>
                    <a:lnTo>
                      <a:pt x="65" y="185"/>
                    </a:lnTo>
                    <a:lnTo>
                      <a:pt x="56" y="182"/>
                    </a:lnTo>
                    <a:lnTo>
                      <a:pt x="48" y="178"/>
                    </a:lnTo>
                    <a:lnTo>
                      <a:pt x="40" y="173"/>
                    </a:lnTo>
                    <a:lnTo>
                      <a:pt x="33" y="167"/>
                    </a:lnTo>
                    <a:lnTo>
                      <a:pt x="26" y="161"/>
                    </a:lnTo>
                    <a:lnTo>
                      <a:pt x="20" y="154"/>
                    </a:lnTo>
                    <a:lnTo>
                      <a:pt x="14" y="146"/>
                    </a:lnTo>
                    <a:lnTo>
                      <a:pt x="10" y="138"/>
                    </a:lnTo>
                    <a:lnTo>
                      <a:pt x="6" y="129"/>
                    </a:lnTo>
                    <a:lnTo>
                      <a:pt x="3" y="120"/>
                    </a:lnTo>
                    <a:lnTo>
                      <a:pt x="1" y="110"/>
                    </a:lnTo>
                    <a:lnTo>
                      <a:pt x="0" y="101"/>
                    </a:lnTo>
                    <a:lnTo>
                      <a:pt x="0" y="92"/>
                    </a:lnTo>
                    <a:lnTo>
                      <a:pt x="1" y="83"/>
                    </a:lnTo>
                    <a:lnTo>
                      <a:pt x="2" y="74"/>
                    </a:lnTo>
                    <a:lnTo>
                      <a:pt x="5" y="65"/>
                    </a:lnTo>
                    <a:lnTo>
                      <a:pt x="8" y="56"/>
                    </a:lnTo>
                    <a:lnTo>
                      <a:pt x="12" y="48"/>
                    </a:lnTo>
                    <a:lnTo>
                      <a:pt x="17" y="40"/>
                    </a:lnTo>
                    <a:lnTo>
                      <a:pt x="23" y="33"/>
                    </a:lnTo>
                    <a:lnTo>
                      <a:pt x="29" y="26"/>
                    </a:lnTo>
                    <a:lnTo>
                      <a:pt x="36" y="20"/>
                    </a:lnTo>
                    <a:lnTo>
                      <a:pt x="44" y="14"/>
                    </a:lnTo>
                    <a:lnTo>
                      <a:pt x="53" y="10"/>
                    </a:lnTo>
                    <a:lnTo>
                      <a:pt x="62" y="6"/>
                    </a:lnTo>
                    <a:lnTo>
                      <a:pt x="71" y="3"/>
                    </a:lnTo>
                    <a:lnTo>
                      <a:pt x="80" y="1"/>
                    </a:lnTo>
                    <a:lnTo>
                      <a:pt x="89" y="0"/>
                    </a:lnTo>
                    <a:lnTo>
                      <a:pt x="98" y="0"/>
                    </a:lnTo>
                    <a:lnTo>
                      <a:pt x="108" y="1"/>
                    </a:lnTo>
                    <a:lnTo>
                      <a:pt x="117" y="2"/>
                    </a:lnTo>
                    <a:lnTo>
                      <a:pt x="125" y="5"/>
                    </a:lnTo>
                    <a:lnTo>
                      <a:pt x="134" y="8"/>
                    </a:lnTo>
                    <a:lnTo>
                      <a:pt x="142" y="12"/>
                    </a:lnTo>
                    <a:lnTo>
                      <a:pt x="150" y="17"/>
                    </a:lnTo>
                    <a:lnTo>
                      <a:pt x="157" y="23"/>
                    </a:lnTo>
                    <a:lnTo>
                      <a:pt x="164" y="29"/>
                    </a:lnTo>
                    <a:lnTo>
                      <a:pt x="170" y="36"/>
                    </a:lnTo>
                    <a:lnTo>
                      <a:pt x="176" y="44"/>
                    </a:lnTo>
                    <a:lnTo>
                      <a:pt x="181" y="53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9" name="Google Shape;569;p29"/>
              <p:cNvSpPr/>
              <p:nvPr/>
            </p:nvSpPr>
            <p:spPr>
              <a:xfrm>
                <a:off x="2836897" y="2386609"/>
                <a:ext cx="1048150" cy="344836"/>
              </a:xfrm>
              <a:custGeom>
                <a:avLst/>
                <a:gdLst/>
                <a:ahLst/>
                <a:cxnLst/>
                <a:rect l="l" t="t" r="r" b="b"/>
                <a:pathLst>
                  <a:path w="4146" h="1364" extrusionOk="0">
                    <a:moveTo>
                      <a:pt x="1145" y="1363"/>
                    </a:moveTo>
                    <a:lnTo>
                      <a:pt x="4145" y="0"/>
                    </a:lnTo>
                    <a:lnTo>
                      <a:pt x="0" y="608"/>
                    </a:lnTo>
                    <a:lnTo>
                      <a:pt x="1145" y="1363"/>
                    </a:lnTo>
                  </a:path>
                </a:pathLst>
              </a:custGeom>
              <a:solidFill>
                <a:srgbClr val="FFFFFF">
                  <a:alpha val="1765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0" name="Google Shape;570;p29"/>
              <p:cNvSpPr/>
              <p:nvPr/>
            </p:nvSpPr>
            <p:spPr>
              <a:xfrm>
                <a:off x="2531249" y="1432500"/>
                <a:ext cx="680059" cy="943749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3733" extrusionOk="0">
                    <a:moveTo>
                      <a:pt x="0" y="3732"/>
                    </a:moveTo>
                    <a:lnTo>
                      <a:pt x="27" y="0"/>
                    </a:lnTo>
                    <a:lnTo>
                      <a:pt x="2689" y="1308"/>
                    </a:lnTo>
                    <a:lnTo>
                      <a:pt x="0" y="3732"/>
                    </a:lnTo>
                  </a:path>
                </a:pathLst>
              </a:custGeom>
              <a:solidFill>
                <a:srgbClr val="FFFFFF">
                  <a:alpha val="1765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1" name="Google Shape;571;p29"/>
            <p:cNvGrpSpPr/>
            <p:nvPr/>
          </p:nvGrpSpPr>
          <p:grpSpPr>
            <a:xfrm rot="5400000" flipH="1">
              <a:off x="5297370" y="3090871"/>
              <a:ext cx="2122850" cy="1974464"/>
              <a:chOff x="1298039" y="1316459"/>
              <a:chExt cx="2817319" cy="2620391"/>
            </a:xfrm>
          </p:grpSpPr>
          <p:sp>
            <p:nvSpPr>
              <p:cNvPr id="572" name="Google Shape;572;p29"/>
              <p:cNvSpPr/>
              <p:nvPr/>
            </p:nvSpPr>
            <p:spPr>
              <a:xfrm>
                <a:off x="1985178" y="2365878"/>
                <a:ext cx="864105" cy="502338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1987" extrusionOk="0">
                    <a:moveTo>
                      <a:pt x="0" y="1986"/>
                    </a:moveTo>
                    <a:lnTo>
                      <a:pt x="244" y="0"/>
                    </a:lnTo>
                    <a:lnTo>
                      <a:pt x="3417" y="686"/>
                    </a:lnTo>
                    <a:lnTo>
                      <a:pt x="0" y="1986"/>
                    </a:lnTo>
                    <a:moveTo>
                      <a:pt x="267" y="32"/>
                    </a:moveTo>
                    <a:lnTo>
                      <a:pt x="32" y="1946"/>
                    </a:lnTo>
                    <a:lnTo>
                      <a:pt x="3324" y="693"/>
                    </a:lnTo>
                    <a:lnTo>
                      <a:pt x="267" y="32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" name="Google Shape;573;p29"/>
              <p:cNvSpPr/>
              <p:nvPr/>
            </p:nvSpPr>
            <p:spPr>
              <a:xfrm>
                <a:off x="1836778" y="1316459"/>
                <a:ext cx="1864979" cy="1228416"/>
              </a:xfrm>
              <a:custGeom>
                <a:avLst/>
                <a:gdLst/>
                <a:ahLst/>
                <a:cxnLst/>
                <a:rect l="l" t="t" r="r" b="b"/>
                <a:pathLst>
                  <a:path w="7377" h="4859" extrusionOk="0">
                    <a:moveTo>
                      <a:pt x="3962" y="4858"/>
                    </a:moveTo>
                    <a:lnTo>
                      <a:pt x="2750" y="4207"/>
                    </a:lnTo>
                    <a:lnTo>
                      <a:pt x="2401" y="4521"/>
                    </a:lnTo>
                    <a:lnTo>
                      <a:pt x="2392" y="4515"/>
                    </a:lnTo>
                    <a:lnTo>
                      <a:pt x="0" y="2729"/>
                    </a:lnTo>
                    <a:lnTo>
                      <a:pt x="14" y="2707"/>
                    </a:lnTo>
                    <a:lnTo>
                      <a:pt x="2746" y="4175"/>
                    </a:lnTo>
                    <a:lnTo>
                      <a:pt x="7376" y="0"/>
                    </a:lnTo>
                    <a:lnTo>
                      <a:pt x="3962" y="4858"/>
                    </a:lnTo>
                    <a:moveTo>
                      <a:pt x="2770" y="4188"/>
                    </a:moveTo>
                    <a:lnTo>
                      <a:pt x="3953" y="4823"/>
                    </a:lnTo>
                    <a:lnTo>
                      <a:pt x="7219" y="176"/>
                    </a:lnTo>
                    <a:lnTo>
                      <a:pt x="2770" y="4188"/>
                    </a:lnTo>
                    <a:moveTo>
                      <a:pt x="158" y="2815"/>
                    </a:moveTo>
                    <a:lnTo>
                      <a:pt x="2399" y="4487"/>
                    </a:lnTo>
                    <a:lnTo>
                      <a:pt x="2725" y="4193"/>
                    </a:lnTo>
                    <a:lnTo>
                      <a:pt x="158" y="2815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" name="Google Shape;574;p29"/>
              <p:cNvSpPr/>
              <p:nvPr/>
            </p:nvSpPr>
            <p:spPr>
              <a:xfrm>
                <a:off x="1987201" y="2547144"/>
                <a:ext cx="1152814" cy="1158640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4583" extrusionOk="0">
                    <a:moveTo>
                      <a:pt x="4091" y="4582"/>
                    </a:moveTo>
                    <a:lnTo>
                      <a:pt x="0" y="1260"/>
                    </a:lnTo>
                    <a:lnTo>
                      <a:pt x="17" y="1239"/>
                    </a:lnTo>
                    <a:lnTo>
                      <a:pt x="3991" y="4466"/>
                    </a:lnTo>
                    <a:lnTo>
                      <a:pt x="1661" y="597"/>
                    </a:lnTo>
                    <a:lnTo>
                      <a:pt x="4454" y="712"/>
                    </a:lnTo>
                    <a:lnTo>
                      <a:pt x="3277" y="23"/>
                    </a:lnTo>
                    <a:lnTo>
                      <a:pt x="3290" y="0"/>
                    </a:lnTo>
                    <a:lnTo>
                      <a:pt x="4559" y="743"/>
                    </a:lnTo>
                    <a:lnTo>
                      <a:pt x="1709" y="625"/>
                    </a:lnTo>
                    <a:lnTo>
                      <a:pt x="4091" y="4582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" name="Google Shape;575;p29"/>
              <p:cNvSpPr/>
              <p:nvPr/>
            </p:nvSpPr>
            <p:spPr>
              <a:xfrm>
                <a:off x="2824762" y="1801098"/>
                <a:ext cx="1064330" cy="744533"/>
              </a:xfrm>
              <a:custGeom>
                <a:avLst/>
                <a:gdLst/>
                <a:ahLst/>
                <a:cxnLst/>
                <a:rect l="l" t="t" r="r" b="b"/>
                <a:pathLst>
                  <a:path w="4210" h="2945" extrusionOk="0">
                    <a:moveTo>
                      <a:pt x="0" y="2944"/>
                    </a:moveTo>
                    <a:lnTo>
                      <a:pt x="3848" y="0"/>
                    </a:lnTo>
                    <a:lnTo>
                      <a:pt x="4209" y="2327"/>
                    </a:lnTo>
                    <a:lnTo>
                      <a:pt x="0" y="2944"/>
                    </a:lnTo>
                    <a:moveTo>
                      <a:pt x="3828" y="48"/>
                    </a:moveTo>
                    <a:lnTo>
                      <a:pt x="97" y="2903"/>
                    </a:lnTo>
                    <a:lnTo>
                      <a:pt x="4178" y="2305"/>
                    </a:lnTo>
                    <a:lnTo>
                      <a:pt x="3828" y="48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6" name="Google Shape;576;p29"/>
              <p:cNvSpPr/>
              <p:nvPr/>
            </p:nvSpPr>
            <p:spPr>
              <a:xfrm>
                <a:off x="3121815" y="2725881"/>
                <a:ext cx="993543" cy="1039818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4113" extrusionOk="0">
                    <a:moveTo>
                      <a:pt x="872" y="4112"/>
                    </a:moveTo>
                    <a:lnTo>
                      <a:pt x="867" y="4089"/>
                    </a:lnTo>
                    <a:lnTo>
                      <a:pt x="0" y="0"/>
                    </a:lnTo>
                    <a:lnTo>
                      <a:pt x="22" y="7"/>
                    </a:lnTo>
                    <a:lnTo>
                      <a:pt x="3929" y="1252"/>
                    </a:lnTo>
                    <a:lnTo>
                      <a:pt x="3913" y="1268"/>
                    </a:lnTo>
                    <a:lnTo>
                      <a:pt x="872" y="4112"/>
                    </a:lnTo>
                    <a:moveTo>
                      <a:pt x="35" y="39"/>
                    </a:moveTo>
                    <a:lnTo>
                      <a:pt x="889" y="4061"/>
                    </a:lnTo>
                    <a:lnTo>
                      <a:pt x="3878" y="1264"/>
                    </a:lnTo>
                    <a:lnTo>
                      <a:pt x="35" y="39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7" name="Google Shape;577;p29"/>
              <p:cNvSpPr/>
              <p:nvPr/>
            </p:nvSpPr>
            <p:spPr>
              <a:xfrm>
                <a:off x="2401304" y="2688212"/>
                <a:ext cx="728851" cy="1012514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4005" extrusionOk="0">
                    <a:moveTo>
                      <a:pt x="2411" y="4004"/>
                    </a:moveTo>
                    <a:lnTo>
                      <a:pt x="0" y="0"/>
                    </a:lnTo>
                    <a:lnTo>
                      <a:pt x="2048" y="1554"/>
                    </a:lnTo>
                    <a:lnTo>
                      <a:pt x="1687" y="157"/>
                    </a:lnTo>
                    <a:lnTo>
                      <a:pt x="1713" y="150"/>
                    </a:lnTo>
                    <a:lnTo>
                      <a:pt x="2093" y="1621"/>
                    </a:lnTo>
                    <a:lnTo>
                      <a:pt x="94" y="104"/>
                    </a:lnTo>
                    <a:lnTo>
                      <a:pt x="2394" y="3925"/>
                    </a:lnTo>
                    <a:lnTo>
                      <a:pt x="2855" y="167"/>
                    </a:lnTo>
                    <a:lnTo>
                      <a:pt x="2882" y="170"/>
                    </a:lnTo>
                    <a:lnTo>
                      <a:pt x="2411" y="4004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8" name="Google Shape;578;p29"/>
              <p:cNvSpPr/>
              <p:nvPr/>
            </p:nvSpPr>
            <p:spPr>
              <a:xfrm>
                <a:off x="1750317" y="3235548"/>
                <a:ext cx="1266325" cy="701302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2774" extrusionOk="0">
                    <a:moveTo>
                      <a:pt x="0" y="2773"/>
                    </a:moveTo>
                    <a:lnTo>
                      <a:pt x="2782" y="0"/>
                    </a:lnTo>
                    <a:lnTo>
                      <a:pt x="2792" y="7"/>
                    </a:lnTo>
                    <a:lnTo>
                      <a:pt x="5008" y="1807"/>
                    </a:lnTo>
                    <a:lnTo>
                      <a:pt x="0" y="2773"/>
                    </a:lnTo>
                    <a:moveTo>
                      <a:pt x="2784" y="36"/>
                    </a:moveTo>
                    <a:lnTo>
                      <a:pt x="80" y="2731"/>
                    </a:lnTo>
                    <a:lnTo>
                      <a:pt x="4948" y="1792"/>
                    </a:lnTo>
                    <a:lnTo>
                      <a:pt x="2784" y="36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1298039" y="2359558"/>
                <a:ext cx="756660" cy="1158134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4581" extrusionOk="0">
                    <a:moveTo>
                      <a:pt x="2421" y="4580"/>
                    </a:moveTo>
                    <a:lnTo>
                      <a:pt x="0" y="3345"/>
                    </a:lnTo>
                    <a:lnTo>
                      <a:pt x="2992" y="0"/>
                    </a:lnTo>
                    <a:lnTo>
                      <a:pt x="2421" y="4580"/>
                    </a:lnTo>
                    <a:moveTo>
                      <a:pt x="43" y="3337"/>
                    </a:moveTo>
                    <a:lnTo>
                      <a:pt x="2399" y="4539"/>
                    </a:lnTo>
                    <a:lnTo>
                      <a:pt x="2955" y="81"/>
                    </a:lnTo>
                    <a:lnTo>
                      <a:pt x="43" y="3337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1903268" y="2856332"/>
                <a:ext cx="556940" cy="661863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618" extrusionOk="0">
                    <a:moveTo>
                      <a:pt x="0" y="2617"/>
                    </a:moveTo>
                    <a:lnTo>
                      <a:pt x="330" y="0"/>
                    </a:lnTo>
                    <a:lnTo>
                      <a:pt x="2202" y="1520"/>
                    </a:lnTo>
                    <a:lnTo>
                      <a:pt x="0" y="2617"/>
                    </a:lnTo>
                    <a:moveTo>
                      <a:pt x="350" y="50"/>
                    </a:moveTo>
                    <a:lnTo>
                      <a:pt x="32" y="2571"/>
                    </a:lnTo>
                    <a:lnTo>
                      <a:pt x="2154" y="1515"/>
                    </a:lnTo>
                    <a:lnTo>
                      <a:pt x="350" y="50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1344556" y="2243770"/>
                <a:ext cx="711913" cy="835040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3303" extrusionOk="0">
                    <a:moveTo>
                      <a:pt x="300" y="3302"/>
                    </a:moveTo>
                    <a:lnTo>
                      <a:pt x="298" y="3271"/>
                    </a:lnTo>
                    <a:lnTo>
                      <a:pt x="0" y="0"/>
                    </a:lnTo>
                    <a:lnTo>
                      <a:pt x="2815" y="490"/>
                    </a:lnTo>
                    <a:lnTo>
                      <a:pt x="300" y="3302"/>
                    </a:lnTo>
                    <a:moveTo>
                      <a:pt x="30" y="32"/>
                    </a:moveTo>
                    <a:lnTo>
                      <a:pt x="321" y="3239"/>
                    </a:lnTo>
                    <a:lnTo>
                      <a:pt x="2764" y="508"/>
                    </a:lnTo>
                    <a:lnTo>
                      <a:pt x="30" y="32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3860780" y="2362592"/>
                <a:ext cx="48287" cy="48287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91" extrusionOk="0">
                    <a:moveTo>
                      <a:pt x="181" y="53"/>
                    </a:moveTo>
                    <a:lnTo>
                      <a:pt x="184" y="62"/>
                    </a:lnTo>
                    <a:lnTo>
                      <a:pt x="187" y="71"/>
                    </a:lnTo>
                    <a:lnTo>
                      <a:pt x="189" y="80"/>
                    </a:lnTo>
                    <a:lnTo>
                      <a:pt x="190" y="89"/>
                    </a:lnTo>
                    <a:lnTo>
                      <a:pt x="190" y="98"/>
                    </a:lnTo>
                    <a:lnTo>
                      <a:pt x="190" y="108"/>
                    </a:lnTo>
                    <a:lnTo>
                      <a:pt x="188" y="117"/>
                    </a:lnTo>
                    <a:lnTo>
                      <a:pt x="185" y="125"/>
                    </a:lnTo>
                    <a:lnTo>
                      <a:pt x="182" y="134"/>
                    </a:lnTo>
                    <a:lnTo>
                      <a:pt x="178" y="142"/>
                    </a:lnTo>
                    <a:lnTo>
                      <a:pt x="173" y="150"/>
                    </a:lnTo>
                    <a:lnTo>
                      <a:pt x="167" y="157"/>
                    </a:lnTo>
                    <a:lnTo>
                      <a:pt x="161" y="164"/>
                    </a:lnTo>
                    <a:lnTo>
                      <a:pt x="154" y="170"/>
                    </a:lnTo>
                    <a:lnTo>
                      <a:pt x="146" y="176"/>
                    </a:lnTo>
                    <a:lnTo>
                      <a:pt x="138" y="181"/>
                    </a:lnTo>
                    <a:lnTo>
                      <a:pt x="129" y="184"/>
                    </a:lnTo>
                    <a:lnTo>
                      <a:pt x="120" y="187"/>
                    </a:lnTo>
                    <a:lnTo>
                      <a:pt x="110" y="189"/>
                    </a:lnTo>
                    <a:lnTo>
                      <a:pt x="101" y="190"/>
                    </a:lnTo>
                    <a:lnTo>
                      <a:pt x="92" y="190"/>
                    </a:lnTo>
                    <a:lnTo>
                      <a:pt x="83" y="190"/>
                    </a:lnTo>
                    <a:lnTo>
                      <a:pt x="74" y="188"/>
                    </a:lnTo>
                    <a:lnTo>
                      <a:pt x="65" y="185"/>
                    </a:lnTo>
                    <a:lnTo>
                      <a:pt x="56" y="182"/>
                    </a:lnTo>
                    <a:lnTo>
                      <a:pt x="48" y="178"/>
                    </a:lnTo>
                    <a:lnTo>
                      <a:pt x="40" y="173"/>
                    </a:lnTo>
                    <a:lnTo>
                      <a:pt x="33" y="167"/>
                    </a:lnTo>
                    <a:lnTo>
                      <a:pt x="26" y="161"/>
                    </a:lnTo>
                    <a:lnTo>
                      <a:pt x="20" y="154"/>
                    </a:lnTo>
                    <a:lnTo>
                      <a:pt x="14" y="146"/>
                    </a:lnTo>
                    <a:lnTo>
                      <a:pt x="10" y="138"/>
                    </a:lnTo>
                    <a:lnTo>
                      <a:pt x="6" y="129"/>
                    </a:lnTo>
                    <a:lnTo>
                      <a:pt x="3" y="120"/>
                    </a:lnTo>
                    <a:lnTo>
                      <a:pt x="1" y="110"/>
                    </a:lnTo>
                    <a:lnTo>
                      <a:pt x="0" y="101"/>
                    </a:lnTo>
                    <a:lnTo>
                      <a:pt x="0" y="92"/>
                    </a:lnTo>
                    <a:lnTo>
                      <a:pt x="1" y="83"/>
                    </a:lnTo>
                    <a:lnTo>
                      <a:pt x="2" y="74"/>
                    </a:lnTo>
                    <a:lnTo>
                      <a:pt x="5" y="65"/>
                    </a:lnTo>
                    <a:lnTo>
                      <a:pt x="8" y="56"/>
                    </a:lnTo>
                    <a:lnTo>
                      <a:pt x="12" y="48"/>
                    </a:lnTo>
                    <a:lnTo>
                      <a:pt x="17" y="40"/>
                    </a:lnTo>
                    <a:lnTo>
                      <a:pt x="23" y="33"/>
                    </a:lnTo>
                    <a:lnTo>
                      <a:pt x="29" y="26"/>
                    </a:lnTo>
                    <a:lnTo>
                      <a:pt x="36" y="20"/>
                    </a:lnTo>
                    <a:lnTo>
                      <a:pt x="44" y="14"/>
                    </a:lnTo>
                    <a:lnTo>
                      <a:pt x="53" y="10"/>
                    </a:lnTo>
                    <a:lnTo>
                      <a:pt x="62" y="6"/>
                    </a:lnTo>
                    <a:lnTo>
                      <a:pt x="71" y="3"/>
                    </a:lnTo>
                    <a:lnTo>
                      <a:pt x="80" y="1"/>
                    </a:lnTo>
                    <a:lnTo>
                      <a:pt x="89" y="0"/>
                    </a:lnTo>
                    <a:lnTo>
                      <a:pt x="98" y="0"/>
                    </a:lnTo>
                    <a:lnTo>
                      <a:pt x="108" y="1"/>
                    </a:lnTo>
                    <a:lnTo>
                      <a:pt x="117" y="2"/>
                    </a:lnTo>
                    <a:lnTo>
                      <a:pt x="125" y="5"/>
                    </a:lnTo>
                    <a:lnTo>
                      <a:pt x="134" y="8"/>
                    </a:lnTo>
                    <a:lnTo>
                      <a:pt x="142" y="12"/>
                    </a:lnTo>
                    <a:lnTo>
                      <a:pt x="150" y="17"/>
                    </a:lnTo>
                    <a:lnTo>
                      <a:pt x="157" y="23"/>
                    </a:lnTo>
                    <a:lnTo>
                      <a:pt x="164" y="29"/>
                    </a:lnTo>
                    <a:lnTo>
                      <a:pt x="170" y="36"/>
                    </a:lnTo>
                    <a:lnTo>
                      <a:pt x="176" y="44"/>
                    </a:lnTo>
                    <a:lnTo>
                      <a:pt x="181" y="53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2836897" y="2386609"/>
                <a:ext cx="1048150" cy="344836"/>
              </a:xfrm>
              <a:custGeom>
                <a:avLst/>
                <a:gdLst/>
                <a:ahLst/>
                <a:cxnLst/>
                <a:rect l="l" t="t" r="r" b="b"/>
                <a:pathLst>
                  <a:path w="4146" h="1364" extrusionOk="0">
                    <a:moveTo>
                      <a:pt x="1145" y="1363"/>
                    </a:moveTo>
                    <a:lnTo>
                      <a:pt x="4145" y="0"/>
                    </a:lnTo>
                    <a:lnTo>
                      <a:pt x="0" y="608"/>
                    </a:lnTo>
                    <a:lnTo>
                      <a:pt x="1145" y="1363"/>
                    </a:lnTo>
                  </a:path>
                </a:pathLst>
              </a:custGeom>
              <a:solidFill>
                <a:srgbClr val="FFFFFF">
                  <a:alpha val="1765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" name="Google Shape;584;p29"/>
              <p:cNvSpPr/>
              <p:nvPr/>
            </p:nvSpPr>
            <p:spPr>
              <a:xfrm>
                <a:off x="2531249" y="1432500"/>
                <a:ext cx="680059" cy="943749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3733" extrusionOk="0">
                    <a:moveTo>
                      <a:pt x="0" y="3732"/>
                    </a:moveTo>
                    <a:lnTo>
                      <a:pt x="27" y="0"/>
                    </a:lnTo>
                    <a:lnTo>
                      <a:pt x="2689" y="1308"/>
                    </a:lnTo>
                    <a:lnTo>
                      <a:pt x="0" y="3732"/>
                    </a:lnTo>
                  </a:path>
                </a:pathLst>
              </a:custGeom>
              <a:solidFill>
                <a:srgbClr val="FFFFFF">
                  <a:alpha val="1765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85" name="Google Shape;585;p29"/>
            <p:cNvPicPr preferRelativeResize="0"/>
            <p:nvPr/>
          </p:nvPicPr>
          <p:blipFill rotWithShape="1">
            <a:blip r:embed="rId3">
              <a:alphaModFix/>
            </a:blip>
            <a:srcRect l="-3814" t="-13442" r="9617"/>
            <a:stretch/>
          </p:blipFill>
          <p:spPr>
            <a:xfrm>
              <a:off x="5117388" y="1004925"/>
              <a:ext cx="3388174" cy="3320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9"/>
          <p:cNvSpPr txBox="1">
            <a:spLocks noGrp="1"/>
          </p:cNvSpPr>
          <p:nvPr>
            <p:ph type="title"/>
          </p:nvPr>
        </p:nvSpPr>
        <p:spPr>
          <a:xfrm>
            <a:off x="2217033" y="1767237"/>
            <a:ext cx="5063400" cy="11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Thank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95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A4955C-448A-7323-EAE4-E070923C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0798" y="-779905"/>
            <a:ext cx="4508100" cy="2529300"/>
          </a:xfrm>
        </p:spPr>
        <p:txBody>
          <a:bodyPr/>
          <a:lstStyle/>
          <a:p>
            <a:r>
              <a:rPr lang="en-US" sz="3600" dirty="0"/>
              <a:t>Prepared By:</a:t>
            </a:r>
            <a:endParaRPr lang="en-IN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44EF63D4-D329-0343-CBFE-5A9CA6EE1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0" y="904363"/>
            <a:ext cx="3696828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Name: Samay 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B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havsar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Roll No : 113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Enrollment No : 22002170110014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Batch : A4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Branch : C.E.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387A9FB-D5F4-42A1-F545-9F5498E3CDB7}"/>
              </a:ext>
            </a:extLst>
          </p:cNvPr>
          <p:cNvSpPr txBox="1"/>
          <p:nvPr/>
        </p:nvSpPr>
        <p:spPr>
          <a:xfrm>
            <a:off x="5551714" y="712003"/>
            <a:ext cx="457200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Name: 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Patel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Heel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Roll No : 1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32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Enrollment No : 22002171410039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Batch : A4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Branch : C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S&amp;IT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1926C0-5D80-36E2-C913-7134CC86DEF6}"/>
              </a:ext>
            </a:extLst>
          </p:cNvPr>
          <p:cNvSpPr txBox="1"/>
          <p:nvPr/>
        </p:nvSpPr>
        <p:spPr>
          <a:xfrm>
            <a:off x="63900" y="2700343"/>
            <a:ext cx="3758705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Name: 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Saini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Harsh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Roll No : 122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Enrollment No : 22002171410049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Batch : A4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Branch : C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S&amp;IT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6CAC58-AEFC-CF54-2D5F-0988C776B965}"/>
              </a:ext>
            </a:extLst>
          </p:cNvPr>
          <p:cNvSpPr txBox="1"/>
          <p:nvPr/>
        </p:nvSpPr>
        <p:spPr>
          <a:xfrm>
            <a:off x="5551714" y="2708440"/>
            <a:ext cx="457200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Name: 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Vora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Manan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Roll No : 120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Enrollment No : 22002171410066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Batch : A4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Branch : C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S&amp;IT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121191D-197B-524E-5512-9C7B614F670C}"/>
              </a:ext>
            </a:extLst>
          </p:cNvPr>
          <p:cNvSpPr txBox="1"/>
          <p:nvPr/>
        </p:nvSpPr>
        <p:spPr>
          <a:xfrm>
            <a:off x="2763826" y="1749395"/>
            <a:ext cx="3293213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Name: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Shaleen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Kureshi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Roll No : 109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Enrollment No : 22002170110061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Batch : A4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Branch : </a:t>
            </a:r>
            <a:r>
              <a:rPr lang="en-US" altLang="en-US" sz="1300" dirty="0" smtClean="0">
                <a:solidFill>
                  <a:schemeClr val="tx1"/>
                </a:solidFill>
                <a:latin typeface="Arial" panose="020B0604020202020204" pitchFamily="34" charset="0"/>
              </a:rPr>
              <a:t>C.E.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1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1"/>
          <p:cNvSpPr txBox="1">
            <a:spLocks noGrp="1"/>
          </p:cNvSpPr>
          <p:nvPr>
            <p:ph type="title"/>
          </p:nvPr>
        </p:nvSpPr>
        <p:spPr>
          <a:xfrm>
            <a:off x="720000" y="5657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Outline</a:t>
            </a:r>
            <a:r>
              <a:rPr lang="en" dirty="0" smtClean="0"/>
              <a:t>: </a:t>
            </a:r>
            <a:endParaRPr dirty="0"/>
          </a:p>
        </p:txBody>
      </p:sp>
      <p:sp>
        <p:nvSpPr>
          <p:cNvPr id="600" name="Google Shape;600;p31"/>
          <p:cNvSpPr txBox="1">
            <a:spLocks noGrp="1"/>
          </p:cNvSpPr>
          <p:nvPr>
            <p:ph type="title" idx="2"/>
          </p:nvPr>
        </p:nvSpPr>
        <p:spPr>
          <a:xfrm>
            <a:off x="720001" y="1637426"/>
            <a:ext cx="7407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01" name="Google Shape;601;p31"/>
          <p:cNvSpPr txBox="1">
            <a:spLocks noGrp="1"/>
          </p:cNvSpPr>
          <p:nvPr>
            <p:ph type="title" idx="3"/>
          </p:nvPr>
        </p:nvSpPr>
        <p:spPr>
          <a:xfrm>
            <a:off x="4636171" y="1637426"/>
            <a:ext cx="7497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02" name="Google Shape;602;p31"/>
          <p:cNvSpPr txBox="1">
            <a:spLocks noGrp="1"/>
          </p:cNvSpPr>
          <p:nvPr>
            <p:ph type="title" idx="4"/>
          </p:nvPr>
        </p:nvSpPr>
        <p:spPr>
          <a:xfrm>
            <a:off x="720001" y="2639836"/>
            <a:ext cx="7407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03" name="Google Shape;603;p31"/>
          <p:cNvSpPr txBox="1">
            <a:spLocks noGrp="1"/>
          </p:cNvSpPr>
          <p:nvPr>
            <p:ph type="title" idx="5"/>
          </p:nvPr>
        </p:nvSpPr>
        <p:spPr>
          <a:xfrm>
            <a:off x="4636171" y="2639836"/>
            <a:ext cx="7497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04" name="Google Shape;604;p31"/>
          <p:cNvSpPr txBox="1">
            <a:spLocks noGrp="1"/>
          </p:cNvSpPr>
          <p:nvPr>
            <p:ph type="title" idx="6"/>
          </p:nvPr>
        </p:nvSpPr>
        <p:spPr>
          <a:xfrm>
            <a:off x="720000" y="3642226"/>
            <a:ext cx="7407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05" name="Google Shape;605;p31"/>
          <p:cNvSpPr txBox="1">
            <a:spLocks noGrp="1"/>
          </p:cNvSpPr>
          <p:nvPr>
            <p:ph type="title" idx="7"/>
          </p:nvPr>
        </p:nvSpPr>
        <p:spPr>
          <a:xfrm>
            <a:off x="4636171" y="3642226"/>
            <a:ext cx="7497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06" name="Google Shape;606;p31"/>
          <p:cNvSpPr txBox="1">
            <a:spLocks noGrp="1"/>
          </p:cNvSpPr>
          <p:nvPr>
            <p:ph type="subTitle" idx="1"/>
          </p:nvPr>
        </p:nvSpPr>
        <p:spPr>
          <a:xfrm>
            <a:off x="1552209" y="1637426"/>
            <a:ext cx="29040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607" name="Google Shape;607;p31"/>
          <p:cNvSpPr txBox="1">
            <a:spLocks noGrp="1"/>
          </p:cNvSpPr>
          <p:nvPr>
            <p:ph type="subTitle" idx="8"/>
          </p:nvPr>
        </p:nvSpPr>
        <p:spPr>
          <a:xfrm>
            <a:off x="1552209" y="2639826"/>
            <a:ext cx="29040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Sign language</a:t>
            </a:r>
            <a:endParaRPr dirty="0"/>
          </a:p>
        </p:txBody>
      </p:sp>
      <p:sp>
        <p:nvSpPr>
          <p:cNvPr id="608" name="Google Shape;608;p31"/>
          <p:cNvSpPr txBox="1">
            <a:spLocks noGrp="1"/>
          </p:cNvSpPr>
          <p:nvPr>
            <p:ph type="subTitle" idx="9"/>
          </p:nvPr>
        </p:nvSpPr>
        <p:spPr>
          <a:xfrm>
            <a:off x="1552209" y="3642226"/>
            <a:ext cx="29040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Workflow</a:t>
            </a:r>
            <a:endParaRPr dirty="0"/>
          </a:p>
        </p:txBody>
      </p:sp>
      <p:sp>
        <p:nvSpPr>
          <p:cNvPr id="609" name="Google Shape;609;p31"/>
          <p:cNvSpPr txBox="1">
            <a:spLocks noGrp="1"/>
          </p:cNvSpPr>
          <p:nvPr>
            <p:ph type="subTitle" idx="13"/>
          </p:nvPr>
        </p:nvSpPr>
        <p:spPr>
          <a:xfrm>
            <a:off x="5481272" y="1637426"/>
            <a:ext cx="29040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Merits</a:t>
            </a:r>
            <a:endParaRPr dirty="0"/>
          </a:p>
        </p:txBody>
      </p:sp>
      <p:sp>
        <p:nvSpPr>
          <p:cNvPr id="610" name="Google Shape;610;p31"/>
          <p:cNvSpPr txBox="1">
            <a:spLocks noGrp="1"/>
          </p:cNvSpPr>
          <p:nvPr>
            <p:ph type="subTitle" idx="14"/>
          </p:nvPr>
        </p:nvSpPr>
        <p:spPr>
          <a:xfrm>
            <a:off x="5481272" y="2639826"/>
            <a:ext cx="29040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Demerits</a:t>
            </a:r>
            <a:endParaRPr dirty="0"/>
          </a:p>
        </p:txBody>
      </p:sp>
      <p:sp>
        <p:nvSpPr>
          <p:cNvPr id="611" name="Google Shape;611;p31"/>
          <p:cNvSpPr txBox="1">
            <a:spLocks noGrp="1"/>
          </p:cNvSpPr>
          <p:nvPr>
            <p:ph type="subTitle" idx="15"/>
          </p:nvPr>
        </p:nvSpPr>
        <p:spPr>
          <a:xfrm>
            <a:off x="5481272" y="3642226"/>
            <a:ext cx="29040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Scope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726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7" name="Google Shape;606;p31">
            <a:extLst>
              <a:ext uri="{FF2B5EF4-FFF2-40B4-BE49-F238E27FC236}">
                <a16:creationId xmlns:a16="http://schemas.microsoft.com/office/drawing/2014/main" xmlns="" id="{1B576C01-61ED-5A94-401E-48C6256880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6104" y="1220086"/>
            <a:ext cx="7604108" cy="13516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Brief Overview of the project</a:t>
            </a:r>
            <a:r>
              <a:rPr lang="en" dirty="0">
                <a:solidFill>
                  <a:schemeClr val="tx1"/>
                </a:solidFill>
                <a:latin typeface="IBM Plex Sans SemiBold" panose="020B0703050203000203" pitchFamily="34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tx1"/>
              </a:solidFill>
              <a:latin typeface="IBM Plex Sans SemiBold" panose="020B070305020300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IBM Plex Sans SemiBold" panose="020B0703050203000203" pitchFamily="34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This project aims to develop a real-time sign language recognition system to aid   communication for deaf individuals.</a:t>
            </a:r>
            <a:r>
              <a:rPr lang="en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 </a:t>
            </a:r>
            <a:endParaRPr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8" name="Google Shape;606;p31">
            <a:extLst>
              <a:ext uri="{FF2B5EF4-FFF2-40B4-BE49-F238E27FC236}">
                <a16:creationId xmlns:a16="http://schemas.microsoft.com/office/drawing/2014/main" xmlns="" id="{CD2855C1-E9E6-89C2-3C27-76F9EF6A5B31}"/>
              </a:ext>
            </a:extLst>
          </p:cNvPr>
          <p:cNvSpPr txBox="1">
            <a:spLocks/>
          </p:cNvSpPr>
          <p:nvPr/>
        </p:nvSpPr>
        <p:spPr>
          <a:xfrm>
            <a:off x="766104" y="2679636"/>
            <a:ext cx="7604108" cy="135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b="0" i="0" dirty="0">
                <a:solidFill>
                  <a:schemeClr val="tx1"/>
                </a:solidFill>
                <a:effectLst/>
                <a:latin typeface="IBM Plex Sans SemiBold" panose="020B0703050203000203" pitchFamily="34" charset="0"/>
              </a:rPr>
              <a:t>Importance of sign language recognition</a:t>
            </a:r>
            <a:r>
              <a:rPr lang="en-US" dirty="0">
                <a:solidFill>
                  <a:schemeClr val="tx1"/>
                </a:solidFill>
                <a:latin typeface="IBM Plex Sans SemiBold" panose="020B0703050203000203" pitchFamily="34" charset="0"/>
              </a:rPr>
              <a:t>:</a:t>
            </a:r>
          </a:p>
          <a:p>
            <a:pPr marL="0" indent="0"/>
            <a:endParaRPr lang="en-US" dirty="0">
              <a:solidFill>
                <a:schemeClr val="tx1"/>
              </a:solidFill>
              <a:latin typeface="IBM Plex Sans SemiBold" panose="020B0703050203000203" pitchFamily="34" charset="0"/>
            </a:endParaRPr>
          </a:p>
          <a:p>
            <a:pPr marL="0" indent="0"/>
            <a:r>
              <a:rPr lang="en-US" dirty="0">
                <a:solidFill>
                  <a:schemeClr val="tx1"/>
                </a:solidFill>
                <a:latin typeface="IBM Plex Sans SemiBold" panose="020B0703050203000203" pitchFamily="34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Sign language is the primary mode of communication for deaf individuals, and accurate recognition of sign language gestures is crucial for effective communication.</a:t>
            </a:r>
            <a:r>
              <a:rPr lang="en-US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8728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Sign Language and Gestures</a:t>
            </a:r>
            <a:endParaRPr dirty="0"/>
          </a:p>
        </p:txBody>
      </p:sp>
      <p:sp>
        <p:nvSpPr>
          <p:cNvPr id="27" name="Google Shape;606;p31">
            <a:extLst>
              <a:ext uri="{FF2B5EF4-FFF2-40B4-BE49-F238E27FC236}">
                <a16:creationId xmlns:a16="http://schemas.microsoft.com/office/drawing/2014/main" xmlns="" id="{1B576C01-61ED-5A94-401E-48C6256880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6104" y="1354556"/>
            <a:ext cx="7604108" cy="13516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</a:rPr>
              <a:t>Explanation of sign language</a:t>
            </a:r>
            <a:r>
              <a:rPr lang="en" dirty="0">
                <a:solidFill>
                  <a:schemeClr val="tx1"/>
                </a:solidFill>
                <a:latin typeface="IBM Plex Sans SemiBold" panose="020B0703050203000203" pitchFamily="34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tx1"/>
              </a:solidFill>
              <a:latin typeface="IBM Plex Sans SemiBold" panose="020B070305020300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IBM Plex Sans SemiBold" panose="020B0703050203000203" pitchFamily="34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Sign language is a visual language that uses hand gestures, facial expressions, and body movements to convey meaning.</a:t>
            </a:r>
            <a:endParaRPr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8" name="Google Shape;606;p31">
            <a:extLst>
              <a:ext uri="{FF2B5EF4-FFF2-40B4-BE49-F238E27FC236}">
                <a16:creationId xmlns:a16="http://schemas.microsoft.com/office/drawing/2014/main" xmlns="" id="{CD2855C1-E9E6-89C2-3C27-76F9EF6A5B31}"/>
              </a:ext>
            </a:extLst>
          </p:cNvPr>
          <p:cNvSpPr txBox="1">
            <a:spLocks/>
          </p:cNvSpPr>
          <p:nvPr/>
        </p:nvSpPr>
        <p:spPr>
          <a:xfrm>
            <a:off x="766104" y="2948577"/>
            <a:ext cx="7604108" cy="135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Role</a:t>
            </a:r>
            <a:r>
              <a:rPr lang="en-US" dirty="0">
                <a:solidFill>
                  <a:schemeClr val="tx1"/>
                </a:solidFill>
                <a:latin typeface="IBM Plex Sans SemiBold" panose="020B0703050203000203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of technology</a:t>
            </a:r>
            <a:r>
              <a:rPr lang="en-US" dirty="0">
                <a:solidFill>
                  <a:schemeClr val="tx1"/>
                </a:solidFill>
                <a:latin typeface="IBM Plex Sans SemiBold" panose="020B0703050203000203" pitchFamily="34" charset="0"/>
              </a:rPr>
              <a:t>:</a:t>
            </a:r>
          </a:p>
          <a:p>
            <a:pPr marL="0" indent="0"/>
            <a:endParaRPr lang="en-US" dirty="0">
              <a:solidFill>
                <a:schemeClr val="tx1"/>
              </a:solidFill>
              <a:latin typeface="IBM Plex Sans SemiBold" panose="020B0703050203000203" pitchFamily="34" charset="0"/>
            </a:endParaRPr>
          </a:p>
          <a:p>
            <a:pPr marL="0" indent="0"/>
            <a:r>
              <a:rPr lang="en-US" dirty="0">
                <a:solidFill>
                  <a:schemeClr val="tx1"/>
                </a:solidFill>
                <a:latin typeface="IBM Plex Sans SemiBold" panose="020B0703050203000203" pitchFamily="34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Technology plays a significant role in facilitating communication for deaf individuals by providing tools and solutions for sign language recognition and interpretation.</a:t>
            </a:r>
            <a:endParaRPr 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00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dugi" panose="020B0502040204020203" pitchFamily="34" charset="0"/>
                <a:ea typeface="Gadugi" panose="020B0502040204020203" pitchFamily="34" charset="0"/>
              </a:rPr>
              <a:t>Workflow</a:t>
            </a:r>
            <a:r>
              <a:rPr lang="en" dirty="0"/>
              <a:t> </a:t>
            </a:r>
            <a:endParaRPr dirty="0"/>
          </a:p>
        </p:txBody>
      </p:sp>
      <p:sp>
        <p:nvSpPr>
          <p:cNvPr id="27" name="Google Shape;606;p31">
            <a:extLst>
              <a:ext uri="{FF2B5EF4-FFF2-40B4-BE49-F238E27FC236}">
                <a16:creationId xmlns:a16="http://schemas.microsoft.com/office/drawing/2014/main" xmlns="" id="{1B576C01-61ED-5A94-401E-48C6256880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8709"/>
            <a:ext cx="7604108" cy="3230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Capture frames from the camera: Frames are captured from a camera in real-time.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Preprocess frames: Preprocessing techniques are applied to the frames to enhance the quality and prepare them for analysis.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Perform sign language recognition: A TensorFlow model is used to recognize and interpret sign language gestures in the preprocessed frames</a:t>
            </a:r>
            <a:r>
              <a:rPr lang="en-US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Georgia" panose="02040502050405020303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Visualize recognition results: The recognized sign language gestures are visualized on the frames using OpenCV, enabling real-time feedback.</a:t>
            </a:r>
            <a:endParaRPr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66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Merits</a:t>
            </a:r>
            <a:r>
              <a:rPr lang="en" dirty="0" smtClean="0"/>
              <a:t>:</a:t>
            </a:r>
            <a:endParaRPr dirty="0"/>
          </a:p>
        </p:txBody>
      </p:sp>
      <p:sp>
        <p:nvSpPr>
          <p:cNvPr id="27" name="Google Shape;606;p31">
            <a:extLst>
              <a:ext uri="{FF2B5EF4-FFF2-40B4-BE49-F238E27FC236}">
                <a16:creationId xmlns:a16="http://schemas.microsoft.com/office/drawing/2014/main" xmlns="" id="{1B576C01-61ED-5A94-401E-48C6256880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9946" y="1221760"/>
            <a:ext cx="7604108" cy="25818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tx1"/>
              </a:solidFill>
              <a:latin typeface="IBM Plex Sans SemiBold" panose="020B070305020300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b="1" dirty="0"/>
              <a:t>Accessibility</a:t>
            </a:r>
            <a:r>
              <a:rPr lang="en-US" dirty="0"/>
              <a:t>: It enhances accessibility for the deaf and hard of hearing </a:t>
            </a:r>
            <a:r>
              <a:rPr lang="en-US" dirty="0" smtClean="0"/>
              <a:t>community.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Efficiency</a:t>
            </a:r>
            <a:r>
              <a:rPr lang="en-US" dirty="0"/>
              <a:t>: Sign language detectors can facilitate more efficient communication by providing instant </a:t>
            </a:r>
            <a:r>
              <a:rPr lang="en-US" dirty="0" smtClean="0"/>
              <a:t>translation.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Research</a:t>
            </a:r>
            <a:r>
              <a:rPr lang="en-US" dirty="0"/>
              <a:t>: They can be used in linguistic research and analysis of sign language patterns, contributing to a better understanding of sign language structure and usage.</a:t>
            </a:r>
            <a:endParaRPr 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49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Demerits</a:t>
            </a:r>
            <a:r>
              <a:rPr lang="en" dirty="0" smtClean="0"/>
              <a:t>:</a:t>
            </a:r>
            <a:endParaRPr dirty="0"/>
          </a:p>
        </p:txBody>
      </p:sp>
      <p:sp>
        <p:nvSpPr>
          <p:cNvPr id="27" name="Google Shape;606;p31">
            <a:extLst>
              <a:ext uri="{FF2B5EF4-FFF2-40B4-BE49-F238E27FC236}">
                <a16:creationId xmlns:a16="http://schemas.microsoft.com/office/drawing/2014/main" xmlns="" id="{1B576C01-61ED-5A94-401E-48C6256880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9946" y="1221760"/>
            <a:ext cx="7604108" cy="25818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tx1"/>
              </a:solidFill>
              <a:latin typeface="IBM Plex Sans SemiBold" panose="020B070305020300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IN" b="1" dirty="0" smtClean="0"/>
              <a:t>Accuracy</a:t>
            </a:r>
            <a:r>
              <a:rPr lang="en-IN" dirty="0" smtClean="0"/>
              <a:t>:</a:t>
            </a:r>
            <a:r>
              <a:rPr lang="en-US" dirty="0"/>
              <a:t>Errors in translation can lead to misunderstandings or miscommunication</a:t>
            </a:r>
            <a:r>
              <a:rPr lang="en-US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Limited Vocabulary</a:t>
            </a:r>
            <a:r>
              <a:rPr lang="en-US" dirty="0"/>
              <a:t>: Existing sign language detectors may have a limited </a:t>
            </a:r>
            <a:r>
              <a:rPr lang="en-US" dirty="0" smtClean="0"/>
              <a:t>vocabulary.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Privacy Concerns</a:t>
            </a:r>
            <a:r>
              <a:rPr lang="en-US" dirty="0"/>
              <a:t>: Sign language detectors may raise privacy concerns related to the collection and storage of sensitive personal data</a:t>
            </a:r>
            <a:endParaRPr lang="en-US" dirty="0" smtClean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88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Scope:</a:t>
            </a:r>
            <a:endParaRPr dirty="0"/>
          </a:p>
        </p:txBody>
      </p:sp>
      <p:sp>
        <p:nvSpPr>
          <p:cNvPr id="27" name="Google Shape;606;p31">
            <a:extLst>
              <a:ext uri="{FF2B5EF4-FFF2-40B4-BE49-F238E27FC236}">
                <a16:creationId xmlns:a16="http://schemas.microsoft.com/office/drawing/2014/main" xmlns="" id="{1B576C01-61ED-5A94-401E-48C6256880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9946" y="1221760"/>
            <a:ext cx="7604108" cy="25818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tx1"/>
              </a:solidFill>
              <a:latin typeface="IBM Plex Sans SemiBold" panose="020B0703050203000203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Enhanced Gesture Recognition</a:t>
            </a:r>
            <a:endParaRPr lang="en-US" b="0" i="0" dirty="0">
              <a:solidFill>
                <a:schemeClr val="tx1"/>
              </a:solidFill>
              <a:effectLst/>
              <a:latin typeface="Bahnschrift Light SemiCondensed" panose="020B0502040204020203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Bahnschrift Light SemiCondensed" panose="020B0502040204020203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Dynamic Gesture Recognition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Bahnschrift Light SemiCondensed" panose="020B0502040204020203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Real-time Feedback and Correction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Bahnschrift Light SemiCondensed" panose="020B0502040204020203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Integration with Assistive Technologies</a:t>
            </a:r>
            <a:endParaRPr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32826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Project Proposal by Slidesgo">
  <a:themeElements>
    <a:clrScheme name="Simple Light">
      <a:dk1>
        <a:srgbClr val="FFFFFF"/>
      </a:dk1>
      <a:lt1>
        <a:srgbClr val="000331"/>
      </a:lt1>
      <a:dk2>
        <a:srgbClr val="4CFDFD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471</Words>
  <Application>Microsoft Office PowerPoint</Application>
  <PresentationFormat>On-screen Show (16:9)</PresentationFormat>
  <Paragraphs>88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IBM Plex Sans</vt:lpstr>
      <vt:lpstr>Arial</vt:lpstr>
      <vt:lpstr>Calibri Light</vt:lpstr>
      <vt:lpstr>Gadugi</vt:lpstr>
      <vt:lpstr>Raleway</vt:lpstr>
      <vt:lpstr>Bahnschrift Light SemiCondensed</vt:lpstr>
      <vt:lpstr>Catamaran</vt:lpstr>
      <vt:lpstr>Georgia</vt:lpstr>
      <vt:lpstr>Anaheim</vt:lpstr>
      <vt:lpstr>IBM Plex Sans SemiBold</vt:lpstr>
      <vt:lpstr>AI Tech Project Proposal by Slidesgo</vt:lpstr>
      <vt:lpstr>Sign Language Detection </vt:lpstr>
      <vt:lpstr>Prepared By:</vt:lpstr>
      <vt:lpstr>Outline: </vt:lpstr>
      <vt:lpstr>Introduction</vt:lpstr>
      <vt:lpstr>Sign Language and Gestures</vt:lpstr>
      <vt:lpstr>Workflow </vt:lpstr>
      <vt:lpstr>Merits:</vt:lpstr>
      <vt:lpstr>Demerits:</vt:lpstr>
      <vt:lpstr>Future Scope: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Detection</dc:title>
  <dc:creator>Admin</dc:creator>
  <cp:lastModifiedBy>Shaleen</cp:lastModifiedBy>
  <cp:revision>4</cp:revision>
  <dcterms:modified xsi:type="dcterms:W3CDTF">2024-04-05T05:11:23Z</dcterms:modified>
</cp:coreProperties>
</file>