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3" r:id="rId5"/>
    <p:sldId id="279" r:id="rId6"/>
    <p:sldId id="265" r:id="rId7"/>
    <p:sldId id="293" r:id="rId8"/>
    <p:sldId id="294" r:id="rId9"/>
    <p:sldId id="295" r:id="rId10"/>
    <p:sldId id="296" r:id="rId11"/>
    <p:sldId id="297" r:id="rId12"/>
    <p:sldId id="298" r:id="rId13"/>
    <p:sldId id="300" r:id="rId14"/>
    <p:sldId id="299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879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3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029" y="185056"/>
            <a:ext cx="9144000" cy="1034143"/>
          </a:xfrm>
          <a:noFill/>
        </p:spPr>
        <p:txBody>
          <a:bodyPr/>
          <a:lstStyle/>
          <a:p>
            <a:r>
              <a:rPr lang="en-US" dirty="0"/>
              <a:t>FOOD SECURITY IN KARAMOJA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336FEA9-C85A-3569-16F0-5ECBABBE0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3743" y="5989725"/>
            <a:ext cx="9144000" cy="6832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 GROUP 4: Sharahbil,MICHELLE,SHALEEN,IAN,GERALD,HENRY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34F4A1-45D0-9C04-41B0-F4BF85CA8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742" y="1781866"/>
            <a:ext cx="2710543" cy="31058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D387CC-33C8-E744-A032-DBAC51F6815E}"/>
              </a:ext>
            </a:extLst>
          </p:cNvPr>
          <p:cNvSpPr txBox="1"/>
          <p:nvPr/>
        </p:nvSpPr>
        <p:spPr>
          <a:xfrm>
            <a:off x="6096000" y="1781866"/>
            <a:ext cx="482237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INTERACTIVE DASHBOARD USING TABLEAU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1116D-768E-19E8-0306-D3624303F975}"/>
              </a:ext>
            </a:extLst>
          </p:cNvPr>
          <p:cNvSpPr txBox="1"/>
          <p:nvPr/>
        </p:nvSpPr>
        <p:spPr>
          <a:xfrm>
            <a:off x="6014357" y="3760305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 28</a:t>
            </a:r>
            <a:r>
              <a:rPr lang="en-US" baseline="30000" dirty="0"/>
              <a:t>TH</a:t>
            </a:r>
            <a:r>
              <a:rPr lang="en-US" dirty="0"/>
              <a:t> AUGUST 2025</a:t>
            </a:r>
          </a:p>
        </p:txBody>
      </p:sp>
    </p:spTree>
    <p:extLst>
      <p:ext uri="{BB962C8B-B14F-4D97-AF65-F5344CB8AC3E}">
        <p14:creationId xmlns:p14="http://schemas.microsoft.com/office/powerpoint/2010/main" val="1679936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6A27-A7CD-76F9-3477-F46BE8B1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AND FINDINGS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58C47A4-596B-4CD3-1012-2C8816E2C4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691640"/>
            <a:ext cx="10515600" cy="4116387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b="1" dirty="0"/>
              <a:t>Sorghum vs Maize</a:t>
            </a:r>
            <a:endParaRPr lang="en-US" dirty="0"/>
          </a:p>
          <a:p>
            <a:pPr lvl="1"/>
            <a:r>
              <a:rPr lang="en-US" dirty="0"/>
              <a:t>Sorghum generally performs better across most districts.</a:t>
            </a:r>
          </a:p>
          <a:p>
            <a:pPr lvl="1"/>
            <a:r>
              <a:rPr lang="en-US" dirty="0"/>
              <a:t>The t-test shows whether this difference is statistically significant.</a:t>
            </a:r>
          </a:p>
          <a:p>
            <a:r>
              <a:rPr lang="en-US" b="1" dirty="0"/>
              <a:t>High-Risk Districts</a:t>
            </a:r>
            <a:endParaRPr lang="en-US" dirty="0"/>
          </a:p>
          <a:p>
            <a:pPr lvl="1"/>
            <a:r>
              <a:rPr lang="en-US" dirty="0"/>
              <a:t>Districts with </a:t>
            </a:r>
            <a:r>
              <a:rPr lang="en-US" b="1" dirty="0"/>
              <a:t>high population but low productivity per capita</a:t>
            </a:r>
            <a:r>
              <a:rPr lang="en-US" dirty="0"/>
              <a:t> (e.g., Kotido, Moroto) are at higher food security risk.</a:t>
            </a:r>
          </a:p>
          <a:p>
            <a:r>
              <a:rPr lang="en-US" b="1" dirty="0"/>
              <a:t>Opportunities</a:t>
            </a:r>
            <a:endParaRPr lang="en-US" dirty="0"/>
          </a:p>
          <a:p>
            <a:pPr lvl="1"/>
            <a:r>
              <a:rPr lang="en-US" dirty="0"/>
              <a:t>Districts with large land but low yield should be targeted for agricultural support.</a:t>
            </a:r>
          </a:p>
          <a:p>
            <a:pPr lvl="1"/>
            <a:r>
              <a:rPr lang="en-US" dirty="0"/>
              <a:t>Areas with good sorghum yields could be prioritized for scaling sorghum production.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1A63-B9A2-D801-E2CD-0B6956B6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22A5C-A802-1854-AC4C-4D8EC498E5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774371"/>
            <a:ext cx="9731830" cy="438759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Data-driven monitoring helps improve food security.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Tableau dashboard provides clear, interactive insights.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20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7AEB-0A46-8E55-E191-BD2C0119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/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9F8A52-14E5-5944-96C2-5A9EAF20D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099" y="1691640"/>
            <a:ext cx="3911801" cy="25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4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F65797-A4C3-4A14-85EF-FE12F9478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948543"/>
            <a:ext cx="10678887" cy="421342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Food security is a critical issue in Karamoja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Project Goal: Use data to monitor crop yields, production, and population demand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Tools:  Python (data cleaning and analysis)						     Tableau (Visualization)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DATA 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5E3EF-0724-76CB-9A93-BF966B7510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1115" y="1556657"/>
            <a:ext cx="11027228" cy="4605314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Yield dataset (yield.csv)</a:t>
            </a:r>
          </a:p>
          <a:p>
            <a:pPr marL="0" indent="0">
              <a:buNone/>
            </a:pPr>
            <a:r>
              <a:rPr lang="en-US" sz="2400" dirty="0"/>
              <a:t>Crop: maize and sorghum</a:t>
            </a:r>
          </a:p>
          <a:p>
            <a:pPr marL="0" indent="0">
              <a:buNone/>
            </a:pPr>
            <a:r>
              <a:rPr lang="en-US" sz="2400" dirty="0"/>
              <a:t>District, Subcounty, Yield(Kg/Ha), Area(Ha), Production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Population dataset (population.csv)</a:t>
            </a:r>
          </a:p>
          <a:p>
            <a:pPr marL="0" indent="0">
              <a:buNone/>
            </a:pPr>
            <a:r>
              <a:rPr lang="en-US" sz="2400" dirty="0"/>
              <a:t>District, Subcounty and Population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Join Key: District+ Subcounty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D98E-88E5-1D12-1977-FC1955DD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46509-40B3-30C1-B245-72CC5F4393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393371"/>
            <a:ext cx="10330544" cy="476859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Missing values handled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Duplicates dropped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Per capita production calculated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Statistical test (t-test): Compared sorghum vs maize yields</a:t>
            </a:r>
          </a:p>
        </p:txBody>
      </p:sp>
    </p:spTree>
    <p:extLst>
      <p:ext uri="{BB962C8B-B14F-4D97-AF65-F5344CB8AC3E}">
        <p14:creationId xmlns:p14="http://schemas.microsoft.com/office/powerpoint/2010/main" val="164230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CF77-B2E2-B1E3-FDDB-047D8B10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overview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DBD473-115E-B009-24F8-02BB7434F6F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0805" y="1470025"/>
            <a:ext cx="10012252" cy="469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3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F36F-34ED-8DF2-9DB0-F9B8AB1B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YIELDS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E8CD41-A097-6CFF-E5B5-9AA08D3F216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6949" y="1349829"/>
            <a:ext cx="7949108" cy="45643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4FB0FA-8940-8F2A-6EAA-D7989B9597C7}"/>
              </a:ext>
            </a:extLst>
          </p:cNvPr>
          <p:cNvSpPr txBox="1"/>
          <p:nvPr/>
        </p:nvSpPr>
        <p:spPr>
          <a:xfrm>
            <a:off x="8610600" y="1513114"/>
            <a:ext cx="3344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Higher yields in District- Nakapiripirit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Lower yields in District- Moroto</a:t>
            </a:r>
          </a:p>
        </p:txBody>
      </p:sp>
    </p:spTree>
    <p:extLst>
      <p:ext uri="{BB962C8B-B14F-4D97-AF65-F5344CB8AC3E}">
        <p14:creationId xmlns:p14="http://schemas.microsoft.com/office/powerpoint/2010/main" val="93957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61F3-2CF1-CD12-A3EC-A157C301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 of yields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0A13-5629-D93C-F5B3-E1377340F9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39942" y="1281554"/>
            <a:ext cx="2852057" cy="44703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is higher yield in sorghum in every district than maize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district with the highest yield in sorghum is Amudat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district with the highest yield in maize is Nakapiripirit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8386DE-D49B-3065-161F-28FB1180C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24" y="1281554"/>
            <a:ext cx="9128348" cy="42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1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B1CE-5C4D-8952-B68E-649C6E0E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00061-6F76-222B-D0BE-A20B9C6938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01149" y="1371601"/>
            <a:ext cx="4212472" cy="423519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Sorghum has higher yield(KgHa) than maize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B9A6AA-6B60-A204-E7F2-E592DDCC8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1469609"/>
            <a:ext cx="7665123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8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0BD5-7155-9601-A0FF-B4A9F032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45F2B-F3B1-F5B9-A2B2-3252FA447F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691641"/>
            <a:ext cx="10755087" cy="44703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Some district produce enough; others fall behind.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Sorghum and maize yields are statistically similar.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Larger population often face production shortfalls.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5492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81</TotalTime>
  <Words>331</Words>
  <Application>Microsoft Office PowerPoint</Application>
  <PresentationFormat>Widescreen</PresentationFormat>
  <Paragraphs>59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Wingdings</vt:lpstr>
      <vt:lpstr>Custom</vt:lpstr>
      <vt:lpstr>FOOD SECURITY IN KARAMOJA</vt:lpstr>
      <vt:lpstr>INTRODUCTION</vt:lpstr>
      <vt:lpstr>DATA SOURCES</vt:lpstr>
      <vt:lpstr>DATA CLEANING AND ANALYSIS</vt:lpstr>
      <vt:lpstr>Dashboard overview</vt:lpstr>
      <vt:lpstr>MAP OF YIELDS</vt:lpstr>
      <vt:lpstr>Bar chart of yields</vt:lpstr>
      <vt:lpstr>Scatter plot </vt:lpstr>
      <vt:lpstr>INSIGHTS AND DISCUSSIONS</vt:lpstr>
      <vt:lpstr>RECOMMENDATIONS AND FINDINGS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2</cp:revision>
  <dcterms:created xsi:type="dcterms:W3CDTF">2025-08-28T07:23:46Z</dcterms:created>
  <dcterms:modified xsi:type="dcterms:W3CDTF">2025-08-28T08:48:47Z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