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halenyj/testing-vue-app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onarqube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vuejs/vue-test-utils" TargetMode="External"/><Relationship Id="rId3" Type="http://schemas.openxmlformats.org/officeDocument/2006/relationships/hyperlink" Target="https://jestjs.io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0aea6be2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1b0aea6be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Github repo: </a:t>
            </a:r>
            <a:r>
              <a:rPr lang="uk" u="sng">
                <a:solidFill>
                  <a:schemeClr val="hlink"/>
                </a:solidFill>
                <a:hlinkClick r:id="rId2"/>
              </a:rPr>
              <a:t>https://github.com/shalenyj/testing-vue-app</a:t>
            </a:r>
            <a:br>
              <a:rPr lang="uk"/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0aea6be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0aea6be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4bde23e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224bde23e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4bde23e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24bde23e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4bde23e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24bde23e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4bde23e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24bde23e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aea6be2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1b0aea6be2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0aea6be2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1b0aea6be2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ab8661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25ab8661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0aea6be2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0aea6be2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b0aea6be2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b0aea6be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Web Securiry - https://owasp.org/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SonarQube tool for catching vulnerabilities  </a:t>
            </a:r>
            <a:r>
              <a:rPr lang="uk" u="sng">
                <a:solidFill>
                  <a:schemeClr val="hlink"/>
                </a:solidFill>
                <a:hlinkClick r:id="rId2"/>
              </a:rPr>
              <a:t>https://www.sonarqube.org/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Eslintt plugin for browser-compatibility https://www.npmjs.com/package/eslint-plugin-compat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24bde23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224bde23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Vue test-utils: </a:t>
            </a:r>
            <a:r>
              <a:rPr lang="uk" u="sng">
                <a:solidFill>
                  <a:schemeClr val="hlink"/>
                </a:solidFill>
                <a:hlinkClick r:id="rId2"/>
              </a:rPr>
              <a:t>https://github.com/vuejs/vue-test-utils</a:t>
            </a:r>
            <a:br>
              <a:rPr lang="uk"/>
            </a:br>
            <a:r>
              <a:rPr lang="uk"/>
              <a:t>Jest: </a:t>
            </a:r>
            <a:r>
              <a:rPr lang="uk" u="sng">
                <a:solidFill>
                  <a:schemeClr val="hlink"/>
                </a:solidFill>
                <a:hlinkClick r:id="rId3"/>
              </a:rPr>
              <a:t>https://jestjs.io/</a:t>
            </a:r>
            <a:br>
              <a:rPr lang="uk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0aea6be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1b0aea6be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Jest tutorial: https://jestjs.io/docs/snapshot-testing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791d3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5791d3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791d35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25791d35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791d35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5791d35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791d35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5791d35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791d35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25791d35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0aea6be2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1b0aea6be2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hyperlink" Target="https://github.com/shalenyj/testing-vue-ap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09854" y="974750"/>
            <a:ext cx="4570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644"/>
              <a:buNone/>
            </a:pPr>
            <a:r>
              <a:rPr lang="uk" sz="4711">
                <a:latin typeface="Comfortaa"/>
                <a:ea typeface="Comfortaa"/>
                <a:cs typeface="Comfortaa"/>
                <a:sym typeface="Comfortaa"/>
              </a:rPr>
              <a:t>Testing </a:t>
            </a:r>
            <a:r>
              <a:rPr lang="uk" sz="471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uk" sz="3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51975" y="2655875"/>
            <a:ext cx="334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 sz="3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  lication</a:t>
            </a:r>
            <a:endParaRPr sz="31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638" y="2086799"/>
            <a:ext cx="2052599" cy="20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5015" y="1852925"/>
            <a:ext cx="1440470" cy="10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4028700" y="4464800"/>
            <a:ext cx="51153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uk" sz="1485">
                <a:latin typeface="Comfortaa"/>
                <a:ea typeface="Comfortaa"/>
                <a:cs typeface="Comfortaa"/>
                <a:sym typeface="Comfortaa"/>
              </a:rPr>
              <a:t>repo: </a:t>
            </a:r>
            <a:r>
              <a:rPr lang="uk" sz="1485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https://github.com/shalenyj/testing-vue-app</a:t>
            </a:r>
            <a:r>
              <a:rPr lang="uk" sz="3339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uk" sz="234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34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832400" y="2384838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When?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832400" y="3092288"/>
            <a:ext cx="39999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Any Javascript function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</a:t>
            </a: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logic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4773725" y="1027700"/>
            <a:ext cx="39999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can test each “brick” </a:t>
            </a: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separately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Allows Test Driven Development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Improve understanding of code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May be used instead of docs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Why?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28234">
            <a:off x="7698075" y="4436676"/>
            <a:ext cx="1733302" cy="13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28234">
            <a:off x="7923750" y="4147889"/>
            <a:ext cx="1733302" cy="13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type="title"/>
          </p:nvPr>
        </p:nvSpPr>
        <p:spPr>
          <a:xfrm>
            <a:off x="194363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How?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55238" y="1027700"/>
            <a:ext cx="39999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 your code, not code of packages, libraries, frameworks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Every test should be encapsulated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ependencies and interactions to the outside world are stubbed or mocked.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4294967295" type="title"/>
          </p:nvPr>
        </p:nvSpPr>
        <p:spPr>
          <a:xfrm>
            <a:off x="0" y="815600"/>
            <a:ext cx="329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Vue method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3"/>
          <p:cNvSpPr txBox="1"/>
          <p:nvPr>
            <p:ph idx="4294967295" type="title"/>
          </p:nvPr>
        </p:nvSpPr>
        <p:spPr>
          <a:xfrm>
            <a:off x="0" y="3170800"/>
            <a:ext cx="337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Unit 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025" y="2221075"/>
            <a:ext cx="5515113" cy="28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25" y="669575"/>
            <a:ext cx="47815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4294967295" type="title"/>
          </p:nvPr>
        </p:nvSpPr>
        <p:spPr>
          <a:xfrm>
            <a:off x="41700" y="565575"/>
            <a:ext cx="329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Vue method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0" y="3170800"/>
            <a:ext cx="337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Unit 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600" y="538806"/>
            <a:ext cx="4143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600" y="1859256"/>
            <a:ext cx="5461200" cy="3089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2568575" y="80713"/>
            <a:ext cx="38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Code Coverage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950" y="1873150"/>
            <a:ext cx="6441700" cy="30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75" y="1000662"/>
            <a:ext cx="3792275" cy="31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4853550" y="1548588"/>
            <a:ext cx="38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Test Driven Development</a:t>
            </a:r>
            <a:br>
              <a:rPr lang="uk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(TDD)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>
                <a:latin typeface="Comfortaa"/>
                <a:ea typeface="Comfortaa"/>
                <a:cs typeface="Comfortaa"/>
                <a:sym typeface="Comfortaa"/>
              </a:rPr>
              <a:t>Integration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957391">
            <a:off x="5178272" y="1667970"/>
            <a:ext cx="3741055" cy="374103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type="title"/>
          </p:nvPr>
        </p:nvSpPr>
        <p:spPr>
          <a:xfrm>
            <a:off x="349325" y="14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 strike="sngStrike">
                <a:latin typeface="Comfortaa"/>
                <a:ea typeface="Comfortaa"/>
                <a:cs typeface="Comfortaa"/>
                <a:sym typeface="Comfortaa"/>
              </a:rPr>
              <a:t>Component</a:t>
            </a:r>
            <a:endParaRPr sz="4200" strike="sngStrike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>
                <a:latin typeface="Comfortaa"/>
                <a:ea typeface="Comfortaa"/>
                <a:cs typeface="Comfortaa"/>
                <a:sym typeface="Comfortaa"/>
              </a:rPr>
              <a:t>E2E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425" y="1648725"/>
            <a:ext cx="2141681" cy="18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>
            <p:ph idx="4294967295" type="title"/>
          </p:nvPr>
        </p:nvSpPr>
        <p:spPr>
          <a:xfrm>
            <a:off x="76725" y="-4"/>
            <a:ext cx="3876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First E2E</a:t>
            </a:r>
            <a:br>
              <a:rPr lang="uk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525" y="22013"/>
            <a:ext cx="4595575" cy="50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When?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Important user </a:t>
            </a: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scenarios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Scenarios with tons of variants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0" name="Google Shape;210;p30"/>
          <p:cNvSpPr txBox="1"/>
          <p:nvPr>
            <p:ph idx="2" type="body"/>
          </p:nvPr>
        </p:nvSpPr>
        <p:spPr>
          <a:xfrm>
            <a:off x="4832400" y="1152475"/>
            <a:ext cx="39999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Huge reduce load on QA team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Why?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28234">
            <a:off x="7698075" y="4436676"/>
            <a:ext cx="1733302" cy="13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28234">
            <a:off x="7923750" y="4147889"/>
            <a:ext cx="1733302" cy="13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2591600" y="19010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Comfortaa"/>
                <a:ea typeface="Comfortaa"/>
                <a:cs typeface="Comfortaa"/>
                <a:sym typeface="Comfortaa"/>
              </a:rPr>
              <a:t>Cons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552488" y="2483750"/>
            <a:ext cx="39999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More complex than unit-tests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Takes time to maintain</a:t>
            </a: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Require some CI/CD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uk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Sensitive to UX/UI changes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>
                <a:latin typeface="Comfortaa"/>
                <a:ea typeface="Comfortaa"/>
                <a:cs typeface="Comfortaa"/>
                <a:sym typeface="Comfortaa"/>
              </a:rPr>
              <a:t>Beyond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278" y="0"/>
            <a:ext cx="3957376" cy="7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5661775" y="1880625"/>
            <a:ext cx="80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uk" sz="8000">
                <a:latin typeface="Comfortaa"/>
                <a:ea typeface="Comfortaa"/>
                <a:cs typeface="Comfortaa"/>
                <a:sym typeface="Comfortaa"/>
              </a:rPr>
              <a:t>=</a:t>
            </a:r>
            <a:r>
              <a:rPr lang="uk" sz="471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uk" sz="3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975" y="1715338"/>
            <a:ext cx="1941710" cy="16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175" y="1639550"/>
            <a:ext cx="1598998" cy="1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95" y="1689960"/>
            <a:ext cx="2035184" cy="176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ctrTitle"/>
          </p:nvPr>
        </p:nvSpPr>
        <p:spPr>
          <a:xfrm>
            <a:off x="2543475" y="1880632"/>
            <a:ext cx="807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uk" sz="8000">
                <a:latin typeface="Comfortaa"/>
                <a:ea typeface="Comfortaa"/>
                <a:cs typeface="Comfortaa"/>
                <a:sym typeface="Comfortaa"/>
              </a:rPr>
              <a:t>+</a:t>
            </a:r>
            <a:r>
              <a:rPr lang="uk" sz="471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uk" sz="3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>
                <a:latin typeface="Comfortaa"/>
                <a:ea typeface="Comfortaa"/>
                <a:cs typeface="Comfortaa"/>
                <a:sym typeface="Comfortaa"/>
              </a:rPr>
              <a:t>Snapshot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-2220" r="2218" t="0"/>
          <a:stretch/>
        </p:blipFill>
        <p:spPr>
          <a:xfrm>
            <a:off x="-2738550" y="510750"/>
            <a:ext cx="5094650" cy="36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5900" y="562975"/>
            <a:ext cx="5094650" cy="36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10794" l="3588" r="12757" t="7433"/>
          <a:stretch/>
        </p:blipFill>
        <p:spPr>
          <a:xfrm>
            <a:off x="3751850" y="94050"/>
            <a:ext cx="5211401" cy="2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22233" t="42102"/>
          <a:stretch/>
        </p:blipFill>
        <p:spPr>
          <a:xfrm>
            <a:off x="3890275" y="3206450"/>
            <a:ext cx="4710951" cy="15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title"/>
          </p:nvPr>
        </p:nvSpPr>
        <p:spPr>
          <a:xfrm>
            <a:off x="0" y="815600"/>
            <a:ext cx="3528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Component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>
            <p:ph idx="4294967295" type="title"/>
          </p:nvPr>
        </p:nvSpPr>
        <p:spPr>
          <a:xfrm>
            <a:off x="0" y="3636550"/>
            <a:ext cx="3528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Snapshot 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0" y="2150850"/>
            <a:ext cx="406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Snapshot File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9" l="0" r="0" t="5140"/>
          <a:stretch/>
        </p:blipFill>
        <p:spPr>
          <a:xfrm>
            <a:off x="4066225" y="1"/>
            <a:ext cx="4349550" cy="51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88" y="2917425"/>
            <a:ext cx="3761425" cy="4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0" y="2150850"/>
            <a:ext cx="328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Test Failure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000" y="20456"/>
            <a:ext cx="5863000" cy="5076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122250" y="636950"/>
            <a:ext cx="8688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0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Update Snapshot  after </a:t>
            </a:r>
            <a:r>
              <a:rPr b="1" lang="uk" sz="3000">
                <a:latin typeface="Comfortaa"/>
                <a:ea typeface="Comfortaa"/>
                <a:cs typeface="Comfortaa"/>
                <a:sym typeface="Comfortaa"/>
              </a:rPr>
              <a:t>EXPECTED</a:t>
            </a: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 UI changes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75" y="1891838"/>
            <a:ext cx="82010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0" y="815600"/>
            <a:ext cx="329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Unit 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0" y="3170800"/>
            <a:ext cx="337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3000">
                <a:latin typeface="Comfortaa"/>
                <a:ea typeface="Comfortaa"/>
                <a:cs typeface="Comfortaa"/>
                <a:sym typeface="Comfortaa"/>
              </a:rPr>
              <a:t>Snapshot Test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9510" t="0"/>
          <a:stretch/>
        </p:blipFill>
        <p:spPr>
          <a:xfrm>
            <a:off x="3436050" y="2999600"/>
            <a:ext cx="5597350" cy="11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0" r="3437" t="0"/>
          <a:stretch/>
        </p:blipFill>
        <p:spPr>
          <a:xfrm>
            <a:off x="3294625" y="715450"/>
            <a:ext cx="5791975" cy="14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uk" sz="4200">
                <a:latin typeface="Comfortaa"/>
                <a:ea typeface="Comfortaa"/>
                <a:cs typeface="Comfortaa"/>
                <a:sym typeface="Comfortaa"/>
              </a:rPr>
              <a:t>Unit</a:t>
            </a:r>
            <a:endParaRPr sz="4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790083">
            <a:off x="311232" y="4036388"/>
            <a:ext cx="329436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82067">
            <a:off x="7830050" y="1693200"/>
            <a:ext cx="1733300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7080">
            <a:off x="-757000" y="957501"/>
            <a:ext cx="1733301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100000">
            <a:off x="1101202" y="-474250"/>
            <a:ext cx="1733299" cy="13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13313">
            <a:off x="4514825" y="165725"/>
            <a:ext cx="1733301" cy="13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20341">
            <a:off x="2350000" y="823875"/>
            <a:ext cx="1733300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078831">
            <a:off x="6815050" y="3200550"/>
            <a:ext cx="1733301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31075">
            <a:off x="-757000" y="3037400"/>
            <a:ext cx="1733300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175794">
            <a:off x="6145125" y="1357800"/>
            <a:ext cx="1733300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677103">
            <a:off x="1514687" y="2244550"/>
            <a:ext cx="1733302" cy="130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780908">
            <a:off x="7442075" y="-321075"/>
            <a:ext cx="1733301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52361">
            <a:off x="3451425" y="4420125"/>
            <a:ext cx="1733301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705322">
            <a:off x="2408500" y="3419925"/>
            <a:ext cx="1733302" cy="1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2470247">
            <a:off x="5178675" y="3644425"/>
            <a:ext cx="1733301" cy="1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