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8D512-A80D-4995-BCFA-5726DD565C04}" v="8" dt="2025-06-23T16:37:16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שליו אהרון" userId="11ad62af-bfae-4fcd-9517-ee9d6375199e" providerId="ADAL" clId="{AA68D512-A80D-4995-BCFA-5726DD565C04}"/>
    <pc:docChg chg="modSld">
      <pc:chgData name="שליו אהרון" userId="11ad62af-bfae-4fcd-9517-ee9d6375199e" providerId="ADAL" clId="{AA68D512-A80D-4995-BCFA-5726DD565C04}" dt="2025-06-23T16:37:16.335" v="7"/>
      <pc:docMkLst>
        <pc:docMk/>
      </pc:docMkLst>
      <pc:sldChg chg="modTransition">
        <pc:chgData name="שליו אהרון" userId="11ad62af-bfae-4fcd-9517-ee9d6375199e" providerId="ADAL" clId="{AA68D512-A80D-4995-BCFA-5726DD565C04}" dt="2025-06-23T16:37:16.335" v="7"/>
        <pc:sldMkLst>
          <pc:docMk/>
          <pc:sldMk cId="1881623449" sldId="256"/>
        </pc:sldMkLst>
      </pc:sldChg>
      <pc:sldChg chg="modTransition">
        <pc:chgData name="שליו אהרון" userId="11ad62af-bfae-4fcd-9517-ee9d6375199e" providerId="ADAL" clId="{AA68D512-A80D-4995-BCFA-5726DD565C04}" dt="2025-06-23T16:36:59.906" v="4"/>
        <pc:sldMkLst>
          <pc:docMk/>
          <pc:sldMk cId="3126435451" sldId="258"/>
        </pc:sldMkLst>
      </pc:sldChg>
      <pc:sldChg chg="modTransition">
        <pc:chgData name="שליו אהרון" userId="11ad62af-bfae-4fcd-9517-ee9d6375199e" providerId="ADAL" clId="{AA68D512-A80D-4995-BCFA-5726DD565C04}" dt="2025-06-23T16:37:08.034" v="5"/>
        <pc:sldMkLst>
          <pc:docMk/>
          <pc:sldMk cId="220928334" sldId="259"/>
        </pc:sldMkLst>
      </pc:sldChg>
      <pc:sldChg chg="modTransition">
        <pc:chgData name="שליו אהרון" userId="11ad62af-bfae-4fcd-9517-ee9d6375199e" providerId="ADAL" clId="{AA68D512-A80D-4995-BCFA-5726DD565C04}" dt="2025-06-23T16:36:54.238" v="3"/>
        <pc:sldMkLst>
          <pc:docMk/>
          <pc:sldMk cId="1005892315" sldId="260"/>
        </pc:sldMkLst>
      </pc:sldChg>
      <pc:sldChg chg="modTransition">
        <pc:chgData name="שליו אהרון" userId="11ad62af-bfae-4fcd-9517-ee9d6375199e" providerId="ADAL" clId="{AA68D512-A80D-4995-BCFA-5726DD565C04}" dt="2025-06-23T16:36:49.285" v="2"/>
        <pc:sldMkLst>
          <pc:docMk/>
          <pc:sldMk cId="2678367019" sldId="261"/>
        </pc:sldMkLst>
      </pc:sldChg>
      <pc:sldChg chg="modTransition">
        <pc:chgData name="שליו אהרון" userId="11ad62af-bfae-4fcd-9517-ee9d6375199e" providerId="ADAL" clId="{AA68D512-A80D-4995-BCFA-5726DD565C04}" dt="2025-06-23T16:36:46.241" v="1"/>
        <pc:sldMkLst>
          <pc:docMk/>
          <pc:sldMk cId="2431611359" sldId="262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hyperlink" Target="localhost:3000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hyperlink" Target="localhost:3000" TargetMode="External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C92BC-9A60-4A11-8AC1-5D9B37B1A6E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552655-1428-46BB-8655-499FC4D1B1C7}">
      <dgm:prSet/>
      <dgm:spPr/>
      <dgm:t>
        <a:bodyPr/>
        <a:lstStyle/>
        <a:p>
          <a:r>
            <a:rPr lang="he-IL" b="1"/>
            <a:t>אין צורך בהתקנה:</a:t>
          </a:r>
          <a:r>
            <a:rPr lang="he-IL"/>
            <a:t> פועל בדפדפן. </a:t>
          </a:r>
          <a:r>
            <a:rPr lang="en-IL"/>
            <a:t>🌐</a:t>
          </a:r>
          <a:endParaRPr lang="en-US"/>
        </a:p>
      </dgm:t>
    </dgm:pt>
    <dgm:pt modelId="{E185308D-59F2-4D9B-84E5-78A11FDF3659}" type="parTrans" cxnId="{1F9BB3DF-DDCD-4A5F-A49D-C4057A3E8242}">
      <dgm:prSet/>
      <dgm:spPr/>
      <dgm:t>
        <a:bodyPr/>
        <a:lstStyle/>
        <a:p>
          <a:endParaRPr lang="en-US"/>
        </a:p>
      </dgm:t>
    </dgm:pt>
    <dgm:pt modelId="{9D3A1FC4-80F0-4376-96BC-E45A260E9E6F}" type="sibTrans" cxnId="{1F9BB3DF-DDCD-4A5F-A49D-C4057A3E8242}">
      <dgm:prSet/>
      <dgm:spPr/>
      <dgm:t>
        <a:bodyPr/>
        <a:lstStyle/>
        <a:p>
          <a:endParaRPr lang="en-US"/>
        </a:p>
      </dgm:t>
    </dgm:pt>
    <dgm:pt modelId="{336F22D8-D65D-411A-ADA8-71908A306B07}">
      <dgm:prSet/>
      <dgm:spPr/>
      <dgm:t>
        <a:bodyPr/>
        <a:lstStyle/>
        <a:p>
          <a:r>
            <a:rPr lang="he-IL" b="1"/>
            <a:t>נגיש מכל מכשיר:</a:t>
          </a:r>
          <a:r>
            <a:rPr lang="he-IL"/>
            <a:t> מחשב, נייד, טאבלט. </a:t>
          </a:r>
          <a:r>
            <a:rPr lang="en-IL"/>
            <a:t>💻📱</a:t>
          </a:r>
          <a:endParaRPr lang="en-US"/>
        </a:p>
      </dgm:t>
    </dgm:pt>
    <dgm:pt modelId="{5564A70F-BD9B-412F-8D4C-EAE1C8B1EB95}" type="parTrans" cxnId="{4DD48962-8C01-4245-8D16-AF31206829EB}">
      <dgm:prSet/>
      <dgm:spPr/>
      <dgm:t>
        <a:bodyPr/>
        <a:lstStyle/>
        <a:p>
          <a:endParaRPr lang="en-US"/>
        </a:p>
      </dgm:t>
    </dgm:pt>
    <dgm:pt modelId="{D5C63577-390B-4D68-A253-724FABC7A2F8}" type="sibTrans" cxnId="{4DD48962-8C01-4245-8D16-AF31206829EB}">
      <dgm:prSet/>
      <dgm:spPr/>
      <dgm:t>
        <a:bodyPr/>
        <a:lstStyle/>
        <a:p>
          <a:endParaRPr lang="en-US"/>
        </a:p>
      </dgm:t>
    </dgm:pt>
    <dgm:pt modelId="{E00A3DDB-36BE-48E1-8686-D0106D4E6DC5}">
      <dgm:prSet/>
      <dgm:spPr/>
      <dgm:t>
        <a:bodyPr/>
        <a:lstStyle/>
        <a:p>
          <a:r>
            <a:rPr lang="he-IL" b="1"/>
            <a:t>עיצוב מינימליסטי וקל לתפעול:</a:t>
          </a:r>
          <a:r>
            <a:rPr lang="he-IL"/>
            <a:t> פשוט ונוח לשימוש. </a:t>
          </a:r>
          <a:r>
            <a:rPr lang="en-IL"/>
            <a:t>👍</a:t>
          </a:r>
          <a:endParaRPr lang="en-US"/>
        </a:p>
      </dgm:t>
    </dgm:pt>
    <dgm:pt modelId="{18FCC879-7D9E-480B-86D9-8395472C9383}" type="parTrans" cxnId="{D6479C0A-6D80-418D-9049-928329A9E419}">
      <dgm:prSet/>
      <dgm:spPr/>
      <dgm:t>
        <a:bodyPr/>
        <a:lstStyle/>
        <a:p>
          <a:endParaRPr lang="en-US"/>
        </a:p>
      </dgm:t>
    </dgm:pt>
    <dgm:pt modelId="{33A9E940-D4BA-4955-A2E3-F10DC96A1C4A}" type="sibTrans" cxnId="{D6479C0A-6D80-418D-9049-928329A9E419}">
      <dgm:prSet/>
      <dgm:spPr/>
      <dgm:t>
        <a:bodyPr/>
        <a:lstStyle/>
        <a:p>
          <a:endParaRPr lang="en-US"/>
        </a:p>
      </dgm:t>
    </dgm:pt>
    <dgm:pt modelId="{D8D0E972-3FEC-4327-956D-AAAE62D7E5C6}">
      <dgm:prSet/>
      <dgm:spPr/>
      <dgm:t>
        <a:bodyPr/>
        <a:lstStyle/>
        <a:p>
          <a:r>
            <a:rPr lang="he-IL" b="1"/>
            <a:t>עדכון בזמן אמת:</a:t>
          </a:r>
          <a:r>
            <a:rPr lang="he-IL"/>
            <a:t> הרשימה מתעדכנת ללא צורך בריענון. </a:t>
          </a:r>
          <a:r>
            <a:rPr lang="en-IL"/>
            <a:t>🔄</a:t>
          </a:r>
          <a:endParaRPr lang="en-US"/>
        </a:p>
      </dgm:t>
    </dgm:pt>
    <dgm:pt modelId="{39A801A8-A5C7-4DAF-82B4-0F3FE3F46161}" type="parTrans" cxnId="{FCE8F9F6-0252-4FDA-B275-068958EEB2E9}">
      <dgm:prSet/>
      <dgm:spPr/>
      <dgm:t>
        <a:bodyPr/>
        <a:lstStyle/>
        <a:p>
          <a:endParaRPr lang="en-US"/>
        </a:p>
      </dgm:t>
    </dgm:pt>
    <dgm:pt modelId="{1E14EFC1-957F-4BD5-9464-E4FBD7E13065}" type="sibTrans" cxnId="{FCE8F9F6-0252-4FDA-B275-068958EEB2E9}">
      <dgm:prSet/>
      <dgm:spPr/>
      <dgm:t>
        <a:bodyPr/>
        <a:lstStyle/>
        <a:p>
          <a:endParaRPr lang="en-US"/>
        </a:p>
      </dgm:t>
    </dgm:pt>
    <dgm:pt modelId="{15B62FDB-7DDE-41EF-B900-87286321FA85}" type="pres">
      <dgm:prSet presAssocID="{455C92BC-9A60-4A11-8AC1-5D9B37B1A6E5}" presName="vert0" presStyleCnt="0">
        <dgm:presLayoutVars>
          <dgm:dir/>
          <dgm:animOne val="branch"/>
          <dgm:animLvl val="lvl"/>
        </dgm:presLayoutVars>
      </dgm:prSet>
      <dgm:spPr/>
    </dgm:pt>
    <dgm:pt modelId="{B0BCF97E-CC75-4525-87DC-42E513FFDC4B}" type="pres">
      <dgm:prSet presAssocID="{D2552655-1428-46BB-8655-499FC4D1B1C7}" presName="thickLine" presStyleLbl="alignNode1" presStyleIdx="0" presStyleCnt="4"/>
      <dgm:spPr/>
    </dgm:pt>
    <dgm:pt modelId="{F0D3FD00-310F-4475-AE1E-7556DD7CB02D}" type="pres">
      <dgm:prSet presAssocID="{D2552655-1428-46BB-8655-499FC4D1B1C7}" presName="horz1" presStyleCnt="0"/>
      <dgm:spPr/>
    </dgm:pt>
    <dgm:pt modelId="{8F325079-2780-4D96-9794-9B740036B17C}" type="pres">
      <dgm:prSet presAssocID="{D2552655-1428-46BB-8655-499FC4D1B1C7}" presName="tx1" presStyleLbl="revTx" presStyleIdx="0" presStyleCnt="4"/>
      <dgm:spPr/>
    </dgm:pt>
    <dgm:pt modelId="{AB7941BB-9B66-419E-BA9B-592B9FB1E900}" type="pres">
      <dgm:prSet presAssocID="{D2552655-1428-46BB-8655-499FC4D1B1C7}" presName="vert1" presStyleCnt="0"/>
      <dgm:spPr/>
    </dgm:pt>
    <dgm:pt modelId="{048206D9-8056-4C19-B022-783D0C43B596}" type="pres">
      <dgm:prSet presAssocID="{336F22D8-D65D-411A-ADA8-71908A306B07}" presName="thickLine" presStyleLbl="alignNode1" presStyleIdx="1" presStyleCnt="4"/>
      <dgm:spPr/>
    </dgm:pt>
    <dgm:pt modelId="{F9A2ED4D-6088-42AE-BA7B-EFEAC460B507}" type="pres">
      <dgm:prSet presAssocID="{336F22D8-D65D-411A-ADA8-71908A306B07}" presName="horz1" presStyleCnt="0"/>
      <dgm:spPr/>
    </dgm:pt>
    <dgm:pt modelId="{F1DB8E83-65D6-46C0-9BBD-FCEED3B08EEF}" type="pres">
      <dgm:prSet presAssocID="{336F22D8-D65D-411A-ADA8-71908A306B07}" presName="tx1" presStyleLbl="revTx" presStyleIdx="1" presStyleCnt="4"/>
      <dgm:spPr/>
    </dgm:pt>
    <dgm:pt modelId="{6F749634-D8E8-43EF-A27F-0824AC8130EE}" type="pres">
      <dgm:prSet presAssocID="{336F22D8-D65D-411A-ADA8-71908A306B07}" presName="vert1" presStyleCnt="0"/>
      <dgm:spPr/>
    </dgm:pt>
    <dgm:pt modelId="{B4679EE0-9133-4301-9AE3-D56EF2C62F86}" type="pres">
      <dgm:prSet presAssocID="{E00A3DDB-36BE-48E1-8686-D0106D4E6DC5}" presName="thickLine" presStyleLbl="alignNode1" presStyleIdx="2" presStyleCnt="4"/>
      <dgm:spPr/>
    </dgm:pt>
    <dgm:pt modelId="{631B0411-10E4-4D10-B54F-A46ABC88D020}" type="pres">
      <dgm:prSet presAssocID="{E00A3DDB-36BE-48E1-8686-D0106D4E6DC5}" presName="horz1" presStyleCnt="0"/>
      <dgm:spPr/>
    </dgm:pt>
    <dgm:pt modelId="{2323E82D-4B8F-4DF8-8638-8EC9C2F89E6E}" type="pres">
      <dgm:prSet presAssocID="{E00A3DDB-36BE-48E1-8686-D0106D4E6DC5}" presName="tx1" presStyleLbl="revTx" presStyleIdx="2" presStyleCnt="4"/>
      <dgm:spPr/>
    </dgm:pt>
    <dgm:pt modelId="{D9142F41-28C0-4B56-9C2F-E802022326B0}" type="pres">
      <dgm:prSet presAssocID="{E00A3DDB-36BE-48E1-8686-D0106D4E6DC5}" presName="vert1" presStyleCnt="0"/>
      <dgm:spPr/>
    </dgm:pt>
    <dgm:pt modelId="{7BD1D478-E6B6-4930-A8D4-4EB8BDEBDF84}" type="pres">
      <dgm:prSet presAssocID="{D8D0E972-3FEC-4327-956D-AAAE62D7E5C6}" presName="thickLine" presStyleLbl="alignNode1" presStyleIdx="3" presStyleCnt="4"/>
      <dgm:spPr/>
    </dgm:pt>
    <dgm:pt modelId="{BE767B3F-4BBD-4FC6-9767-93902FE41743}" type="pres">
      <dgm:prSet presAssocID="{D8D0E972-3FEC-4327-956D-AAAE62D7E5C6}" presName="horz1" presStyleCnt="0"/>
      <dgm:spPr/>
    </dgm:pt>
    <dgm:pt modelId="{F5158D70-BF54-4097-B7B4-8DC14411028B}" type="pres">
      <dgm:prSet presAssocID="{D8D0E972-3FEC-4327-956D-AAAE62D7E5C6}" presName="tx1" presStyleLbl="revTx" presStyleIdx="3" presStyleCnt="4"/>
      <dgm:spPr/>
    </dgm:pt>
    <dgm:pt modelId="{B104A20B-CA9C-401E-99CF-E464C64C91C0}" type="pres">
      <dgm:prSet presAssocID="{D8D0E972-3FEC-4327-956D-AAAE62D7E5C6}" presName="vert1" presStyleCnt="0"/>
      <dgm:spPr/>
    </dgm:pt>
  </dgm:ptLst>
  <dgm:cxnLst>
    <dgm:cxn modelId="{D6479C0A-6D80-418D-9049-928329A9E419}" srcId="{455C92BC-9A60-4A11-8AC1-5D9B37B1A6E5}" destId="{E00A3DDB-36BE-48E1-8686-D0106D4E6DC5}" srcOrd="2" destOrd="0" parTransId="{18FCC879-7D9E-480B-86D9-8395472C9383}" sibTransId="{33A9E940-D4BA-4955-A2E3-F10DC96A1C4A}"/>
    <dgm:cxn modelId="{7F3EC71A-E224-46C1-839E-FDB24E71A50E}" type="presOf" srcId="{D2552655-1428-46BB-8655-499FC4D1B1C7}" destId="{8F325079-2780-4D96-9794-9B740036B17C}" srcOrd="0" destOrd="0" presId="urn:microsoft.com/office/officeart/2008/layout/LinedList"/>
    <dgm:cxn modelId="{6574E624-C1A9-419D-852C-6362091D1DB0}" type="presOf" srcId="{D8D0E972-3FEC-4327-956D-AAAE62D7E5C6}" destId="{F5158D70-BF54-4097-B7B4-8DC14411028B}" srcOrd="0" destOrd="0" presId="urn:microsoft.com/office/officeart/2008/layout/LinedList"/>
    <dgm:cxn modelId="{BB95ED2F-3085-4A87-BA81-E941DF04AE74}" type="presOf" srcId="{455C92BC-9A60-4A11-8AC1-5D9B37B1A6E5}" destId="{15B62FDB-7DDE-41EF-B900-87286321FA85}" srcOrd="0" destOrd="0" presId="urn:microsoft.com/office/officeart/2008/layout/LinedList"/>
    <dgm:cxn modelId="{4DD48962-8C01-4245-8D16-AF31206829EB}" srcId="{455C92BC-9A60-4A11-8AC1-5D9B37B1A6E5}" destId="{336F22D8-D65D-411A-ADA8-71908A306B07}" srcOrd="1" destOrd="0" parTransId="{5564A70F-BD9B-412F-8D4C-EAE1C8B1EB95}" sibTransId="{D5C63577-390B-4D68-A253-724FABC7A2F8}"/>
    <dgm:cxn modelId="{2B4279D8-3162-4AAF-8366-9B1AB44F82AA}" type="presOf" srcId="{336F22D8-D65D-411A-ADA8-71908A306B07}" destId="{F1DB8E83-65D6-46C0-9BBD-FCEED3B08EEF}" srcOrd="0" destOrd="0" presId="urn:microsoft.com/office/officeart/2008/layout/LinedList"/>
    <dgm:cxn modelId="{1F9BB3DF-DDCD-4A5F-A49D-C4057A3E8242}" srcId="{455C92BC-9A60-4A11-8AC1-5D9B37B1A6E5}" destId="{D2552655-1428-46BB-8655-499FC4D1B1C7}" srcOrd="0" destOrd="0" parTransId="{E185308D-59F2-4D9B-84E5-78A11FDF3659}" sibTransId="{9D3A1FC4-80F0-4376-96BC-E45A260E9E6F}"/>
    <dgm:cxn modelId="{FCE8F9F6-0252-4FDA-B275-068958EEB2E9}" srcId="{455C92BC-9A60-4A11-8AC1-5D9B37B1A6E5}" destId="{D8D0E972-3FEC-4327-956D-AAAE62D7E5C6}" srcOrd="3" destOrd="0" parTransId="{39A801A8-A5C7-4DAF-82B4-0F3FE3F46161}" sibTransId="{1E14EFC1-957F-4BD5-9464-E4FBD7E13065}"/>
    <dgm:cxn modelId="{F3C77EFE-D285-4C55-9902-739324E0965F}" type="presOf" srcId="{E00A3DDB-36BE-48E1-8686-D0106D4E6DC5}" destId="{2323E82D-4B8F-4DF8-8638-8EC9C2F89E6E}" srcOrd="0" destOrd="0" presId="urn:microsoft.com/office/officeart/2008/layout/LinedList"/>
    <dgm:cxn modelId="{5E676282-C922-4A04-887D-49643F1DD9CE}" type="presParOf" srcId="{15B62FDB-7DDE-41EF-B900-87286321FA85}" destId="{B0BCF97E-CC75-4525-87DC-42E513FFDC4B}" srcOrd="0" destOrd="0" presId="urn:microsoft.com/office/officeart/2008/layout/LinedList"/>
    <dgm:cxn modelId="{5CC1835C-D314-4504-B053-3FCEC313AEC1}" type="presParOf" srcId="{15B62FDB-7DDE-41EF-B900-87286321FA85}" destId="{F0D3FD00-310F-4475-AE1E-7556DD7CB02D}" srcOrd="1" destOrd="0" presId="urn:microsoft.com/office/officeart/2008/layout/LinedList"/>
    <dgm:cxn modelId="{71B1FF57-3847-49F4-9986-552F8BD88090}" type="presParOf" srcId="{F0D3FD00-310F-4475-AE1E-7556DD7CB02D}" destId="{8F325079-2780-4D96-9794-9B740036B17C}" srcOrd="0" destOrd="0" presId="urn:microsoft.com/office/officeart/2008/layout/LinedList"/>
    <dgm:cxn modelId="{E2E56514-723B-47D2-B7EC-EF0D058536AA}" type="presParOf" srcId="{F0D3FD00-310F-4475-AE1E-7556DD7CB02D}" destId="{AB7941BB-9B66-419E-BA9B-592B9FB1E900}" srcOrd="1" destOrd="0" presId="urn:microsoft.com/office/officeart/2008/layout/LinedList"/>
    <dgm:cxn modelId="{C8565322-EBC5-48C2-A1BB-5410AA4129C7}" type="presParOf" srcId="{15B62FDB-7DDE-41EF-B900-87286321FA85}" destId="{048206D9-8056-4C19-B022-783D0C43B596}" srcOrd="2" destOrd="0" presId="urn:microsoft.com/office/officeart/2008/layout/LinedList"/>
    <dgm:cxn modelId="{0CD6B38C-7DBB-4ACD-BB46-3CB86AF83060}" type="presParOf" srcId="{15B62FDB-7DDE-41EF-B900-87286321FA85}" destId="{F9A2ED4D-6088-42AE-BA7B-EFEAC460B507}" srcOrd="3" destOrd="0" presId="urn:microsoft.com/office/officeart/2008/layout/LinedList"/>
    <dgm:cxn modelId="{C2A37A87-FC6D-4ECE-8C79-909DBCF19610}" type="presParOf" srcId="{F9A2ED4D-6088-42AE-BA7B-EFEAC460B507}" destId="{F1DB8E83-65D6-46C0-9BBD-FCEED3B08EEF}" srcOrd="0" destOrd="0" presId="urn:microsoft.com/office/officeart/2008/layout/LinedList"/>
    <dgm:cxn modelId="{F000EA65-0D8A-4843-8B15-7ED89B88DEFC}" type="presParOf" srcId="{F9A2ED4D-6088-42AE-BA7B-EFEAC460B507}" destId="{6F749634-D8E8-43EF-A27F-0824AC8130EE}" srcOrd="1" destOrd="0" presId="urn:microsoft.com/office/officeart/2008/layout/LinedList"/>
    <dgm:cxn modelId="{FF5FFC3A-54B1-4A56-ABEE-64A2D61D3A80}" type="presParOf" srcId="{15B62FDB-7DDE-41EF-B900-87286321FA85}" destId="{B4679EE0-9133-4301-9AE3-D56EF2C62F86}" srcOrd="4" destOrd="0" presId="urn:microsoft.com/office/officeart/2008/layout/LinedList"/>
    <dgm:cxn modelId="{4DC4820E-202C-445C-839B-EECF405B7413}" type="presParOf" srcId="{15B62FDB-7DDE-41EF-B900-87286321FA85}" destId="{631B0411-10E4-4D10-B54F-A46ABC88D020}" srcOrd="5" destOrd="0" presId="urn:microsoft.com/office/officeart/2008/layout/LinedList"/>
    <dgm:cxn modelId="{4780887A-D765-416A-892B-BA2F3C69C8CD}" type="presParOf" srcId="{631B0411-10E4-4D10-B54F-A46ABC88D020}" destId="{2323E82D-4B8F-4DF8-8638-8EC9C2F89E6E}" srcOrd="0" destOrd="0" presId="urn:microsoft.com/office/officeart/2008/layout/LinedList"/>
    <dgm:cxn modelId="{EB21BEBF-D818-4354-A52C-6CDE312D9B58}" type="presParOf" srcId="{631B0411-10E4-4D10-B54F-A46ABC88D020}" destId="{D9142F41-28C0-4B56-9C2F-E802022326B0}" srcOrd="1" destOrd="0" presId="urn:microsoft.com/office/officeart/2008/layout/LinedList"/>
    <dgm:cxn modelId="{62B492CC-C0B0-4023-8043-CAF6F7916868}" type="presParOf" srcId="{15B62FDB-7DDE-41EF-B900-87286321FA85}" destId="{7BD1D478-E6B6-4930-A8D4-4EB8BDEBDF84}" srcOrd="6" destOrd="0" presId="urn:microsoft.com/office/officeart/2008/layout/LinedList"/>
    <dgm:cxn modelId="{D3E87609-F152-4A0A-9D4D-33F1C0EEBD4B}" type="presParOf" srcId="{15B62FDB-7DDE-41EF-B900-87286321FA85}" destId="{BE767B3F-4BBD-4FC6-9767-93902FE41743}" srcOrd="7" destOrd="0" presId="urn:microsoft.com/office/officeart/2008/layout/LinedList"/>
    <dgm:cxn modelId="{F2D43FDD-5B64-47C7-9F00-6C8051F1BBA0}" type="presParOf" srcId="{BE767B3F-4BBD-4FC6-9767-93902FE41743}" destId="{F5158D70-BF54-4097-B7B4-8DC14411028B}" srcOrd="0" destOrd="0" presId="urn:microsoft.com/office/officeart/2008/layout/LinedList"/>
    <dgm:cxn modelId="{88F3D0F0-944C-40E9-9EE6-180891B859E2}" type="presParOf" srcId="{BE767B3F-4BBD-4FC6-9767-93902FE41743}" destId="{B104A20B-CA9C-401E-99CF-E464C64C91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285059-7DE4-4A5E-841C-EC48BB83B9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6C3A10-0335-4D09-9E4C-E1EC1110C816}">
      <dgm:prSet/>
      <dgm:spPr/>
      <dgm:t>
        <a:bodyPr/>
        <a:lstStyle/>
        <a:p>
          <a:pPr rtl="0"/>
          <a:r>
            <a:rPr lang="he-IL" b="1" dirty="0">
              <a:hlinkClick xmlns:r="http://schemas.openxmlformats.org/officeDocument/2006/relationships" r:id="rId1"/>
            </a:rPr>
            <a:t>היכנסו לאתר &gt;&gt; </a:t>
          </a:r>
          <a:r>
            <a:rPr lang="en-IL" b="1" dirty="0">
              <a:hlinkClick xmlns:r="http://schemas.openxmlformats.org/officeDocument/2006/relationships" r:id="rId1"/>
            </a:rPr>
            <a:t>🚀</a:t>
          </a:r>
          <a:endParaRPr lang="en-US" dirty="0"/>
        </a:p>
      </dgm:t>
    </dgm:pt>
    <dgm:pt modelId="{7EC8B73D-CD27-4527-8300-DD5F18B9CAF2}" type="parTrans" cxnId="{4ADC2C8A-5BD3-4403-8946-151AB38173CE}">
      <dgm:prSet/>
      <dgm:spPr/>
      <dgm:t>
        <a:bodyPr/>
        <a:lstStyle/>
        <a:p>
          <a:endParaRPr lang="en-US"/>
        </a:p>
      </dgm:t>
    </dgm:pt>
    <dgm:pt modelId="{7E887A37-E394-4E43-ACB7-ACF9C2AB24CD}" type="sibTrans" cxnId="{4ADC2C8A-5BD3-4403-8946-151AB38173CE}">
      <dgm:prSet/>
      <dgm:spPr/>
      <dgm:t>
        <a:bodyPr/>
        <a:lstStyle/>
        <a:p>
          <a:endParaRPr lang="en-US"/>
        </a:p>
      </dgm:t>
    </dgm:pt>
    <dgm:pt modelId="{A4EC70B5-F0CC-4B7B-B170-E51015F3DEDD}">
      <dgm:prSet/>
      <dgm:spPr/>
      <dgm:t>
        <a:bodyPr/>
        <a:lstStyle/>
        <a:p>
          <a:r>
            <a:rPr lang="he-IL" b="1" dirty="0"/>
            <a:t>שתפו את בני הבית ותתחילו לקנות בלי לשכוח כלום!</a:t>
          </a:r>
          <a:r>
            <a:rPr lang="he-IL" dirty="0"/>
            <a:t> </a:t>
          </a:r>
          <a:r>
            <a:rPr lang="en-IL" dirty="0"/>
            <a:t>🎉</a:t>
          </a:r>
          <a:endParaRPr lang="en-US" dirty="0"/>
        </a:p>
      </dgm:t>
    </dgm:pt>
    <dgm:pt modelId="{59A5E373-F1AE-4750-9734-56E0C6A1CB7E}" type="parTrans" cxnId="{A0E7334E-076B-4AB7-B5F3-3C1E425B4FCF}">
      <dgm:prSet/>
      <dgm:spPr/>
      <dgm:t>
        <a:bodyPr/>
        <a:lstStyle/>
        <a:p>
          <a:endParaRPr lang="en-US"/>
        </a:p>
      </dgm:t>
    </dgm:pt>
    <dgm:pt modelId="{B855B035-352D-4742-8ABF-AF761CA1E951}" type="sibTrans" cxnId="{A0E7334E-076B-4AB7-B5F3-3C1E425B4FCF}">
      <dgm:prSet/>
      <dgm:spPr/>
      <dgm:t>
        <a:bodyPr/>
        <a:lstStyle/>
        <a:p>
          <a:endParaRPr lang="en-US"/>
        </a:p>
      </dgm:t>
    </dgm:pt>
    <dgm:pt modelId="{A6E7A86A-3245-43A3-85A8-CD1A0D5011EA}" type="pres">
      <dgm:prSet presAssocID="{FE285059-7DE4-4A5E-841C-EC48BB83B929}" presName="root" presStyleCnt="0">
        <dgm:presLayoutVars>
          <dgm:dir/>
          <dgm:resizeHandles val="exact"/>
        </dgm:presLayoutVars>
      </dgm:prSet>
      <dgm:spPr/>
    </dgm:pt>
    <dgm:pt modelId="{7345FD90-8A78-4E45-8A6A-A6F6F8FF389F}" type="pres">
      <dgm:prSet presAssocID="{206C3A10-0335-4D09-9E4C-E1EC1110C816}" presName="compNode" presStyleCnt="0"/>
      <dgm:spPr/>
    </dgm:pt>
    <dgm:pt modelId="{72FC0902-5D7B-4456-AC1F-D1AD474BC948}" type="pres">
      <dgm:prSet presAssocID="{206C3A10-0335-4D09-9E4C-E1EC1110C816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מן">
            <a:hlinkClick xmlns:r="http://schemas.openxmlformats.org/officeDocument/2006/relationships" r:id="rId1"/>
          </dgm14:cNvPr>
        </a:ext>
      </dgm:extLst>
    </dgm:pt>
    <dgm:pt modelId="{C9557083-D258-4BC7-B0C5-5CC9A4A46C0F}" type="pres">
      <dgm:prSet presAssocID="{206C3A10-0335-4D09-9E4C-E1EC1110C816}" presName="spaceRect" presStyleCnt="0"/>
      <dgm:spPr/>
    </dgm:pt>
    <dgm:pt modelId="{9E5CFF9E-A959-44FD-8736-F5C3A3730698}" type="pres">
      <dgm:prSet presAssocID="{206C3A10-0335-4D09-9E4C-E1EC1110C816}" presName="textRect" presStyleLbl="revTx" presStyleIdx="0" presStyleCnt="2">
        <dgm:presLayoutVars>
          <dgm:chMax val="1"/>
          <dgm:chPref val="1"/>
        </dgm:presLayoutVars>
      </dgm:prSet>
      <dgm:spPr/>
    </dgm:pt>
    <dgm:pt modelId="{B85C5016-8B58-44B3-AB61-E49192C5BB70}" type="pres">
      <dgm:prSet presAssocID="{7E887A37-E394-4E43-ACB7-ACF9C2AB24CD}" presName="sibTrans" presStyleCnt="0"/>
      <dgm:spPr/>
    </dgm:pt>
    <dgm:pt modelId="{5EC99343-22C9-4B66-AEE4-ECAAFC64F12C}" type="pres">
      <dgm:prSet presAssocID="{A4EC70B5-F0CC-4B7B-B170-E51015F3DEDD}" presName="compNode" presStyleCnt="0"/>
      <dgm:spPr/>
    </dgm:pt>
    <dgm:pt modelId="{A7962BD9-325A-4BF8-B287-A83392DD46D2}" type="pres">
      <dgm:prSet presAssocID="{A4EC70B5-F0CC-4B7B-B170-E51015F3DEDD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טאקו"/>
        </a:ext>
      </dgm:extLst>
    </dgm:pt>
    <dgm:pt modelId="{D5808BA0-3655-4663-8F32-8269DD3EB6D9}" type="pres">
      <dgm:prSet presAssocID="{A4EC70B5-F0CC-4B7B-B170-E51015F3DEDD}" presName="spaceRect" presStyleCnt="0"/>
      <dgm:spPr/>
    </dgm:pt>
    <dgm:pt modelId="{63597B0C-0722-42A6-8051-83B10C2C1AD3}" type="pres">
      <dgm:prSet presAssocID="{A4EC70B5-F0CC-4B7B-B170-E51015F3DED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0E9B834-726D-4A57-84AF-2DD0BB0D5EA8}" type="presOf" srcId="{206C3A10-0335-4D09-9E4C-E1EC1110C816}" destId="{9E5CFF9E-A959-44FD-8736-F5C3A3730698}" srcOrd="0" destOrd="0" presId="urn:microsoft.com/office/officeart/2018/2/layout/IconLabelList"/>
    <dgm:cxn modelId="{A0E7334E-076B-4AB7-B5F3-3C1E425B4FCF}" srcId="{FE285059-7DE4-4A5E-841C-EC48BB83B929}" destId="{A4EC70B5-F0CC-4B7B-B170-E51015F3DEDD}" srcOrd="1" destOrd="0" parTransId="{59A5E373-F1AE-4750-9734-56E0C6A1CB7E}" sibTransId="{B855B035-352D-4742-8ABF-AF761CA1E951}"/>
    <dgm:cxn modelId="{98897D6F-C2D1-42F3-A949-7839A0B04D0A}" type="presOf" srcId="{A4EC70B5-F0CC-4B7B-B170-E51015F3DEDD}" destId="{63597B0C-0722-42A6-8051-83B10C2C1AD3}" srcOrd="0" destOrd="0" presId="urn:microsoft.com/office/officeart/2018/2/layout/IconLabelList"/>
    <dgm:cxn modelId="{4ADC2C8A-5BD3-4403-8946-151AB38173CE}" srcId="{FE285059-7DE4-4A5E-841C-EC48BB83B929}" destId="{206C3A10-0335-4D09-9E4C-E1EC1110C816}" srcOrd="0" destOrd="0" parTransId="{7EC8B73D-CD27-4527-8300-DD5F18B9CAF2}" sibTransId="{7E887A37-E394-4E43-ACB7-ACF9C2AB24CD}"/>
    <dgm:cxn modelId="{AFF044BE-FBBD-4E5D-B611-D2CF170531FC}" type="presOf" srcId="{FE285059-7DE4-4A5E-841C-EC48BB83B929}" destId="{A6E7A86A-3245-43A3-85A8-CD1A0D5011EA}" srcOrd="0" destOrd="0" presId="urn:microsoft.com/office/officeart/2018/2/layout/IconLabelList"/>
    <dgm:cxn modelId="{25A4150E-90F9-415C-8B65-CDB5E374BE45}" type="presParOf" srcId="{A6E7A86A-3245-43A3-85A8-CD1A0D5011EA}" destId="{7345FD90-8A78-4E45-8A6A-A6F6F8FF389F}" srcOrd="0" destOrd="0" presId="urn:microsoft.com/office/officeart/2018/2/layout/IconLabelList"/>
    <dgm:cxn modelId="{2BFCCC7E-8B06-4CF0-8257-AB112CFAFD4B}" type="presParOf" srcId="{7345FD90-8A78-4E45-8A6A-A6F6F8FF389F}" destId="{72FC0902-5D7B-4456-AC1F-D1AD474BC948}" srcOrd="0" destOrd="0" presId="urn:microsoft.com/office/officeart/2018/2/layout/IconLabelList"/>
    <dgm:cxn modelId="{9237407B-C70F-43B3-8585-8717586CF810}" type="presParOf" srcId="{7345FD90-8A78-4E45-8A6A-A6F6F8FF389F}" destId="{C9557083-D258-4BC7-B0C5-5CC9A4A46C0F}" srcOrd="1" destOrd="0" presId="urn:microsoft.com/office/officeart/2018/2/layout/IconLabelList"/>
    <dgm:cxn modelId="{17B81BCD-F5BA-4F5A-88A9-7771EDDBEB4F}" type="presParOf" srcId="{7345FD90-8A78-4E45-8A6A-A6F6F8FF389F}" destId="{9E5CFF9E-A959-44FD-8736-F5C3A3730698}" srcOrd="2" destOrd="0" presId="urn:microsoft.com/office/officeart/2018/2/layout/IconLabelList"/>
    <dgm:cxn modelId="{9885B668-F1FB-4EC6-AC2E-45964DBA7FD9}" type="presParOf" srcId="{A6E7A86A-3245-43A3-85A8-CD1A0D5011EA}" destId="{B85C5016-8B58-44B3-AB61-E49192C5BB70}" srcOrd="1" destOrd="0" presId="urn:microsoft.com/office/officeart/2018/2/layout/IconLabelList"/>
    <dgm:cxn modelId="{55B1F2A2-6CA0-4EFB-9DA0-E3564B3C0D01}" type="presParOf" srcId="{A6E7A86A-3245-43A3-85A8-CD1A0D5011EA}" destId="{5EC99343-22C9-4B66-AEE4-ECAAFC64F12C}" srcOrd="2" destOrd="0" presId="urn:microsoft.com/office/officeart/2018/2/layout/IconLabelList"/>
    <dgm:cxn modelId="{BC294F1B-9944-4B02-B70D-893695DAAA37}" type="presParOf" srcId="{5EC99343-22C9-4B66-AEE4-ECAAFC64F12C}" destId="{A7962BD9-325A-4BF8-B287-A83392DD46D2}" srcOrd="0" destOrd="0" presId="urn:microsoft.com/office/officeart/2018/2/layout/IconLabelList"/>
    <dgm:cxn modelId="{107CA331-4247-4FD5-8BB3-1AFE9BAFBC98}" type="presParOf" srcId="{5EC99343-22C9-4B66-AEE4-ECAAFC64F12C}" destId="{D5808BA0-3655-4663-8F32-8269DD3EB6D9}" srcOrd="1" destOrd="0" presId="urn:microsoft.com/office/officeart/2018/2/layout/IconLabelList"/>
    <dgm:cxn modelId="{43C73ABC-1A6E-4ADF-AE67-FE662C8657FD}" type="presParOf" srcId="{5EC99343-22C9-4B66-AEE4-ECAAFC64F12C}" destId="{63597B0C-0722-42A6-8051-83B10C2C1A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CF97E-CC75-4525-87DC-42E513FFDC4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25079-2780-4D96-9794-9B740036B17C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b="1" kern="1200"/>
            <a:t>אין צורך בהתקנה:</a:t>
          </a:r>
          <a:r>
            <a:rPr lang="he-IL" sz="3500" kern="1200"/>
            <a:t> פועל בדפדפן. </a:t>
          </a:r>
          <a:r>
            <a:rPr lang="en-IL" sz="3500" kern="1200"/>
            <a:t>🌐</a:t>
          </a:r>
          <a:endParaRPr lang="en-US" sz="3500" kern="1200"/>
        </a:p>
      </dsp:txBody>
      <dsp:txXfrm>
        <a:off x="0" y="0"/>
        <a:ext cx="10515600" cy="1087834"/>
      </dsp:txXfrm>
    </dsp:sp>
    <dsp:sp modelId="{048206D9-8056-4C19-B022-783D0C43B596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B8E83-65D6-46C0-9BBD-FCEED3B08EEF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b="1" kern="1200"/>
            <a:t>נגיש מכל מכשיר:</a:t>
          </a:r>
          <a:r>
            <a:rPr lang="he-IL" sz="3500" kern="1200"/>
            <a:t> מחשב, נייד, טאבלט. </a:t>
          </a:r>
          <a:r>
            <a:rPr lang="en-IL" sz="3500" kern="1200"/>
            <a:t>💻📱</a:t>
          </a:r>
          <a:endParaRPr lang="en-US" sz="3500" kern="1200"/>
        </a:p>
      </dsp:txBody>
      <dsp:txXfrm>
        <a:off x="0" y="1087834"/>
        <a:ext cx="10515600" cy="1087834"/>
      </dsp:txXfrm>
    </dsp:sp>
    <dsp:sp modelId="{B4679EE0-9133-4301-9AE3-D56EF2C62F86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23E82D-4B8F-4DF8-8638-8EC9C2F89E6E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b="1" kern="1200"/>
            <a:t>עיצוב מינימליסטי וקל לתפעול:</a:t>
          </a:r>
          <a:r>
            <a:rPr lang="he-IL" sz="3500" kern="1200"/>
            <a:t> פשוט ונוח לשימוש. </a:t>
          </a:r>
          <a:r>
            <a:rPr lang="en-IL" sz="3500" kern="1200"/>
            <a:t>👍</a:t>
          </a:r>
          <a:endParaRPr lang="en-US" sz="3500" kern="1200"/>
        </a:p>
      </dsp:txBody>
      <dsp:txXfrm>
        <a:off x="0" y="2175669"/>
        <a:ext cx="10515600" cy="1087834"/>
      </dsp:txXfrm>
    </dsp:sp>
    <dsp:sp modelId="{7BD1D478-E6B6-4930-A8D4-4EB8BDEBDF84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58D70-BF54-4097-B7B4-8DC14411028B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500" b="1" kern="1200"/>
            <a:t>עדכון בזמן אמת:</a:t>
          </a:r>
          <a:r>
            <a:rPr lang="he-IL" sz="3500" kern="1200"/>
            <a:t> הרשימה מתעדכנת ללא צורך בריענון. </a:t>
          </a:r>
          <a:r>
            <a:rPr lang="en-IL" sz="3500" kern="1200"/>
            <a:t>🔄</a:t>
          </a:r>
          <a:endParaRPr lang="en-US" sz="3500" kern="1200"/>
        </a:p>
      </dsp:txBody>
      <dsp:txXfrm>
        <a:off x="0" y="3263503"/>
        <a:ext cx="105156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FC0902-5D7B-4456-AC1F-D1AD474BC948}">
      <dsp:nvSpPr>
        <dsp:cNvPr id="0" name=""/>
        <dsp:cNvSpPr/>
      </dsp:nvSpPr>
      <dsp:spPr>
        <a:xfrm>
          <a:off x="1679220" y="37850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CFF9E-A959-44FD-8736-F5C3A3730698}">
      <dsp:nvSpPr>
        <dsp:cNvPr id="0" name=""/>
        <dsp:cNvSpPr/>
      </dsp:nvSpPr>
      <dsp:spPr>
        <a:xfrm>
          <a:off x="491220" y="245205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b="1" kern="1200" dirty="0">
              <a:hlinkClick xmlns:r="http://schemas.openxmlformats.org/officeDocument/2006/relationships" r:id="rId3"/>
            </a:rPr>
            <a:t>היכנסו לאתר &gt;&gt; </a:t>
          </a:r>
          <a:r>
            <a:rPr lang="en-IL" sz="2500" b="1" kern="1200" dirty="0">
              <a:hlinkClick xmlns:r="http://schemas.openxmlformats.org/officeDocument/2006/relationships" r:id="rId3"/>
            </a:rPr>
            <a:t>🚀</a:t>
          </a:r>
          <a:endParaRPr lang="en-US" sz="2500" kern="1200" dirty="0"/>
        </a:p>
      </dsp:txBody>
      <dsp:txXfrm>
        <a:off x="491220" y="2452051"/>
        <a:ext cx="4320000" cy="720000"/>
      </dsp:txXfrm>
    </dsp:sp>
    <dsp:sp modelId="{A7962BD9-325A-4BF8-B287-A83392DD46D2}">
      <dsp:nvSpPr>
        <dsp:cNvPr id="0" name=""/>
        <dsp:cNvSpPr/>
      </dsp:nvSpPr>
      <dsp:spPr>
        <a:xfrm>
          <a:off x="6755220" y="37850"/>
          <a:ext cx="1944000" cy="1944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97B0C-0722-42A6-8051-83B10C2C1AD3}">
      <dsp:nvSpPr>
        <dsp:cNvPr id="0" name=""/>
        <dsp:cNvSpPr/>
      </dsp:nvSpPr>
      <dsp:spPr>
        <a:xfrm>
          <a:off x="5567220" y="245205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500" b="1" kern="1200" dirty="0"/>
            <a:t>שתפו את בני הבית ותתחילו לקנות בלי לשכוח כלום!</a:t>
          </a:r>
          <a:r>
            <a:rPr lang="he-IL" sz="2500" kern="1200" dirty="0"/>
            <a:t> </a:t>
          </a:r>
          <a:r>
            <a:rPr lang="en-IL" sz="2500" kern="1200" dirty="0"/>
            <a:t>🎉</a:t>
          </a:r>
          <a:endParaRPr lang="en-US" sz="2500" kern="1200" dirty="0"/>
        </a:p>
      </dsp:txBody>
      <dsp:txXfrm>
        <a:off x="5567220" y="245205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55F348-9157-718F-F807-4C6E25189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B24F528-57A1-09F6-C92C-737F1BB37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6BC7AF5-1BC9-C52F-0B0F-3B83371C8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6EE1-19F5-4FEE-86CD-1D75EDB2BFE8}" type="datetimeFigureOut">
              <a:rPr lang="en-IL" smtClean="0"/>
              <a:t>23/06/2025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98A1063-01D4-0215-1046-5100EFF99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CC3808-32DC-C393-1D92-51A0DCB9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0AA-0EE9-4ED2-AC97-4BFBF8A1A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485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5964C7-4377-A95C-9340-143DD359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83F5975-0D8A-E305-A233-5894DAC4D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79FDB6-5F73-25A4-8ED7-2109C534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6EE1-19F5-4FEE-86CD-1D75EDB2BFE8}" type="datetimeFigureOut">
              <a:rPr lang="en-IL" smtClean="0"/>
              <a:t>23/06/2025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7DF6C6A-5821-9F37-E458-2F542330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E3E93A-589F-57DD-0E5A-31B0C0BA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0AA-0EE9-4ED2-AC97-4BFBF8A1A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633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8EDCA4D-E540-7E21-7281-78CD7705D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2101C8F-39DE-DAD0-8654-F3346A55D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9233EBA-A162-90D7-3408-D4F64337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6EE1-19F5-4FEE-86CD-1D75EDB2BFE8}" type="datetimeFigureOut">
              <a:rPr lang="en-IL" smtClean="0"/>
              <a:t>23/06/2025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17947BB-C6C0-175F-858A-3472C7AD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384239-CF52-55BA-299D-D6BCC91B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0AA-0EE9-4ED2-AC97-4BFBF8A1A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185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E84395-FE45-C3EF-AB89-4D0BD5A5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F204DC1-D3B8-311E-35E2-1CB6DFD21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326D80-F949-60A6-1E1A-0E19773F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6EE1-19F5-4FEE-86CD-1D75EDB2BFE8}" type="datetimeFigureOut">
              <a:rPr lang="en-IL" smtClean="0"/>
              <a:t>23/06/2025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E26521-3E7F-5693-BE5A-0E22F0A0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1C3C1AE-2000-6835-E861-C6F3EC38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0AA-0EE9-4ED2-AC97-4BFBF8A1A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65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218FFD-DA84-9BA2-740C-4C3419B46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A316B58-4D1C-C50B-3BA1-78D34A35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642F6DF-04FA-BFE1-8B27-9F6D3863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6EE1-19F5-4FEE-86CD-1D75EDB2BFE8}" type="datetimeFigureOut">
              <a:rPr lang="en-IL" smtClean="0"/>
              <a:t>23/06/2025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93E26EE-49B0-052A-B60D-9B3E088A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6ADF57-CB22-D388-2DEC-D803F548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0AA-0EE9-4ED2-AC97-4BFBF8A1A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8789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CD2651-AF70-8C65-AEAD-E59929FA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0614F39-E9FD-9197-7260-1AE69D4E0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34D36E4-78AE-132C-20C1-8EC2E40E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08CCA4-065A-0BA5-453B-70295977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6EE1-19F5-4FEE-86CD-1D75EDB2BFE8}" type="datetimeFigureOut">
              <a:rPr lang="en-IL" smtClean="0"/>
              <a:t>23/06/2025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43CF57C-424E-05EC-7681-1E14B2167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A118E88-B364-8AAA-7B05-624EFDF3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0AA-0EE9-4ED2-AC97-4BFBF8A1A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287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E35136-768E-F0FA-CC52-F2E7A096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004943C-42C6-3B50-9173-AB1059AE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DD80ED7-99D6-AAF0-45DE-D0C197395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C4103E4B-B859-8D62-D840-093D9A7624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1A6B4BA1-CAED-55E3-7987-C9BD9B91C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0629E5B-90B6-98A3-5B8C-50390BDB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6EE1-19F5-4FEE-86CD-1D75EDB2BFE8}" type="datetimeFigureOut">
              <a:rPr lang="en-IL" smtClean="0"/>
              <a:t>23/06/2025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E12F776-F720-BDF0-3801-F708E208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7F69B53-8F3C-9E9C-373A-FE40CB90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0AA-0EE9-4ED2-AC97-4BFBF8A1A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713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CB03615-E352-D0ED-32D8-DCC6EA0C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739F38D4-9294-ECA9-3975-5294B2258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6EE1-19F5-4FEE-86CD-1D75EDB2BFE8}" type="datetimeFigureOut">
              <a:rPr lang="en-IL" smtClean="0"/>
              <a:t>23/06/2025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51BA058-F612-EBF0-8E91-47E8D028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5F6A0EA-A7BE-1861-E14E-D796E781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0AA-0EE9-4ED2-AC97-4BFBF8A1A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3999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B487A58-9BDB-7212-9D1D-A3EA6C82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6EE1-19F5-4FEE-86CD-1D75EDB2BFE8}" type="datetimeFigureOut">
              <a:rPr lang="en-IL" smtClean="0"/>
              <a:t>23/06/2025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C3C1383-6329-A7A2-18D0-C0276FFE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5C8B2B8-2D41-BF3D-0B72-E1C77819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0AA-0EE9-4ED2-AC97-4BFBF8A1A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081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13352B7-B909-5C04-930D-EE288268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DC873CA-984C-4F1A-2950-794EBFE64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D67CA6D-1C7F-6090-842D-810F726BE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B9DC36B-F678-6913-A054-15A4C7BC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6EE1-19F5-4FEE-86CD-1D75EDB2BFE8}" type="datetimeFigureOut">
              <a:rPr lang="en-IL" smtClean="0"/>
              <a:t>23/06/2025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4222FED-1157-01C2-D18A-A3464DFE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DEF1E84-9FC8-96D1-4CD6-A977946D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0AA-0EE9-4ED2-AC97-4BFBF8A1A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788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03E07F-5A69-6782-6071-4FC86ABD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5BC5D32-5528-D16C-7E13-7F9116343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8A24B9A-CC9B-C25E-4995-EE6A93970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2619451-E52C-0559-1F25-876619DD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6EE1-19F5-4FEE-86CD-1D75EDB2BFE8}" type="datetimeFigureOut">
              <a:rPr lang="en-IL" smtClean="0"/>
              <a:t>23/06/2025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A65185C-0F5E-6666-4673-DF24605C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2A025EF-337E-F763-B8C9-DE577ABD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AB0AA-0EE9-4ED2-AC97-4BFBF8A1A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1526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CC38C08A-CAA7-F81F-8230-413CABBC0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FB2AB3E-9A2E-C92E-B11D-F708266A1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1EEA0E2-8AA9-D1B2-2259-8FDB46BBD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E6EE1-19F5-4FEE-86CD-1D75EDB2BFE8}" type="datetimeFigureOut">
              <a:rPr lang="en-IL" smtClean="0"/>
              <a:t>23/06/2025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64E5BA9-3603-3D05-256A-44AF7FEEE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6EF785-038E-30C0-25DA-1D65E1A98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2AB0AA-0EE9-4ED2-AC97-4BFBF8A1A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597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6695DA0-296F-B3B8-401D-167AE73A9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GroceryList</a:t>
            </a:r>
            <a:endParaRPr lang="en-IL" sz="8000">
              <a:solidFill>
                <a:srgbClr val="FFFFFF"/>
              </a:solidFill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3A15911-F156-D895-467B-5AE8C6F21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he-IL" sz="2000">
                <a:solidFill>
                  <a:srgbClr val="FFFFFF"/>
                </a:solidFill>
              </a:rPr>
              <a:t>הפתרון החכם לרשימות הקניות שלך</a:t>
            </a:r>
            <a:endParaRPr lang="en-IL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62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C12DA6A-3673-7D23-8540-FDB01B21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he-IL" sz="5600" b="1">
                <a:solidFill>
                  <a:srgbClr val="FFFFFF"/>
                </a:solidFill>
              </a:rPr>
              <a:t>למה קניות תמיד מרגישות כמו בלגן? </a:t>
            </a:r>
            <a:r>
              <a:rPr lang="en-IL" sz="5600" b="1">
                <a:solidFill>
                  <a:srgbClr val="FFFFFF"/>
                </a:solidFill>
              </a:rPr>
              <a:t>🤯</a:t>
            </a:r>
            <a:br>
              <a:rPr lang="en-IL" sz="5600" b="1">
                <a:solidFill>
                  <a:srgbClr val="FFFFFF"/>
                </a:solidFill>
              </a:rPr>
            </a:br>
            <a:endParaRPr lang="en-IL" sz="560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EED637F-7762-73F0-C6A1-384A40E3D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he-IL" sz="2000">
                <a:solidFill>
                  <a:schemeClr val="tx1">
                    <a:alpha val="80000"/>
                  </a:schemeClr>
                </a:solidFill>
              </a:rPr>
              <a:t>שכחתם פריטים חשובים? </a:t>
            </a:r>
            <a:r>
              <a:rPr lang="en-IL" sz="2000">
                <a:solidFill>
                  <a:schemeClr val="tx1">
                    <a:alpha val="80000"/>
                  </a:schemeClr>
                </a:solidFill>
              </a:rPr>
              <a:t>📝</a:t>
            </a:r>
          </a:p>
          <a:p>
            <a:r>
              <a:rPr lang="he-IL" sz="2000">
                <a:solidFill>
                  <a:schemeClr val="tx1">
                    <a:alpha val="80000"/>
                  </a:schemeClr>
                </a:solidFill>
              </a:rPr>
              <a:t>פתקים שמתבלגנים ונעלמים? </a:t>
            </a:r>
            <a:r>
              <a:rPr lang="en-IL" sz="2000">
                <a:solidFill>
                  <a:schemeClr val="tx1">
                    <a:alpha val="80000"/>
                  </a:schemeClr>
                </a:solidFill>
              </a:rPr>
              <a:t>💨</a:t>
            </a:r>
          </a:p>
          <a:p>
            <a:r>
              <a:rPr lang="he-IL" sz="2000">
                <a:solidFill>
                  <a:schemeClr val="tx1">
                    <a:alpha val="80000"/>
                  </a:schemeClr>
                </a:solidFill>
              </a:rPr>
              <a:t>בזבוז זמן בסופר?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⏰</a:t>
            </a:r>
          </a:p>
          <a:p>
            <a:r>
              <a:rPr lang="he-IL" sz="2000">
                <a:solidFill>
                  <a:schemeClr val="tx1">
                    <a:alpha val="80000"/>
                  </a:schemeClr>
                </a:solidFill>
              </a:rPr>
              <a:t>חוסר תיאום בין בני הבית? </a:t>
            </a:r>
            <a:r>
              <a:rPr lang="en-IL" sz="2000">
                <a:solidFill>
                  <a:schemeClr val="tx1">
                    <a:alpha val="80000"/>
                  </a:schemeClr>
                </a:solidFill>
              </a:rPr>
              <a:t>👨‍👩‍👧‍👦❌</a:t>
            </a:r>
          </a:p>
          <a:p>
            <a:endParaRPr lang="en-IL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28334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F7EE674-BE74-DDE7-5225-87123115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he-IL" b="1">
                <a:solidFill>
                  <a:srgbClr val="FFFFFF"/>
                </a:solidFill>
              </a:rPr>
              <a:t>4 צעדים פשוטים ואתם בעניינים! </a:t>
            </a:r>
            <a:r>
              <a:rPr lang="en-IL" b="1">
                <a:solidFill>
                  <a:srgbClr val="FFFFFF"/>
                </a:solidFill>
              </a:rPr>
              <a:t>🚀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091B06-EED3-D394-2013-CC1DF1060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sz="2400" b="1" dirty="0"/>
              <a:t>נרשמים לאתר:</a:t>
            </a:r>
            <a:r>
              <a:rPr lang="he-IL" sz="2400" dirty="0"/>
              <a:t> הרשמה קלה עם שם, מייל וסיסמה. ✍️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b="1" dirty="0"/>
              <a:t>בונים רשימה מותאמת אישית:</a:t>
            </a:r>
            <a:r>
              <a:rPr lang="he-IL" sz="2400" dirty="0"/>
              <a:t> מוסיפים, עורכים ומוחקים פריטים בקלות. </a:t>
            </a:r>
            <a:r>
              <a:rPr lang="en-IL" sz="2400" dirty="0"/>
              <a:t>🛒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b="1" dirty="0"/>
              <a:t>הפריטים נשמרים בענן:</a:t>
            </a:r>
            <a:r>
              <a:rPr lang="he-IL" sz="2400" dirty="0"/>
              <a:t> כל משתמש רואה רק את הפריטים שלו. </a:t>
            </a:r>
            <a:r>
              <a:rPr lang="en-IL" sz="2400" dirty="0"/>
              <a:t>🔐</a:t>
            </a:r>
          </a:p>
          <a:p>
            <a:pPr marL="457200" indent="-457200">
              <a:buFont typeface="+mj-lt"/>
              <a:buAutoNum type="arabicPeriod"/>
            </a:pPr>
            <a:r>
              <a:rPr lang="he-IL" sz="2400" b="1" dirty="0"/>
              <a:t>יוצאים לקניות עם הרשימה פתוחה:</a:t>
            </a:r>
            <a:r>
              <a:rPr lang="he-IL" sz="2400" dirty="0"/>
              <a:t> נגיש מכל מקום, ללא חשש לאיבוד פתקים. </a:t>
            </a:r>
            <a:r>
              <a:rPr lang="en-IL" sz="2400" dirty="0"/>
              <a:t>📱</a:t>
            </a:r>
          </a:p>
          <a:p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126435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8B5F775-7BDA-3984-B141-82506E36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מה מייחד אותנו? </a:t>
            </a:r>
            <a:r>
              <a:rPr lang="en-IL" b="1" dirty="0"/>
              <a:t>✨</a:t>
            </a:r>
            <a:endParaRPr lang="en-IL" dirty="0"/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CD101EDB-1928-72E5-F8F5-04E71A7AA1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5892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EBF2D56-9B5E-CC73-0161-962B7C35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he-IL" sz="5000" b="1">
                <a:solidFill>
                  <a:srgbClr val="FFFFFF"/>
                </a:solidFill>
              </a:rPr>
              <a:t>למי זה הכי מתאים? </a:t>
            </a:r>
            <a:r>
              <a:rPr lang="en-IL" sz="5000" b="1">
                <a:solidFill>
                  <a:srgbClr val="FFFFFF"/>
                </a:solidFill>
              </a:rPr>
              <a:t>👨‍👩‍👧‍👦👩‍❤️‍👨🧑‍🤝‍🧑🎓</a:t>
            </a:r>
            <a:endParaRPr lang="en-IL" sz="50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FBEABB-579F-ED99-698E-8A17D851E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he-IL" sz="2000" b="1">
                <a:solidFill>
                  <a:schemeClr val="tx1">
                    <a:alpha val="80000"/>
                  </a:schemeClr>
                </a:solidFill>
              </a:rPr>
              <a:t>משפחות עם ילדים</a:t>
            </a:r>
            <a:endParaRPr lang="he-IL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he-IL" sz="2000" b="1">
                <a:solidFill>
                  <a:schemeClr val="tx1">
                    <a:alpha val="80000"/>
                  </a:schemeClr>
                </a:solidFill>
              </a:rPr>
              <a:t>זוגות שמנהלים קניות יחד</a:t>
            </a:r>
            <a:endParaRPr lang="he-IL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he-IL" sz="2000" b="1">
                <a:solidFill>
                  <a:schemeClr val="tx1">
                    <a:alpha val="80000"/>
                  </a:schemeClr>
                </a:solidFill>
              </a:rPr>
              <a:t>שותפים בדירה</a:t>
            </a:r>
            <a:endParaRPr lang="he-IL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he-IL" sz="2000" b="1">
                <a:solidFill>
                  <a:schemeClr val="tx1">
                    <a:alpha val="80000"/>
                  </a:schemeClr>
                </a:solidFill>
              </a:rPr>
              <a:t>סטודנטים שרוצים סדר</a:t>
            </a:r>
            <a:endParaRPr lang="he-IL" sz="2000">
              <a:solidFill>
                <a:schemeClr val="tx1">
                  <a:alpha val="80000"/>
                </a:schemeClr>
              </a:solidFill>
            </a:endParaRPr>
          </a:p>
          <a:p>
            <a:endParaRPr lang="en-IL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3670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 invX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DF0226A-847A-28BE-448A-C3B8C587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he-IL" sz="4800" b="1" dirty="0"/>
              <a:t>התחילו לקנות חכם יותר כבר עכשיו! </a:t>
            </a:r>
            <a:r>
              <a:rPr lang="en-IL" sz="4800" b="1" dirty="0"/>
              <a:t>🎯</a:t>
            </a:r>
            <a:endParaRPr lang="en-IL" sz="48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מציין מיקום תוכן 2">
            <a:extLst>
              <a:ext uri="{FF2B5EF4-FFF2-40B4-BE49-F238E27FC236}">
                <a16:creationId xmlns:a16="http://schemas.microsoft.com/office/drawing/2014/main" id="{7E639A5A-E8D4-6E2F-7DD8-0F099D0E5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49173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611359"/>
      </p:ext>
    </p:extLst>
  </p:cSld>
  <p:clrMapOvr>
    <a:masterClrMapping/>
  </p:clrMapOvr>
  <p:transition spd="med">
    <p:pull dir="r"/>
  </p:transition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184</Words>
  <Application>Microsoft Office PowerPoint</Application>
  <PresentationFormat>מסך רחב</PresentationFormat>
  <Paragraphs>25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ערכת נושא Office</vt:lpstr>
      <vt:lpstr>GroceryList</vt:lpstr>
      <vt:lpstr>למה קניות תמיד מרגישות כמו בלגן? 🤯 </vt:lpstr>
      <vt:lpstr>4 צעדים פשוטים ואתם בעניינים! 🚀</vt:lpstr>
      <vt:lpstr>מה מייחד אותנו? ✨</vt:lpstr>
      <vt:lpstr>למי זה הכי מתאים? 👨‍👩‍👧‍👦👩‍❤️‍👨🧑‍🤝‍🧑🎓</vt:lpstr>
      <vt:lpstr>התחילו לקנות חכם יותר כבר עכשיו! 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שליו אהרון</dc:creator>
  <cp:lastModifiedBy>שליו אהרון</cp:lastModifiedBy>
  <cp:revision>1</cp:revision>
  <dcterms:created xsi:type="dcterms:W3CDTF">2025-06-23T16:27:13Z</dcterms:created>
  <dcterms:modified xsi:type="dcterms:W3CDTF">2025-06-23T16:37:18Z</dcterms:modified>
</cp:coreProperties>
</file>