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A3812-95D2-420D-BC5C-15EBA8897E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30D04C-22AD-49A1-955C-B40798D32A4D}">
      <dgm:prSet/>
      <dgm:spPr/>
      <dgm:t>
        <a:bodyPr/>
        <a:lstStyle/>
        <a:p>
          <a:r>
            <a:rPr lang="he-IL"/>
            <a:t>ספר הטלפונים הדיגיטלי שלכם מציע יתרונות ברורים שנועדו לפשטות ויעילות:</a:t>
          </a:r>
          <a:endParaRPr lang="en-US"/>
        </a:p>
      </dgm:t>
    </dgm:pt>
    <dgm:pt modelId="{9A931C7A-359B-4AAF-9364-6190023AD0F9}" type="parTrans" cxnId="{EF834251-3601-4C4B-8F22-E4BDD2F5A35C}">
      <dgm:prSet/>
      <dgm:spPr/>
      <dgm:t>
        <a:bodyPr/>
        <a:lstStyle/>
        <a:p>
          <a:endParaRPr lang="en-US"/>
        </a:p>
      </dgm:t>
    </dgm:pt>
    <dgm:pt modelId="{1CF5AF8D-BE4C-4EE0-A985-DCB2D9F9F39F}" type="sibTrans" cxnId="{EF834251-3601-4C4B-8F22-E4BDD2F5A35C}">
      <dgm:prSet/>
      <dgm:spPr/>
      <dgm:t>
        <a:bodyPr/>
        <a:lstStyle/>
        <a:p>
          <a:endParaRPr lang="en-US"/>
        </a:p>
      </dgm:t>
    </dgm:pt>
    <dgm:pt modelId="{9BE3AEC2-9CE2-4FBA-9571-C6F7F3418831}">
      <dgm:prSet/>
      <dgm:spPr/>
      <dgm:t>
        <a:bodyPr/>
        <a:lstStyle/>
        <a:p>
          <a:r>
            <a:rPr lang="he-IL" b="1"/>
            <a:t>אין צורך בהתקנה</a:t>
          </a:r>
          <a:r>
            <a:rPr lang="he-IL"/>
            <a:t> – פועל ישירות בדפדפן שלכם. </a:t>
          </a:r>
          <a:r>
            <a:rPr lang="en-IL"/>
            <a:t>🌐</a:t>
          </a:r>
          <a:endParaRPr lang="en-US"/>
        </a:p>
      </dgm:t>
    </dgm:pt>
    <dgm:pt modelId="{5A5E1BE4-7D72-4D5C-BF5C-24FC398BBEC6}" type="parTrans" cxnId="{8B981C20-50FF-4CA9-A99D-5D2E426EFB87}">
      <dgm:prSet/>
      <dgm:spPr/>
      <dgm:t>
        <a:bodyPr/>
        <a:lstStyle/>
        <a:p>
          <a:endParaRPr lang="en-US"/>
        </a:p>
      </dgm:t>
    </dgm:pt>
    <dgm:pt modelId="{AF6D2C6F-0116-4445-B082-A2FDA29F9928}" type="sibTrans" cxnId="{8B981C20-50FF-4CA9-A99D-5D2E426EFB87}">
      <dgm:prSet/>
      <dgm:spPr/>
      <dgm:t>
        <a:bodyPr/>
        <a:lstStyle/>
        <a:p>
          <a:endParaRPr lang="en-US"/>
        </a:p>
      </dgm:t>
    </dgm:pt>
    <dgm:pt modelId="{CD5F8F92-4DF9-4FDA-8EED-F09003C1DFA7}">
      <dgm:prSet/>
      <dgm:spPr/>
      <dgm:t>
        <a:bodyPr/>
        <a:lstStyle/>
        <a:p>
          <a:r>
            <a:rPr lang="he-IL" b="1"/>
            <a:t>נגיש מכל מכשיר</a:t>
          </a:r>
          <a:r>
            <a:rPr lang="he-IL"/>
            <a:t> (מחשב, נייד, טאבלט). </a:t>
          </a:r>
          <a:r>
            <a:rPr lang="en-IL"/>
            <a:t>💻📱</a:t>
          </a:r>
          <a:endParaRPr lang="en-US"/>
        </a:p>
      </dgm:t>
    </dgm:pt>
    <dgm:pt modelId="{0B07D4DD-47F1-43CA-BC0E-81430EF34872}" type="parTrans" cxnId="{4C60ECFB-5CA0-47FF-B183-308CFAA9DC6A}">
      <dgm:prSet/>
      <dgm:spPr/>
      <dgm:t>
        <a:bodyPr/>
        <a:lstStyle/>
        <a:p>
          <a:endParaRPr lang="en-US"/>
        </a:p>
      </dgm:t>
    </dgm:pt>
    <dgm:pt modelId="{839B7D12-CC00-42EA-8CAB-20E2F617ADB2}" type="sibTrans" cxnId="{4C60ECFB-5CA0-47FF-B183-308CFAA9DC6A}">
      <dgm:prSet/>
      <dgm:spPr/>
      <dgm:t>
        <a:bodyPr/>
        <a:lstStyle/>
        <a:p>
          <a:endParaRPr lang="en-US"/>
        </a:p>
      </dgm:t>
    </dgm:pt>
    <dgm:pt modelId="{7F8219BF-33C5-42BF-9F21-95CB97254F44}">
      <dgm:prSet/>
      <dgm:spPr/>
      <dgm:t>
        <a:bodyPr/>
        <a:lstStyle/>
        <a:p>
          <a:r>
            <a:rPr lang="he-IL" b="1"/>
            <a:t>עיצוב מינימליסטי וקל לתפעול</a:t>
          </a:r>
          <a:r>
            <a:rPr lang="he-IL"/>
            <a:t>. </a:t>
          </a:r>
          <a:r>
            <a:rPr lang="en-IL"/>
            <a:t>✨</a:t>
          </a:r>
          <a:endParaRPr lang="en-US"/>
        </a:p>
      </dgm:t>
    </dgm:pt>
    <dgm:pt modelId="{6E497D6A-8ED3-4011-AB0B-2183DAB50A5E}" type="parTrans" cxnId="{045DD55C-53DD-4D8A-996A-569BEF5EBCF6}">
      <dgm:prSet/>
      <dgm:spPr/>
      <dgm:t>
        <a:bodyPr/>
        <a:lstStyle/>
        <a:p>
          <a:endParaRPr lang="en-US"/>
        </a:p>
      </dgm:t>
    </dgm:pt>
    <dgm:pt modelId="{5853A136-BE9D-4080-9077-29B3D7645FCE}" type="sibTrans" cxnId="{045DD55C-53DD-4D8A-996A-569BEF5EBCF6}">
      <dgm:prSet/>
      <dgm:spPr/>
      <dgm:t>
        <a:bodyPr/>
        <a:lstStyle/>
        <a:p>
          <a:endParaRPr lang="en-US"/>
        </a:p>
      </dgm:t>
    </dgm:pt>
    <dgm:pt modelId="{0DF0E8AD-9955-42D5-B750-842CEBCCED23}">
      <dgm:prSet/>
      <dgm:spPr/>
      <dgm:t>
        <a:bodyPr/>
        <a:lstStyle/>
        <a:p>
          <a:r>
            <a:rPr lang="he-IL" b="1"/>
            <a:t>שמירה מאובטחת</a:t>
          </a:r>
          <a:r>
            <a:rPr lang="he-IL"/>
            <a:t> עם הצפנת סיסמאות מתקדמת. </a:t>
          </a:r>
          <a:r>
            <a:rPr lang="en-IL"/>
            <a:t>🔒</a:t>
          </a:r>
          <a:endParaRPr lang="en-US"/>
        </a:p>
      </dgm:t>
    </dgm:pt>
    <dgm:pt modelId="{48A89438-A948-4374-8BCD-F7DBA5AF43B7}" type="parTrans" cxnId="{7A3EF0E3-1B0D-4A1B-809E-C2C1874D4A00}">
      <dgm:prSet/>
      <dgm:spPr/>
      <dgm:t>
        <a:bodyPr/>
        <a:lstStyle/>
        <a:p>
          <a:endParaRPr lang="en-US"/>
        </a:p>
      </dgm:t>
    </dgm:pt>
    <dgm:pt modelId="{82256566-2085-4838-A64D-37968B0BA5A5}" type="sibTrans" cxnId="{7A3EF0E3-1B0D-4A1B-809E-C2C1874D4A00}">
      <dgm:prSet/>
      <dgm:spPr/>
      <dgm:t>
        <a:bodyPr/>
        <a:lstStyle/>
        <a:p>
          <a:endParaRPr lang="en-US"/>
        </a:p>
      </dgm:t>
    </dgm:pt>
    <dgm:pt modelId="{84B87F27-9EE8-4C39-B3BB-02B91010016F}" type="pres">
      <dgm:prSet presAssocID="{874A3812-95D2-420D-BC5C-15EBA8897E35}" presName="Name0" presStyleCnt="0">
        <dgm:presLayoutVars>
          <dgm:dir/>
          <dgm:animLvl val="lvl"/>
          <dgm:resizeHandles val="exact"/>
        </dgm:presLayoutVars>
      </dgm:prSet>
      <dgm:spPr/>
    </dgm:pt>
    <dgm:pt modelId="{4F319BE5-83F3-4776-AA1C-91D0E3DD1242}" type="pres">
      <dgm:prSet presAssocID="{B930D04C-22AD-49A1-955C-B40798D32A4D}" presName="linNode" presStyleCnt="0"/>
      <dgm:spPr/>
    </dgm:pt>
    <dgm:pt modelId="{EF5B8D53-DAFA-4EBF-B7D2-3D7350FA1F34}" type="pres">
      <dgm:prSet presAssocID="{B930D04C-22AD-49A1-955C-B40798D32A4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6898CF3-1DA0-4A4A-BF65-640BA9480BC5}" type="pres">
      <dgm:prSet presAssocID="{1CF5AF8D-BE4C-4EE0-A985-DCB2D9F9F39F}" presName="sp" presStyleCnt="0"/>
      <dgm:spPr/>
    </dgm:pt>
    <dgm:pt modelId="{8ECEACA8-8D69-4628-99B0-73C96C5CAA40}" type="pres">
      <dgm:prSet presAssocID="{9BE3AEC2-9CE2-4FBA-9571-C6F7F3418831}" presName="linNode" presStyleCnt="0"/>
      <dgm:spPr/>
    </dgm:pt>
    <dgm:pt modelId="{C0918723-7170-441B-8584-F63E04E7378C}" type="pres">
      <dgm:prSet presAssocID="{9BE3AEC2-9CE2-4FBA-9571-C6F7F341883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05A59C4-6CE2-4186-B1F0-E14214F44C97}" type="pres">
      <dgm:prSet presAssocID="{AF6D2C6F-0116-4445-B082-A2FDA29F9928}" presName="sp" presStyleCnt="0"/>
      <dgm:spPr/>
    </dgm:pt>
    <dgm:pt modelId="{BEA129D4-5D67-4181-A3E8-F72438B9964E}" type="pres">
      <dgm:prSet presAssocID="{CD5F8F92-4DF9-4FDA-8EED-F09003C1DFA7}" presName="linNode" presStyleCnt="0"/>
      <dgm:spPr/>
    </dgm:pt>
    <dgm:pt modelId="{DEA5667D-3220-4F4E-8F63-7A594E453728}" type="pres">
      <dgm:prSet presAssocID="{CD5F8F92-4DF9-4FDA-8EED-F09003C1DFA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23F284C-B893-48F4-B4C9-63040AFEEF90}" type="pres">
      <dgm:prSet presAssocID="{839B7D12-CC00-42EA-8CAB-20E2F617ADB2}" presName="sp" presStyleCnt="0"/>
      <dgm:spPr/>
    </dgm:pt>
    <dgm:pt modelId="{772D40AE-6706-4E89-B0CB-42EE3B0DA631}" type="pres">
      <dgm:prSet presAssocID="{7F8219BF-33C5-42BF-9F21-95CB97254F44}" presName="linNode" presStyleCnt="0"/>
      <dgm:spPr/>
    </dgm:pt>
    <dgm:pt modelId="{021B126C-1823-4A1C-815E-1939F1EFAB5B}" type="pres">
      <dgm:prSet presAssocID="{7F8219BF-33C5-42BF-9F21-95CB97254F4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2E12ECB-70E3-4CDB-A563-B7447976D998}" type="pres">
      <dgm:prSet presAssocID="{5853A136-BE9D-4080-9077-29B3D7645FCE}" presName="sp" presStyleCnt="0"/>
      <dgm:spPr/>
    </dgm:pt>
    <dgm:pt modelId="{2CAB9304-B631-4878-85E0-1D57321CFF24}" type="pres">
      <dgm:prSet presAssocID="{0DF0E8AD-9955-42D5-B750-842CEBCCED23}" presName="linNode" presStyleCnt="0"/>
      <dgm:spPr/>
    </dgm:pt>
    <dgm:pt modelId="{B40F4A67-5C94-43A0-AF3D-B1F08DA885D4}" type="pres">
      <dgm:prSet presAssocID="{0DF0E8AD-9955-42D5-B750-842CEBCCED23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B981C20-50FF-4CA9-A99D-5D2E426EFB87}" srcId="{874A3812-95D2-420D-BC5C-15EBA8897E35}" destId="{9BE3AEC2-9CE2-4FBA-9571-C6F7F3418831}" srcOrd="1" destOrd="0" parTransId="{5A5E1BE4-7D72-4D5C-BF5C-24FC398BBEC6}" sibTransId="{AF6D2C6F-0116-4445-B082-A2FDA29F9928}"/>
    <dgm:cxn modelId="{045DD55C-53DD-4D8A-996A-569BEF5EBCF6}" srcId="{874A3812-95D2-420D-BC5C-15EBA8897E35}" destId="{7F8219BF-33C5-42BF-9F21-95CB97254F44}" srcOrd="3" destOrd="0" parTransId="{6E497D6A-8ED3-4011-AB0B-2183DAB50A5E}" sibTransId="{5853A136-BE9D-4080-9077-29B3D7645FCE}"/>
    <dgm:cxn modelId="{77C43446-B453-423F-9A7E-3507697ADE0F}" type="presOf" srcId="{B930D04C-22AD-49A1-955C-B40798D32A4D}" destId="{EF5B8D53-DAFA-4EBF-B7D2-3D7350FA1F34}" srcOrd="0" destOrd="0" presId="urn:microsoft.com/office/officeart/2005/8/layout/vList5"/>
    <dgm:cxn modelId="{EF834251-3601-4C4B-8F22-E4BDD2F5A35C}" srcId="{874A3812-95D2-420D-BC5C-15EBA8897E35}" destId="{B930D04C-22AD-49A1-955C-B40798D32A4D}" srcOrd="0" destOrd="0" parTransId="{9A931C7A-359B-4AAF-9364-6190023AD0F9}" sibTransId="{1CF5AF8D-BE4C-4EE0-A985-DCB2D9F9F39F}"/>
    <dgm:cxn modelId="{3EE54E7E-DBB9-4B81-B2ED-99282F892E7E}" type="presOf" srcId="{0DF0E8AD-9955-42D5-B750-842CEBCCED23}" destId="{B40F4A67-5C94-43A0-AF3D-B1F08DA885D4}" srcOrd="0" destOrd="0" presId="urn:microsoft.com/office/officeart/2005/8/layout/vList5"/>
    <dgm:cxn modelId="{FA5C9095-2029-4996-A10D-3136EF294ABD}" type="presOf" srcId="{874A3812-95D2-420D-BC5C-15EBA8897E35}" destId="{84B87F27-9EE8-4C39-B3BB-02B91010016F}" srcOrd="0" destOrd="0" presId="urn:microsoft.com/office/officeart/2005/8/layout/vList5"/>
    <dgm:cxn modelId="{7A3EF0E3-1B0D-4A1B-809E-C2C1874D4A00}" srcId="{874A3812-95D2-420D-BC5C-15EBA8897E35}" destId="{0DF0E8AD-9955-42D5-B750-842CEBCCED23}" srcOrd="4" destOrd="0" parTransId="{48A89438-A948-4374-8BCD-F7DBA5AF43B7}" sibTransId="{82256566-2085-4838-A64D-37968B0BA5A5}"/>
    <dgm:cxn modelId="{8A45A5EE-BEBD-47F5-8290-72F55566B8E3}" type="presOf" srcId="{CD5F8F92-4DF9-4FDA-8EED-F09003C1DFA7}" destId="{DEA5667D-3220-4F4E-8F63-7A594E453728}" srcOrd="0" destOrd="0" presId="urn:microsoft.com/office/officeart/2005/8/layout/vList5"/>
    <dgm:cxn modelId="{69E5F4F5-2CA5-4AC2-8250-41FA08ED2885}" type="presOf" srcId="{7F8219BF-33C5-42BF-9F21-95CB97254F44}" destId="{021B126C-1823-4A1C-815E-1939F1EFAB5B}" srcOrd="0" destOrd="0" presId="urn:microsoft.com/office/officeart/2005/8/layout/vList5"/>
    <dgm:cxn modelId="{764EEAF9-1EBB-4352-9C57-8EA268B69330}" type="presOf" srcId="{9BE3AEC2-9CE2-4FBA-9571-C6F7F3418831}" destId="{C0918723-7170-441B-8584-F63E04E7378C}" srcOrd="0" destOrd="0" presId="urn:microsoft.com/office/officeart/2005/8/layout/vList5"/>
    <dgm:cxn modelId="{4C60ECFB-5CA0-47FF-B183-308CFAA9DC6A}" srcId="{874A3812-95D2-420D-BC5C-15EBA8897E35}" destId="{CD5F8F92-4DF9-4FDA-8EED-F09003C1DFA7}" srcOrd="2" destOrd="0" parTransId="{0B07D4DD-47F1-43CA-BC0E-81430EF34872}" sibTransId="{839B7D12-CC00-42EA-8CAB-20E2F617ADB2}"/>
    <dgm:cxn modelId="{2EEE4070-164A-490E-8C5C-FA28E9562130}" type="presParOf" srcId="{84B87F27-9EE8-4C39-B3BB-02B91010016F}" destId="{4F319BE5-83F3-4776-AA1C-91D0E3DD1242}" srcOrd="0" destOrd="0" presId="urn:microsoft.com/office/officeart/2005/8/layout/vList5"/>
    <dgm:cxn modelId="{551CD6C9-6C93-40A8-AF32-7D6FDCBBDD9A}" type="presParOf" srcId="{4F319BE5-83F3-4776-AA1C-91D0E3DD1242}" destId="{EF5B8D53-DAFA-4EBF-B7D2-3D7350FA1F34}" srcOrd="0" destOrd="0" presId="urn:microsoft.com/office/officeart/2005/8/layout/vList5"/>
    <dgm:cxn modelId="{B9D37739-D039-4C7D-BC38-C26BB64BEA4F}" type="presParOf" srcId="{84B87F27-9EE8-4C39-B3BB-02B91010016F}" destId="{76898CF3-1DA0-4A4A-BF65-640BA9480BC5}" srcOrd="1" destOrd="0" presId="urn:microsoft.com/office/officeart/2005/8/layout/vList5"/>
    <dgm:cxn modelId="{BBF0C328-061C-402F-ACF8-F71C46C30E2D}" type="presParOf" srcId="{84B87F27-9EE8-4C39-B3BB-02B91010016F}" destId="{8ECEACA8-8D69-4628-99B0-73C96C5CAA40}" srcOrd="2" destOrd="0" presId="urn:microsoft.com/office/officeart/2005/8/layout/vList5"/>
    <dgm:cxn modelId="{B09D2524-0E05-4C85-8293-E0EC117139B3}" type="presParOf" srcId="{8ECEACA8-8D69-4628-99B0-73C96C5CAA40}" destId="{C0918723-7170-441B-8584-F63E04E7378C}" srcOrd="0" destOrd="0" presId="urn:microsoft.com/office/officeart/2005/8/layout/vList5"/>
    <dgm:cxn modelId="{CAC9B6CA-5D13-45DE-B646-E576286E2148}" type="presParOf" srcId="{84B87F27-9EE8-4C39-B3BB-02B91010016F}" destId="{E05A59C4-6CE2-4186-B1F0-E14214F44C97}" srcOrd="3" destOrd="0" presId="urn:microsoft.com/office/officeart/2005/8/layout/vList5"/>
    <dgm:cxn modelId="{A0F87892-1BEE-40BA-A043-A407A74F570D}" type="presParOf" srcId="{84B87F27-9EE8-4C39-B3BB-02B91010016F}" destId="{BEA129D4-5D67-4181-A3E8-F72438B9964E}" srcOrd="4" destOrd="0" presId="urn:microsoft.com/office/officeart/2005/8/layout/vList5"/>
    <dgm:cxn modelId="{6E547D7C-545F-42E9-825F-983394F62D9A}" type="presParOf" srcId="{BEA129D4-5D67-4181-A3E8-F72438B9964E}" destId="{DEA5667D-3220-4F4E-8F63-7A594E453728}" srcOrd="0" destOrd="0" presId="urn:microsoft.com/office/officeart/2005/8/layout/vList5"/>
    <dgm:cxn modelId="{AE3A0299-192A-4CD7-9809-9A79FEAE2623}" type="presParOf" srcId="{84B87F27-9EE8-4C39-B3BB-02B91010016F}" destId="{523F284C-B893-48F4-B4C9-63040AFEEF90}" srcOrd="5" destOrd="0" presId="urn:microsoft.com/office/officeart/2005/8/layout/vList5"/>
    <dgm:cxn modelId="{44F26E0C-96CF-45C4-A1C6-E0E4BBE37AFA}" type="presParOf" srcId="{84B87F27-9EE8-4C39-B3BB-02B91010016F}" destId="{772D40AE-6706-4E89-B0CB-42EE3B0DA631}" srcOrd="6" destOrd="0" presId="urn:microsoft.com/office/officeart/2005/8/layout/vList5"/>
    <dgm:cxn modelId="{61B8CA9F-04DF-4ADE-A7A8-E6AB08C450CE}" type="presParOf" srcId="{772D40AE-6706-4E89-B0CB-42EE3B0DA631}" destId="{021B126C-1823-4A1C-815E-1939F1EFAB5B}" srcOrd="0" destOrd="0" presId="urn:microsoft.com/office/officeart/2005/8/layout/vList5"/>
    <dgm:cxn modelId="{17EFF974-FF52-4651-B8B7-538EE0BCBC19}" type="presParOf" srcId="{84B87F27-9EE8-4C39-B3BB-02B91010016F}" destId="{C2E12ECB-70E3-4CDB-A563-B7447976D998}" srcOrd="7" destOrd="0" presId="urn:microsoft.com/office/officeart/2005/8/layout/vList5"/>
    <dgm:cxn modelId="{8528ABE1-E5B8-49E4-B1D6-331325772D03}" type="presParOf" srcId="{84B87F27-9EE8-4C39-B3BB-02B91010016F}" destId="{2CAB9304-B631-4878-85E0-1D57321CFF24}" srcOrd="8" destOrd="0" presId="urn:microsoft.com/office/officeart/2005/8/layout/vList5"/>
    <dgm:cxn modelId="{C0E7BDD3-832E-4BFE-9B41-C4F22C60BC21}" type="presParOf" srcId="{2CAB9304-B631-4878-85E0-1D57321CFF24}" destId="{B40F4A67-5C94-43A0-AF3D-B1F08DA885D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DCD8D-82C5-42B8-8A08-7192364B58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DD777-3824-4F72-8BCD-9DA11365C569}">
      <dgm:prSet/>
      <dgm:spPr/>
      <dgm:t>
        <a:bodyPr/>
        <a:lstStyle/>
        <a:p>
          <a:pPr>
            <a:lnSpc>
              <a:spcPct val="100000"/>
            </a:lnSpc>
          </a:pPr>
          <a:r>
            <a:rPr lang="he-IL" dirty="0"/>
            <a:t>מוכנים לקחת שליטה על אנשי הקשר שלכם?</a:t>
          </a:r>
          <a:endParaRPr lang="en-US" dirty="0"/>
        </a:p>
      </dgm:t>
    </dgm:pt>
    <dgm:pt modelId="{86E3966D-353E-49F8-BD53-B88D54DEC79C}" type="parTrans" cxnId="{64D092C0-B746-4103-A4FE-AFE69DC11B63}">
      <dgm:prSet/>
      <dgm:spPr/>
      <dgm:t>
        <a:bodyPr/>
        <a:lstStyle/>
        <a:p>
          <a:endParaRPr lang="en-US"/>
        </a:p>
      </dgm:t>
    </dgm:pt>
    <dgm:pt modelId="{30F91342-8ED3-469D-93FE-310C7C6B53B8}" type="sibTrans" cxnId="{64D092C0-B746-4103-A4FE-AFE69DC11B63}">
      <dgm:prSet/>
      <dgm:spPr/>
      <dgm:t>
        <a:bodyPr/>
        <a:lstStyle/>
        <a:p>
          <a:endParaRPr lang="en-US"/>
        </a:p>
      </dgm:t>
    </dgm:pt>
    <dgm:pt modelId="{93727F1E-4838-45CB-AB5B-CF3FCD3CCA6E}">
      <dgm:prSet/>
      <dgm:spPr/>
      <dgm:t>
        <a:bodyPr/>
        <a:lstStyle/>
        <a:p>
          <a:pPr>
            <a:lnSpc>
              <a:spcPct val="100000"/>
            </a:lnSpc>
          </a:pPr>
          <a:r>
            <a:rPr lang="he-IL"/>
            <a:t>תגידו שלום למספרים שאבדו ושלום לניהול אנשי קשר ללא מאמץ!</a:t>
          </a:r>
          <a:endParaRPr lang="en-US"/>
        </a:p>
      </dgm:t>
    </dgm:pt>
    <dgm:pt modelId="{90AE8670-2FDC-4DBC-B9B8-9196CFC44732}" type="parTrans" cxnId="{5DC5BD0C-611D-4A45-A24F-2994F1FB8AC9}">
      <dgm:prSet/>
      <dgm:spPr/>
      <dgm:t>
        <a:bodyPr/>
        <a:lstStyle/>
        <a:p>
          <a:endParaRPr lang="en-US"/>
        </a:p>
      </dgm:t>
    </dgm:pt>
    <dgm:pt modelId="{A906703B-A3DB-43EA-BA0E-E2D6BED5D2E0}" type="sibTrans" cxnId="{5DC5BD0C-611D-4A45-A24F-2994F1FB8AC9}">
      <dgm:prSet/>
      <dgm:spPr/>
      <dgm:t>
        <a:bodyPr/>
        <a:lstStyle/>
        <a:p>
          <a:endParaRPr lang="en-US"/>
        </a:p>
      </dgm:t>
    </dgm:pt>
    <dgm:pt modelId="{BAFC9C4E-3E01-4501-9100-9FCF6058F254}" type="pres">
      <dgm:prSet presAssocID="{8DDDCD8D-82C5-42B8-8A08-7192364B58E4}" presName="root" presStyleCnt="0">
        <dgm:presLayoutVars>
          <dgm:dir/>
          <dgm:resizeHandles val="exact"/>
        </dgm:presLayoutVars>
      </dgm:prSet>
      <dgm:spPr/>
    </dgm:pt>
    <dgm:pt modelId="{087D2123-8420-4E86-80E5-E93B635EA861}" type="pres">
      <dgm:prSet presAssocID="{F62DD777-3824-4F72-8BCD-9DA11365C569}" presName="compNode" presStyleCnt="0"/>
      <dgm:spPr/>
    </dgm:pt>
    <dgm:pt modelId="{A7504727-880B-411F-8404-5BCF20F48B99}" type="pres">
      <dgm:prSet presAssocID="{F62DD777-3824-4F72-8BCD-9DA11365C569}" presName="bgRect" presStyleLbl="bgShp" presStyleIdx="0" presStyleCnt="2"/>
      <dgm:spPr/>
    </dgm:pt>
    <dgm:pt modelId="{B28A4BE6-2CE4-475C-A753-48B301FAD734}" type="pres">
      <dgm:prSet presAssocID="{F62DD777-3824-4F72-8BCD-9DA11365C5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זער"/>
        </a:ext>
      </dgm:extLst>
    </dgm:pt>
    <dgm:pt modelId="{271FF0C7-487F-43D8-91CB-EB3B1EDB9609}" type="pres">
      <dgm:prSet presAssocID="{F62DD777-3824-4F72-8BCD-9DA11365C569}" presName="spaceRect" presStyleCnt="0"/>
      <dgm:spPr/>
    </dgm:pt>
    <dgm:pt modelId="{E813603F-94A6-4EF4-94D6-3E9C1BAB4686}" type="pres">
      <dgm:prSet presAssocID="{F62DD777-3824-4F72-8BCD-9DA11365C569}" presName="parTx" presStyleLbl="revTx" presStyleIdx="0" presStyleCnt="2">
        <dgm:presLayoutVars>
          <dgm:chMax val="0"/>
          <dgm:chPref val="0"/>
        </dgm:presLayoutVars>
      </dgm:prSet>
      <dgm:spPr/>
    </dgm:pt>
    <dgm:pt modelId="{497AFFB0-C67B-4B93-9F0E-BD2B83274E2C}" type="pres">
      <dgm:prSet presAssocID="{30F91342-8ED3-469D-93FE-310C7C6B53B8}" presName="sibTrans" presStyleCnt="0"/>
      <dgm:spPr/>
    </dgm:pt>
    <dgm:pt modelId="{6D85B551-1A59-46B4-A584-E5BCB204D33C}" type="pres">
      <dgm:prSet presAssocID="{93727F1E-4838-45CB-AB5B-CF3FCD3CCA6E}" presName="compNode" presStyleCnt="0"/>
      <dgm:spPr/>
    </dgm:pt>
    <dgm:pt modelId="{2D96CE4E-7FAA-4E1E-A0A8-20C2E8327495}" type="pres">
      <dgm:prSet presAssocID="{93727F1E-4838-45CB-AB5B-CF3FCD3CCA6E}" presName="bgRect" presStyleLbl="bgShp" presStyleIdx="1" presStyleCnt="2"/>
      <dgm:spPr/>
    </dgm:pt>
    <dgm:pt modelId="{861DE9C8-4AD7-43F7-9010-E44A370A8FC5}" type="pres">
      <dgm:prSet presAssocID="{93727F1E-4838-45CB-AB5B-CF3FCD3CCA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קשת"/>
        </a:ext>
      </dgm:extLst>
    </dgm:pt>
    <dgm:pt modelId="{1A378560-5907-4E12-9B38-E46A6435C95F}" type="pres">
      <dgm:prSet presAssocID="{93727F1E-4838-45CB-AB5B-CF3FCD3CCA6E}" presName="spaceRect" presStyleCnt="0"/>
      <dgm:spPr/>
    </dgm:pt>
    <dgm:pt modelId="{2A6AE268-524F-432B-B665-9B3CDB12E29A}" type="pres">
      <dgm:prSet presAssocID="{93727F1E-4838-45CB-AB5B-CF3FCD3CCA6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DC5BD0C-611D-4A45-A24F-2994F1FB8AC9}" srcId="{8DDDCD8D-82C5-42B8-8A08-7192364B58E4}" destId="{93727F1E-4838-45CB-AB5B-CF3FCD3CCA6E}" srcOrd="1" destOrd="0" parTransId="{90AE8670-2FDC-4DBC-B9B8-9196CFC44732}" sibTransId="{A906703B-A3DB-43EA-BA0E-E2D6BED5D2E0}"/>
    <dgm:cxn modelId="{87CDB83E-54C9-4D6B-B981-8FF66F6263A9}" type="presOf" srcId="{8DDDCD8D-82C5-42B8-8A08-7192364B58E4}" destId="{BAFC9C4E-3E01-4501-9100-9FCF6058F254}" srcOrd="0" destOrd="0" presId="urn:microsoft.com/office/officeart/2018/2/layout/IconVerticalSolidList"/>
    <dgm:cxn modelId="{0F2A457B-86EB-4C60-829F-6E84D2201963}" type="presOf" srcId="{F62DD777-3824-4F72-8BCD-9DA11365C569}" destId="{E813603F-94A6-4EF4-94D6-3E9C1BAB4686}" srcOrd="0" destOrd="0" presId="urn:microsoft.com/office/officeart/2018/2/layout/IconVerticalSolidList"/>
    <dgm:cxn modelId="{D39C51B3-562E-4F29-8312-4CC75B7B5B0C}" type="presOf" srcId="{93727F1E-4838-45CB-AB5B-CF3FCD3CCA6E}" destId="{2A6AE268-524F-432B-B665-9B3CDB12E29A}" srcOrd="0" destOrd="0" presId="urn:microsoft.com/office/officeart/2018/2/layout/IconVerticalSolidList"/>
    <dgm:cxn modelId="{64D092C0-B746-4103-A4FE-AFE69DC11B63}" srcId="{8DDDCD8D-82C5-42B8-8A08-7192364B58E4}" destId="{F62DD777-3824-4F72-8BCD-9DA11365C569}" srcOrd="0" destOrd="0" parTransId="{86E3966D-353E-49F8-BD53-B88D54DEC79C}" sibTransId="{30F91342-8ED3-469D-93FE-310C7C6B53B8}"/>
    <dgm:cxn modelId="{C5AF6CB7-0F10-4F50-89C0-4533623EBE1E}" type="presParOf" srcId="{BAFC9C4E-3E01-4501-9100-9FCF6058F254}" destId="{087D2123-8420-4E86-80E5-E93B635EA861}" srcOrd="0" destOrd="0" presId="urn:microsoft.com/office/officeart/2018/2/layout/IconVerticalSolidList"/>
    <dgm:cxn modelId="{C2849B6C-E2E0-47F6-918E-277507EC2813}" type="presParOf" srcId="{087D2123-8420-4E86-80E5-E93B635EA861}" destId="{A7504727-880B-411F-8404-5BCF20F48B99}" srcOrd="0" destOrd="0" presId="urn:microsoft.com/office/officeart/2018/2/layout/IconVerticalSolidList"/>
    <dgm:cxn modelId="{8EEEA093-EC46-48BA-94C3-DAD96940C1ED}" type="presParOf" srcId="{087D2123-8420-4E86-80E5-E93B635EA861}" destId="{B28A4BE6-2CE4-475C-A753-48B301FAD734}" srcOrd="1" destOrd="0" presId="urn:microsoft.com/office/officeart/2018/2/layout/IconVerticalSolidList"/>
    <dgm:cxn modelId="{015BA782-2865-488A-BE70-9767FA77B1AB}" type="presParOf" srcId="{087D2123-8420-4E86-80E5-E93B635EA861}" destId="{271FF0C7-487F-43D8-91CB-EB3B1EDB9609}" srcOrd="2" destOrd="0" presId="urn:microsoft.com/office/officeart/2018/2/layout/IconVerticalSolidList"/>
    <dgm:cxn modelId="{85E3F94B-8118-40D1-BA88-48C4577E00B9}" type="presParOf" srcId="{087D2123-8420-4E86-80E5-E93B635EA861}" destId="{E813603F-94A6-4EF4-94D6-3E9C1BAB4686}" srcOrd="3" destOrd="0" presId="urn:microsoft.com/office/officeart/2018/2/layout/IconVerticalSolidList"/>
    <dgm:cxn modelId="{543C99A8-6007-436D-845E-CFD7D1733A60}" type="presParOf" srcId="{BAFC9C4E-3E01-4501-9100-9FCF6058F254}" destId="{497AFFB0-C67B-4B93-9F0E-BD2B83274E2C}" srcOrd="1" destOrd="0" presId="urn:microsoft.com/office/officeart/2018/2/layout/IconVerticalSolidList"/>
    <dgm:cxn modelId="{62CDA901-62AC-425D-B3CA-78D124C6C7AD}" type="presParOf" srcId="{BAFC9C4E-3E01-4501-9100-9FCF6058F254}" destId="{6D85B551-1A59-46B4-A584-E5BCB204D33C}" srcOrd="2" destOrd="0" presId="urn:microsoft.com/office/officeart/2018/2/layout/IconVerticalSolidList"/>
    <dgm:cxn modelId="{FC513C92-CC8D-4134-BBB8-B144DA5B401C}" type="presParOf" srcId="{6D85B551-1A59-46B4-A584-E5BCB204D33C}" destId="{2D96CE4E-7FAA-4E1E-A0A8-20C2E8327495}" srcOrd="0" destOrd="0" presId="urn:microsoft.com/office/officeart/2018/2/layout/IconVerticalSolidList"/>
    <dgm:cxn modelId="{6CBC4E3B-EBD5-47CC-AD05-13AB1D532169}" type="presParOf" srcId="{6D85B551-1A59-46B4-A584-E5BCB204D33C}" destId="{861DE9C8-4AD7-43F7-9010-E44A370A8FC5}" srcOrd="1" destOrd="0" presId="urn:microsoft.com/office/officeart/2018/2/layout/IconVerticalSolidList"/>
    <dgm:cxn modelId="{B018E979-EBC9-49B6-87E0-EF7D055194EC}" type="presParOf" srcId="{6D85B551-1A59-46B4-A584-E5BCB204D33C}" destId="{1A378560-5907-4E12-9B38-E46A6435C95F}" srcOrd="2" destOrd="0" presId="urn:microsoft.com/office/officeart/2018/2/layout/IconVerticalSolidList"/>
    <dgm:cxn modelId="{28AF85B3-F7F2-4576-9425-90AC1F0B221A}" type="presParOf" srcId="{6D85B551-1A59-46B4-A584-E5BCB204D33C}" destId="{2A6AE268-524F-432B-B665-9B3CDB12E2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B8D53-DAFA-4EBF-B7D2-3D7350FA1F34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ספר הטלפונים הדיגיטלי שלכם מציע יתרונות ברורים שנועדו לפשטות ויעילות:</a:t>
          </a:r>
          <a:endParaRPr lang="en-US" sz="1800" kern="1200"/>
        </a:p>
      </dsp:txBody>
      <dsp:txXfrm>
        <a:off x="3405805" y="42725"/>
        <a:ext cx="3703990" cy="754434"/>
      </dsp:txXfrm>
    </dsp:sp>
    <dsp:sp modelId="{C0918723-7170-441B-8584-F63E04E7378C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/>
            <a:t>אין צורך בהתקנה</a:t>
          </a:r>
          <a:r>
            <a:rPr lang="he-IL" sz="1800" kern="1200"/>
            <a:t> – פועל ישירות בדפדפן שלכם. </a:t>
          </a:r>
          <a:r>
            <a:rPr lang="en-IL" sz="1800" kern="1200"/>
            <a:t>🌐</a:t>
          </a:r>
          <a:endParaRPr lang="en-US" sz="1800" kern="1200"/>
        </a:p>
      </dsp:txBody>
      <dsp:txXfrm>
        <a:off x="3405805" y="920588"/>
        <a:ext cx="3703990" cy="754434"/>
      </dsp:txXfrm>
    </dsp:sp>
    <dsp:sp modelId="{DEA5667D-3220-4F4E-8F63-7A594E453728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/>
            <a:t>נגיש מכל מכשיר</a:t>
          </a:r>
          <a:r>
            <a:rPr lang="he-IL" sz="1800" kern="1200"/>
            <a:t> (מחשב, נייד, טאבלט). </a:t>
          </a:r>
          <a:r>
            <a:rPr lang="en-IL" sz="1800" kern="1200"/>
            <a:t>💻📱</a:t>
          </a:r>
          <a:endParaRPr lang="en-US" sz="1800" kern="1200"/>
        </a:p>
      </dsp:txBody>
      <dsp:txXfrm>
        <a:off x="3405805" y="1798451"/>
        <a:ext cx="3703990" cy="754434"/>
      </dsp:txXfrm>
    </dsp:sp>
    <dsp:sp modelId="{021B126C-1823-4A1C-815E-1939F1EFAB5B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/>
            <a:t>עיצוב מינימליסטי וקל לתפעול</a:t>
          </a:r>
          <a:r>
            <a:rPr lang="he-IL" sz="1800" kern="1200"/>
            <a:t>. </a:t>
          </a:r>
          <a:r>
            <a:rPr lang="en-IL" sz="1800" kern="1200"/>
            <a:t>✨</a:t>
          </a:r>
          <a:endParaRPr lang="en-US" sz="1800" kern="1200"/>
        </a:p>
      </dsp:txBody>
      <dsp:txXfrm>
        <a:off x="3405805" y="2676315"/>
        <a:ext cx="3703990" cy="754434"/>
      </dsp:txXfrm>
    </dsp:sp>
    <dsp:sp modelId="{B40F4A67-5C94-43A0-AF3D-B1F08DA885D4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kern="1200"/>
            <a:t>שמירה מאובטחת</a:t>
          </a:r>
          <a:r>
            <a:rPr lang="he-IL" sz="1800" kern="1200"/>
            <a:t> עם הצפנת סיסמאות מתקדמת. </a:t>
          </a:r>
          <a:r>
            <a:rPr lang="en-IL" sz="1800" kern="1200"/>
            <a:t>🔒</a:t>
          </a:r>
          <a:endParaRPr lang="en-US" sz="1800" kern="1200"/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04727-880B-411F-8404-5BCF20F48B9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A4BE6-2CE4-475C-A753-48B301FAD73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603F-94A6-4EF4-94D6-3E9C1BAB468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/>
            <a:t>מוכנים לקחת שליטה על אנשי הקשר שלכם?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2D96CE4E-7FAA-4E1E-A0A8-20C2E832749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DE9C8-4AD7-43F7-9010-E44A370A8FC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AE268-524F-432B-B665-9B3CDB12E29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/>
            <a:t>תגידו שלום למספרים שאבדו ושלום לניהול אנשי קשר ללא מאמץ!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FD4107-3F5C-1796-5D56-3654E067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1D33420-1CF3-36EE-B1E3-12DEDF896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981083-360B-9042-C0DB-ABE6446E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717E85-7648-11BF-A264-DB42B33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E1DFE0-A32D-4443-A7F7-5DE261CC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3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EDCFF-3E45-7754-EBBD-8D0A545E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52FADF-813B-0E96-6454-258A1A18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59851F-4388-E648-E67C-B38DEC36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403604-A49F-72AE-3207-4D45EFA3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53C1E6-3AF9-D431-56C7-E30D3BFA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143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194D8A9-1E62-0637-F294-6267A2ED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7EBBCF-E099-EF2A-BB11-BD456557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2C9EAF-061C-DAAD-EED1-6BF68FDE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D991C2-FB73-5592-80CC-966DE468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3AD34A-84F2-27E1-7647-036BEBBD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39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C3ADA7-0B44-C174-BC90-EA2BD30B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38ED18-1F42-8DDB-2996-0351D893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7EA65A-00F0-F303-E3CA-34D7EC56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7E8C77-44B4-53BF-C0F6-5AF031D4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A998C7-4EB4-9AB3-C982-4FF50265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26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ED85A7-29A2-9512-F5E4-D0684664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71B162-0105-955F-D885-3F445DD7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734F19-9EB8-AC62-3F2E-FFFB62FE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8283F2-886B-1F06-678E-2C40FFF2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543F3B-3464-49FA-A585-62C31ADA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F26741-65FB-E1A6-6D51-CAC0BCA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6C6A46-9E3E-1254-18C4-0BA769F5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DFEC770-61B5-2B17-C011-BA088CA3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0B1C919-9AF3-4C3F-7E26-FF38B42E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A4EA98-13F8-AF39-997D-D5C3CD81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60A441-B56C-4A8B-A046-3FC1E8FC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64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7002C-2848-53D0-D448-386B76F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095445-7B7C-9083-20B2-892A58C4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4EA452-8B09-3750-130C-89EDD58A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7ED012D-6840-0D6E-153D-36237235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EE8FB4B-2D79-71EC-B547-7302E94F3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8E0CAC7-233A-DB3C-DBFD-D44C1814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13FBF16-F109-9C98-322F-A1C9206B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3882F92-6B0B-50A7-A106-916FA14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20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025A1D-6FF7-740E-11DE-E71EB3CA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87B8013-8AE4-BBD3-2162-3BFFB9E3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5682861-0212-12A7-7328-35475E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1DBF21-B90F-B035-26CF-29BBD41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997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CAFE5F5-C204-BFD0-BCDB-33066B9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CB7D7B-232E-906F-545D-FB6A03AD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22B786-0999-918C-CC52-F1E4FA59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055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FA42F2-3F6E-F48F-0328-2AC14351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6D243F-26A9-99B7-6F95-F2325B19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826DCA-617A-9BD5-06A6-C30ADC84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D2F01A-381A-2A73-0ADB-1D4E0D15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E87276-914D-5457-7869-B9D97157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1FEA49-8169-F4FA-21B9-16128DC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020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9FA223-D89E-AF64-728D-6F3B59E9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E41C67-942E-972A-3352-E6FC3BDC7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7F5C16-19E0-E183-FFE6-2AE015A58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2A2122-A389-9D11-8297-3369D5BD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28A1D0-7172-9C2B-1E1C-979EE440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215F27-60FB-2203-0156-823F0236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10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A573287-F760-1FAC-8DE7-BD593581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8E427F-00B4-DBB7-10AB-A200E7730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1D0901-8C8C-0600-EFB1-3420831B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F4940-593C-41CF-A6E9-4FC5A3821B40}" type="datetimeFigureOut">
              <a:rPr lang="en-IL" smtClean="0"/>
              <a:t>22/06/2025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4844C8-2BCC-5C9D-F867-0CB4406A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82F886-5A08-62C6-66E9-C48BE8789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BDDCB-A104-4D51-9397-3DE5D972F52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719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localhost:3000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AD961C1-7D15-3796-16A6-3B6CC602D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e-IL" sz="4000" b="1">
                <a:solidFill>
                  <a:srgbClr val="FFFFFF"/>
                </a:solidFill>
              </a:rPr>
              <a:t>למה ניהול אנשי קשר מרגיש כמו כאוס</a:t>
            </a:r>
            <a:r>
              <a:rPr lang="en-US" sz="4000" b="1">
                <a:solidFill>
                  <a:srgbClr val="FFFFFF"/>
                </a:solidFill>
              </a:rPr>
              <a:t>?</a:t>
            </a:r>
            <a:br>
              <a:rPr lang="he-IL" sz="4000" b="1">
                <a:solidFill>
                  <a:srgbClr val="FFFFFF"/>
                </a:solidFill>
              </a:rPr>
            </a:br>
            <a:endParaRPr lang="en-IL" sz="4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AF779FB-054E-09C4-6998-31EED4148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he-IL" sz="2000"/>
              <a:t>האם אתם מוצאים את עצמכם מתמודדים עם הבעיות האלה?</a:t>
            </a:r>
          </a:p>
          <a:p>
            <a:r>
              <a:rPr lang="he-IL" sz="2000" b="1"/>
              <a:t>חיפוש אינסופי</a:t>
            </a:r>
            <a:r>
              <a:rPr lang="he-IL" sz="2000"/>
              <a:t> אחר מספר טלפון או כתובת? </a:t>
            </a:r>
            <a:r>
              <a:rPr lang="en-IL" sz="2000"/>
              <a:t>📱🔍</a:t>
            </a:r>
          </a:p>
          <a:p>
            <a:r>
              <a:rPr lang="he-IL" sz="2000" b="1"/>
              <a:t>אובדן אנשי קשר חשובים</a:t>
            </a:r>
            <a:r>
              <a:rPr lang="he-IL" sz="2000"/>
              <a:t> בעקבות החלפת מכשיר או קריסתו? </a:t>
            </a:r>
            <a:r>
              <a:rPr lang="en-IL" sz="2000"/>
              <a:t>🤦‍♀️❌</a:t>
            </a:r>
          </a:p>
          <a:p>
            <a:r>
              <a:rPr lang="he-IL" sz="2000" b="1"/>
              <a:t>קשיי זיכרון</a:t>
            </a:r>
            <a:r>
              <a:rPr lang="he-IL" sz="2000"/>
              <a:t> של מידע חיוני על אנשים שפגשתם? </a:t>
            </a:r>
            <a:r>
              <a:rPr lang="en-IL" sz="2000"/>
              <a:t>📝🤯</a:t>
            </a:r>
          </a:p>
          <a:p>
            <a:r>
              <a:rPr lang="he-IL" sz="2000" b="1"/>
              <a:t>מידע מפוזר</a:t>
            </a:r>
            <a:r>
              <a:rPr lang="he-IL" sz="2000"/>
              <a:t> על אנשי קשר באפליקציות שונות או פתקים? </a:t>
            </a:r>
            <a:r>
              <a:rPr lang="en-IL" sz="2000"/>
              <a:t>🌐🔗</a:t>
            </a:r>
          </a:p>
          <a:p>
            <a:endParaRPr lang="en-IL" sz="2000"/>
          </a:p>
        </p:txBody>
      </p:sp>
    </p:spTree>
    <p:extLst>
      <p:ext uri="{BB962C8B-B14F-4D97-AF65-F5344CB8AC3E}">
        <p14:creationId xmlns:p14="http://schemas.microsoft.com/office/powerpoint/2010/main" val="2603686558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1702BBC-E279-D943-F577-4D67AEEC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he-IL" sz="3700">
                <a:solidFill>
                  <a:srgbClr val="FFFFFF"/>
                </a:solidFill>
              </a:rPr>
              <a:t>ספר טלפונים דיגיטלי – הסדר החדש של אנשי הקשר שלכם</a:t>
            </a:r>
            <a:endParaRPr lang="en-IL" sz="3700">
              <a:solidFill>
                <a:srgbClr val="FFFFFF"/>
              </a:solidFill>
            </a:endParaRPr>
          </a:p>
        </p:txBody>
      </p:sp>
      <p:sp>
        <p:nvSpPr>
          <p:cNvPr id="38" name="מציין מיקום תוכן 2">
            <a:extLst>
              <a:ext uri="{FF2B5EF4-FFF2-40B4-BE49-F238E27FC236}">
                <a16:creationId xmlns:a16="http://schemas.microsoft.com/office/drawing/2014/main" id="{45324AE6-8A56-389F-29EA-C2D1351B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2000"/>
              <a:t>דמיינו עולם בו כל אנשי הקשר החשובים שלכם:</a:t>
            </a:r>
          </a:p>
          <a:p>
            <a:pPr marL="0" indent="0">
              <a:buNone/>
            </a:pPr>
            <a:r>
              <a:rPr lang="he-IL" sz="2000" b="1"/>
              <a:t>שמורים בצורה מאובטחת בענן</a:t>
            </a:r>
            <a:r>
              <a:rPr lang="he-IL" sz="2000"/>
              <a:t> ונגישים מכל מכשיר, בכל מקום. ☁️</a:t>
            </a:r>
          </a:p>
          <a:p>
            <a:pPr marL="0" indent="0">
              <a:buNone/>
            </a:pPr>
            <a:r>
              <a:rPr lang="he-IL" sz="2000" b="1"/>
              <a:t>ניתנים לחיפוש בקלות</a:t>
            </a:r>
            <a:r>
              <a:rPr lang="he-IL" sz="2000"/>
              <a:t>, כך שתמצאו את מי שאתם צריכים תוך שניות. ⚡</a:t>
            </a:r>
          </a:p>
          <a:p>
            <a:pPr marL="0" indent="0">
              <a:buNone/>
            </a:pPr>
            <a:r>
              <a:rPr lang="he-IL" sz="2000" b="1"/>
              <a:t>מעודכנים תמיד</a:t>
            </a:r>
            <a:r>
              <a:rPr lang="he-IL" sz="2000"/>
              <a:t>, מה שמבטיח שלעולם לא תאבדו קשר. </a:t>
            </a:r>
            <a:r>
              <a:rPr lang="en-IL" sz="2000"/>
              <a:t>✅</a:t>
            </a:r>
          </a:p>
          <a:p>
            <a:pPr marL="0" indent="0">
              <a:buNone/>
            </a:pPr>
            <a:r>
              <a:rPr lang="he-IL" sz="2000" b="1"/>
              <a:t>מנוהלים ללא מאמץ</a:t>
            </a:r>
            <a:r>
              <a:rPr lang="he-IL" sz="2000"/>
              <a:t>, ומשחררים אתכם מהבלגן של רשימות מיושנות. </a:t>
            </a:r>
            <a:r>
              <a:rPr lang="en-IL" sz="2000"/>
              <a:t>😌</a:t>
            </a:r>
          </a:p>
          <a:p>
            <a:pPr marL="0" indent="0">
              <a:buNone/>
            </a:pPr>
            <a:endParaRPr lang="en-IL" sz="2000"/>
          </a:p>
        </p:txBody>
      </p:sp>
    </p:spTree>
    <p:extLst>
      <p:ext uri="{BB962C8B-B14F-4D97-AF65-F5344CB8AC3E}">
        <p14:creationId xmlns:p14="http://schemas.microsoft.com/office/powerpoint/2010/main" val="2446436060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5863F46-BAC7-0026-7C6F-92C49631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he-IL" sz="4000"/>
              <a:t>4 צעדים פשוטים ואתם בעניינים</a:t>
            </a:r>
            <a:endParaRPr lang="en-IL" sz="40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EFCA68-30F3-15CF-0F8B-5283706B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e-IL" sz="2000"/>
              <a:t>להתחיל להשתמש בספר הטלפונים הדיגיטלי שלכם זה קל: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000" b="1"/>
              <a:t>נרשמים לאתר.</a:t>
            </a:r>
            <a:endParaRPr lang="he-IL" sz="2000"/>
          </a:p>
          <a:p>
            <a:pPr marL="514350" indent="-514350">
              <a:buFont typeface="+mj-lt"/>
              <a:buAutoNum type="arabicPeriod"/>
            </a:pPr>
            <a:r>
              <a:rPr lang="he-IL" sz="2000" b="1"/>
              <a:t>מוסיפים את אנשי הקשר שלכם</a:t>
            </a:r>
            <a:r>
              <a:rPr lang="he-IL" sz="2000"/>
              <a:t> עם שמות, מספרים וכתובות.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000" b="1"/>
              <a:t>נכנסים מכל מכשיר</a:t>
            </a:r>
            <a:r>
              <a:rPr lang="he-IL" sz="2000"/>
              <a:t> כדי לגשת לרשימה המלאה שלכם.</a:t>
            </a:r>
          </a:p>
          <a:p>
            <a:pPr marL="514350" indent="-514350">
              <a:buFont typeface="+mj-lt"/>
              <a:buAutoNum type="arabicPeriod"/>
            </a:pPr>
            <a:r>
              <a:rPr lang="he-IL" sz="2000" b="1"/>
              <a:t>מנהלים ומעדכנים</a:t>
            </a:r>
            <a:r>
              <a:rPr lang="he-IL" sz="2000"/>
              <a:t> את אנשי הקשר שלכם בכל עת, מכל מקום.</a:t>
            </a:r>
          </a:p>
          <a:p>
            <a:endParaRPr lang="en-IL" sz="20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8459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91D08-0E75-BBC0-9F04-715D4902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מייחד אותנו?</a:t>
            </a:r>
            <a:endParaRPr lang="en-IL" dirty="0"/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DA0DF48B-6D79-AA4D-0C16-A144377E24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171395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CF9B487-AB03-87CD-3A5C-44C7CDEB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>
                <a:solidFill>
                  <a:schemeClr val="tx2"/>
                </a:solidFill>
              </a:rPr>
              <a:t>למי זה הכי מתאים?</a:t>
            </a:r>
            <a:endParaRPr lang="en-IL" sz="3600">
              <a:solidFill>
                <a:schemeClr val="tx2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D1B686-88E7-F0A7-E4F7-46B906D5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>
                <a:solidFill>
                  <a:schemeClr val="tx2"/>
                </a:solidFill>
              </a:rPr>
              <a:t>ספר הטלפונים הדיגיטלי הוא אידיאלי עבור כל מי שצריך לשמור על הסדר בקשרים שלו:</a:t>
            </a:r>
          </a:p>
          <a:p>
            <a:r>
              <a:rPr lang="he-IL" sz="1800" b="1">
                <a:solidFill>
                  <a:schemeClr val="tx2"/>
                </a:solidFill>
              </a:rPr>
              <a:t>אנשי מקצוע עסוקים</a:t>
            </a:r>
            <a:r>
              <a:rPr lang="he-IL" sz="1800">
                <a:solidFill>
                  <a:schemeClr val="tx2"/>
                </a:solidFill>
              </a:rPr>
              <a:t> המנהלים רשת רחבה </a:t>
            </a:r>
            <a:r>
              <a:rPr lang="en-IL" sz="1800">
                <a:solidFill>
                  <a:schemeClr val="tx2"/>
                </a:solidFill>
              </a:rPr>
              <a:t>🧑‍💼</a:t>
            </a:r>
          </a:p>
          <a:p>
            <a:r>
              <a:rPr lang="he-IL" sz="1800" b="1">
                <a:solidFill>
                  <a:schemeClr val="tx2"/>
                </a:solidFill>
              </a:rPr>
              <a:t>יחידים</a:t>
            </a:r>
            <a:r>
              <a:rPr lang="he-IL" sz="1800">
                <a:solidFill>
                  <a:schemeClr val="tx2"/>
                </a:solidFill>
              </a:rPr>
              <a:t> המעוניינים במרכז קשרים אישי אמין </a:t>
            </a:r>
            <a:r>
              <a:rPr lang="en-IL" sz="1800">
                <a:solidFill>
                  <a:schemeClr val="tx2"/>
                </a:solidFill>
              </a:rPr>
              <a:t>👤</a:t>
            </a:r>
          </a:p>
          <a:p>
            <a:r>
              <a:rPr lang="he-IL" sz="1800" b="1">
                <a:solidFill>
                  <a:schemeClr val="tx2"/>
                </a:solidFill>
              </a:rPr>
              <a:t>עסקים קטנים</a:t>
            </a:r>
            <a:r>
              <a:rPr lang="he-IL" sz="1800">
                <a:solidFill>
                  <a:schemeClr val="tx2"/>
                </a:solidFill>
              </a:rPr>
              <a:t> העוקבים אחר פרטי לקוחות או ספקים </a:t>
            </a:r>
            <a:r>
              <a:rPr lang="en-IL" sz="1800">
                <a:solidFill>
                  <a:schemeClr val="tx2"/>
                </a:solidFill>
              </a:rPr>
              <a:t>🏢</a:t>
            </a:r>
          </a:p>
          <a:p>
            <a:r>
              <a:rPr lang="he-IL" sz="1800" b="1">
                <a:solidFill>
                  <a:schemeClr val="tx2"/>
                </a:solidFill>
              </a:rPr>
              <a:t>כל מי</a:t>
            </a:r>
            <a:r>
              <a:rPr lang="he-IL" sz="1800">
                <a:solidFill>
                  <a:schemeClr val="tx2"/>
                </a:solidFill>
              </a:rPr>
              <a:t> שנמאס לו לאבד מספרים חשובים! </a:t>
            </a:r>
            <a:r>
              <a:rPr lang="en-IL" sz="1800">
                <a:solidFill>
                  <a:schemeClr val="tx2"/>
                </a:solidFill>
              </a:rPr>
              <a:t>🤷‍♀️</a:t>
            </a:r>
          </a:p>
          <a:p>
            <a:endParaRPr lang="en-IL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oustache Face with Solid Fill">
            <a:extLst>
              <a:ext uri="{FF2B5EF4-FFF2-40B4-BE49-F238E27FC236}">
                <a16:creationId xmlns:a16="http://schemas.microsoft.com/office/drawing/2014/main" id="{C49BAAB3-0E3A-8E9C-6F67-27B12E3E7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74A5AE-6A78-DDCF-4510-4B2E4221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התחילו לנהל חכם יותר כבר עכשיו!</a:t>
            </a:r>
            <a:endParaRPr lang="en-IL" dirty="0"/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F6C55A33-F0DC-D519-A2D5-A36820EFC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10844"/>
              </p:ext>
            </p:extLst>
          </p:nvPr>
        </p:nvGraphicFramePr>
        <p:xfrm>
          <a:off x="838200" y="10279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מלבן: פינות מעוגלות 4">
            <a:hlinkClick r:id="rId7"/>
            <a:extLst>
              <a:ext uri="{FF2B5EF4-FFF2-40B4-BE49-F238E27FC236}">
                <a16:creationId xmlns:a16="http://schemas.microsoft.com/office/drawing/2014/main" id="{AFA2A4FB-BEA2-4855-BBEE-6AD9EB587D41}"/>
              </a:ext>
            </a:extLst>
          </p:cNvPr>
          <p:cNvSpPr/>
          <p:nvPr/>
        </p:nvSpPr>
        <p:spPr>
          <a:xfrm>
            <a:off x="4539574" y="5379244"/>
            <a:ext cx="3112851" cy="982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לחצו כאן כדי לעבור לאתר</a:t>
            </a:r>
          </a:p>
        </p:txBody>
      </p:sp>
    </p:spTree>
    <p:extLst>
      <p:ext uri="{BB962C8B-B14F-4D97-AF65-F5344CB8AC3E}">
        <p14:creationId xmlns:p14="http://schemas.microsoft.com/office/powerpoint/2010/main" val="114453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310</Words>
  <Application>Microsoft Office PowerPoint</Application>
  <PresentationFormat>מסך רחב</PresentationFormat>
  <Paragraphs>34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ערכת נושא Office</vt:lpstr>
      <vt:lpstr>למה ניהול אנשי קשר מרגיש כמו כאוס? </vt:lpstr>
      <vt:lpstr>ספר טלפונים דיגיטלי – הסדר החדש של אנשי הקשר שלכם</vt:lpstr>
      <vt:lpstr>4 צעדים פשוטים ואתם בעניינים</vt:lpstr>
      <vt:lpstr>מה מייחד אותנו?</vt:lpstr>
      <vt:lpstr>למי זה הכי מתאים?</vt:lpstr>
      <vt:lpstr>התחילו לנהל חכם יותר כבר עכשיו!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שליו אהרון</dc:creator>
  <cp:lastModifiedBy>שליו אהרון</cp:lastModifiedBy>
  <cp:revision>1</cp:revision>
  <dcterms:created xsi:type="dcterms:W3CDTF">2025-06-22T14:42:43Z</dcterms:created>
  <dcterms:modified xsi:type="dcterms:W3CDTF">2025-06-22T14:55:34Z</dcterms:modified>
</cp:coreProperties>
</file>