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2443-27A8-4EA9-81B0-31F4ADA44D2D}" type="datetimeFigureOut">
              <a:rPr lang="he-IL" smtClean="0"/>
              <a:t>כ"ה/אייר/תשפ"ג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9F4-33A8-4662-AB98-CEDD116FC8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573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2443-27A8-4EA9-81B0-31F4ADA44D2D}" type="datetimeFigureOut">
              <a:rPr lang="he-IL" smtClean="0"/>
              <a:t>כ"ה/אייר/תשפ"ג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9F4-33A8-4662-AB98-CEDD116FC8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91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2443-27A8-4EA9-81B0-31F4ADA44D2D}" type="datetimeFigureOut">
              <a:rPr lang="he-IL" smtClean="0"/>
              <a:t>כ"ה/אייר/תשפ"ג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9F4-33A8-4662-AB98-CEDD116FC8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175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2443-27A8-4EA9-81B0-31F4ADA44D2D}" type="datetimeFigureOut">
              <a:rPr lang="he-IL" smtClean="0"/>
              <a:t>כ"ה/אייר/תשפ"ג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9F4-33A8-4662-AB98-CEDD116FC8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800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2443-27A8-4EA9-81B0-31F4ADA44D2D}" type="datetimeFigureOut">
              <a:rPr lang="he-IL" smtClean="0"/>
              <a:t>כ"ה/אייר/תשפ"ג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9F4-33A8-4662-AB98-CEDD116FC8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54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2443-27A8-4EA9-81B0-31F4ADA44D2D}" type="datetimeFigureOut">
              <a:rPr lang="he-IL" smtClean="0"/>
              <a:t>כ"ה/אייר/תשפ"ג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9F4-33A8-4662-AB98-CEDD116FC8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87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2443-27A8-4EA9-81B0-31F4ADA44D2D}" type="datetimeFigureOut">
              <a:rPr lang="he-IL" smtClean="0"/>
              <a:t>כ"ה/אייר/תשפ"ג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9F4-33A8-4662-AB98-CEDD116FC8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021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2443-27A8-4EA9-81B0-31F4ADA44D2D}" type="datetimeFigureOut">
              <a:rPr lang="he-IL" smtClean="0"/>
              <a:t>כ"ה/אייר/תשפ"ג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9F4-33A8-4662-AB98-CEDD116FC8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57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2443-27A8-4EA9-81B0-31F4ADA44D2D}" type="datetimeFigureOut">
              <a:rPr lang="he-IL" smtClean="0"/>
              <a:t>כ"ה/אייר/תשפ"ג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9F4-33A8-4662-AB98-CEDD116FC8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04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2443-27A8-4EA9-81B0-31F4ADA44D2D}" type="datetimeFigureOut">
              <a:rPr lang="he-IL" smtClean="0"/>
              <a:t>כ"ה/אייר/תשפ"ג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9F4-33A8-4662-AB98-CEDD116FC8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047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2443-27A8-4EA9-81B0-31F4ADA44D2D}" type="datetimeFigureOut">
              <a:rPr lang="he-IL" smtClean="0"/>
              <a:t>כ"ה/אייר/תשפ"ג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9F4-33A8-4662-AB98-CEDD116FC8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86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2443-27A8-4EA9-81B0-31F4ADA44D2D}" type="datetimeFigureOut">
              <a:rPr lang="he-IL" smtClean="0"/>
              <a:t>כ"ה/אייר/תשפ"ג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689F4-33A8-4662-AB98-CEDD116FC8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22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927269" y="1280431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5927270" y="1592035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5927268" y="2219326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5927271" y="1905000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5927269" y="2529569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5927270" y="2841173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5927268" y="3468464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5927271" y="3154138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5927266" y="3785512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5927267" y="4097116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5927265" y="4724407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5927268" y="4410081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4152897" y="1280431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/>
          <p:cNvSpPr/>
          <p:nvPr/>
        </p:nvSpPr>
        <p:spPr>
          <a:xfrm>
            <a:off x="4152898" y="1592035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/>
          <p:cNvSpPr/>
          <p:nvPr/>
        </p:nvSpPr>
        <p:spPr>
          <a:xfrm>
            <a:off x="4152896" y="2219326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/>
          <p:cNvSpPr/>
          <p:nvPr/>
        </p:nvSpPr>
        <p:spPr>
          <a:xfrm>
            <a:off x="4152899" y="1905000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/>
          <p:cNvSpPr/>
          <p:nvPr/>
        </p:nvSpPr>
        <p:spPr>
          <a:xfrm>
            <a:off x="4152897" y="2529569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/>
          <p:cNvSpPr/>
          <p:nvPr/>
        </p:nvSpPr>
        <p:spPr>
          <a:xfrm>
            <a:off x="4152898" y="2841173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/>
          <p:cNvSpPr/>
          <p:nvPr/>
        </p:nvSpPr>
        <p:spPr>
          <a:xfrm>
            <a:off x="4152896" y="3468464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/>
          <p:cNvSpPr/>
          <p:nvPr/>
        </p:nvSpPr>
        <p:spPr>
          <a:xfrm>
            <a:off x="4152899" y="3154138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מלבן 23"/>
          <p:cNvSpPr/>
          <p:nvPr/>
        </p:nvSpPr>
        <p:spPr>
          <a:xfrm>
            <a:off x="4152894" y="3785512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/>
          <p:cNvSpPr/>
          <p:nvPr/>
        </p:nvSpPr>
        <p:spPr>
          <a:xfrm>
            <a:off x="4152895" y="4097116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/>
          <p:cNvSpPr/>
          <p:nvPr/>
        </p:nvSpPr>
        <p:spPr>
          <a:xfrm>
            <a:off x="4152893" y="4724407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/>
          <p:cNvSpPr/>
          <p:nvPr/>
        </p:nvSpPr>
        <p:spPr>
          <a:xfrm>
            <a:off x="4152896" y="4410081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>
            <a:off x="1952622" y="1356756"/>
            <a:ext cx="12083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Iteration </a:t>
            </a:r>
            <a:r>
              <a:rPr lang="en-US" sz="1400" dirty="0" err="1" smtClean="0"/>
              <a:t>i</a:t>
            </a:r>
            <a:endParaRPr lang="he-IL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654871" y="725387"/>
            <a:ext cx="12083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Array 1</a:t>
            </a:r>
            <a:endParaRPr lang="he-IL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437406" y="748646"/>
            <a:ext cx="12083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Array 2</a:t>
            </a:r>
            <a:endParaRPr lang="he-IL" sz="1400" dirty="0"/>
          </a:p>
        </p:txBody>
      </p:sp>
      <p:sp>
        <p:nvSpPr>
          <p:cNvPr id="31" name="מלבן 30"/>
          <p:cNvSpPr/>
          <p:nvPr/>
        </p:nvSpPr>
        <p:spPr>
          <a:xfrm>
            <a:off x="7717967" y="1318657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/>
          <p:cNvSpPr/>
          <p:nvPr/>
        </p:nvSpPr>
        <p:spPr>
          <a:xfrm>
            <a:off x="7717968" y="1630261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/>
          <p:cNvSpPr/>
          <p:nvPr/>
        </p:nvSpPr>
        <p:spPr>
          <a:xfrm>
            <a:off x="7717966" y="2257552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/>
          <p:cNvSpPr/>
          <p:nvPr/>
        </p:nvSpPr>
        <p:spPr>
          <a:xfrm>
            <a:off x="7717969" y="1943226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/>
          <p:cNvSpPr/>
          <p:nvPr/>
        </p:nvSpPr>
        <p:spPr>
          <a:xfrm>
            <a:off x="7717967" y="2567795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/>
          <p:cNvSpPr/>
          <p:nvPr/>
        </p:nvSpPr>
        <p:spPr>
          <a:xfrm>
            <a:off x="7717968" y="2879399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/>
          <p:cNvSpPr/>
          <p:nvPr/>
        </p:nvSpPr>
        <p:spPr>
          <a:xfrm>
            <a:off x="7717966" y="3506690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7717969" y="3192364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7717964" y="3823738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/>
          <p:cNvSpPr/>
          <p:nvPr/>
        </p:nvSpPr>
        <p:spPr>
          <a:xfrm>
            <a:off x="7717965" y="4135342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40"/>
          <p:cNvSpPr/>
          <p:nvPr/>
        </p:nvSpPr>
        <p:spPr>
          <a:xfrm>
            <a:off x="7717963" y="4762633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/>
          <p:cNvSpPr/>
          <p:nvPr/>
        </p:nvSpPr>
        <p:spPr>
          <a:xfrm>
            <a:off x="7717966" y="4448307"/>
            <a:ext cx="710293" cy="31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/>
          <p:cNvSpPr txBox="1"/>
          <p:nvPr/>
        </p:nvSpPr>
        <p:spPr>
          <a:xfrm>
            <a:off x="7219941" y="763613"/>
            <a:ext cx="12083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Array 1</a:t>
            </a:r>
            <a:endParaRPr lang="he-IL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20533" y="2419478"/>
            <a:ext cx="1600202" cy="3837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scanf</a:t>
            </a:r>
            <a:endParaRPr lang="he-IL" dirty="0"/>
          </a:p>
        </p:txBody>
      </p:sp>
      <p:cxnSp>
        <p:nvCxnSpPr>
          <p:cNvPr id="46" name="מחבר מרפקי 45"/>
          <p:cNvCxnSpPr/>
          <p:nvPr/>
        </p:nvCxnSpPr>
        <p:spPr>
          <a:xfrm>
            <a:off x="2686050" y="2611339"/>
            <a:ext cx="1298121" cy="697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37243" y="3100493"/>
            <a:ext cx="1251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i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2718699" y="2253469"/>
            <a:ext cx="4422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j</a:t>
            </a:r>
            <a:endParaRPr lang="he-IL" dirty="0"/>
          </a:p>
        </p:txBody>
      </p:sp>
      <p:sp>
        <p:nvSpPr>
          <p:cNvPr id="49" name="TextBox 48"/>
          <p:cNvSpPr txBox="1"/>
          <p:nvPr/>
        </p:nvSpPr>
        <p:spPr>
          <a:xfrm>
            <a:off x="4278089" y="3109362"/>
            <a:ext cx="3360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j</a:t>
            </a:r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>
            <a:off x="5707848" y="2160237"/>
            <a:ext cx="2041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j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6202814" y="2160884"/>
            <a:ext cx="1755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k</a:t>
            </a:r>
            <a:endParaRPr lang="he-IL" dirty="0"/>
          </a:p>
        </p:txBody>
      </p:sp>
      <p:sp>
        <p:nvSpPr>
          <p:cNvPr id="52" name="TextBox 51"/>
          <p:cNvSpPr txBox="1"/>
          <p:nvPr/>
        </p:nvSpPr>
        <p:spPr>
          <a:xfrm>
            <a:off x="7509097" y="3151416"/>
            <a:ext cx="1251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i</a:t>
            </a:r>
            <a:endParaRPr lang="he-IL" dirty="0"/>
          </a:p>
        </p:txBody>
      </p:sp>
      <p:sp>
        <p:nvSpPr>
          <p:cNvPr id="53" name="TextBox 52"/>
          <p:cNvSpPr txBox="1"/>
          <p:nvPr/>
        </p:nvSpPr>
        <p:spPr>
          <a:xfrm>
            <a:off x="8010512" y="3153399"/>
            <a:ext cx="1251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k</a:t>
            </a:r>
            <a:endParaRPr lang="he-IL" dirty="0"/>
          </a:p>
        </p:txBody>
      </p:sp>
      <p:sp>
        <p:nvSpPr>
          <p:cNvPr id="54" name="חץ ימינה 53"/>
          <p:cNvSpPr/>
          <p:nvPr/>
        </p:nvSpPr>
        <p:spPr>
          <a:xfrm>
            <a:off x="5021036" y="2803200"/>
            <a:ext cx="620485" cy="386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חץ ימינה 54"/>
          <p:cNvSpPr/>
          <p:nvPr/>
        </p:nvSpPr>
        <p:spPr>
          <a:xfrm>
            <a:off x="6700501" y="2803200"/>
            <a:ext cx="620485" cy="386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446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Office PowerPoint</Application>
  <PresentationFormat>מסך רחב</PresentationFormat>
  <Paragraphs>12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‏‏משתמש Windows</dc:creator>
  <cp:lastModifiedBy>‏‏משתמש Windows</cp:lastModifiedBy>
  <cp:revision>2</cp:revision>
  <dcterms:created xsi:type="dcterms:W3CDTF">2023-05-16T19:20:04Z</dcterms:created>
  <dcterms:modified xsi:type="dcterms:W3CDTF">2023-05-16T19:48:52Z</dcterms:modified>
</cp:coreProperties>
</file>