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ללא סגנון, ללא רשת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סגנון בהיר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13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3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084A4-AABE-4D3C-8CF6-394267FD4ECE}" type="datetimeFigureOut">
              <a:rPr lang="he-IL" smtClean="0"/>
              <a:t>ד'/תמוז/תשפ"ג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31EB-61A2-4C44-B3C0-563E8C10B88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73401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084A4-AABE-4D3C-8CF6-394267FD4ECE}" type="datetimeFigureOut">
              <a:rPr lang="he-IL" smtClean="0"/>
              <a:t>ד'/תמוז/תשפ"ג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31EB-61A2-4C44-B3C0-563E8C10B88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5241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084A4-AABE-4D3C-8CF6-394267FD4ECE}" type="datetimeFigureOut">
              <a:rPr lang="he-IL" smtClean="0"/>
              <a:t>ד'/תמוז/תשפ"ג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31EB-61A2-4C44-B3C0-563E8C10B88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1877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084A4-AABE-4D3C-8CF6-394267FD4ECE}" type="datetimeFigureOut">
              <a:rPr lang="he-IL" smtClean="0"/>
              <a:t>ד'/תמוז/תשפ"ג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31EB-61A2-4C44-B3C0-563E8C10B88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68804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084A4-AABE-4D3C-8CF6-394267FD4ECE}" type="datetimeFigureOut">
              <a:rPr lang="he-IL" smtClean="0"/>
              <a:t>ד'/תמוז/תשפ"ג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31EB-61A2-4C44-B3C0-563E8C10B88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62762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084A4-AABE-4D3C-8CF6-394267FD4ECE}" type="datetimeFigureOut">
              <a:rPr lang="he-IL" smtClean="0"/>
              <a:t>ד'/תמוז/תשפ"ג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31EB-61A2-4C44-B3C0-563E8C10B88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35944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084A4-AABE-4D3C-8CF6-394267FD4ECE}" type="datetimeFigureOut">
              <a:rPr lang="he-IL" smtClean="0"/>
              <a:t>ד'/תמוז/תשפ"ג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31EB-61A2-4C44-B3C0-563E8C10B88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91569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084A4-AABE-4D3C-8CF6-394267FD4ECE}" type="datetimeFigureOut">
              <a:rPr lang="he-IL" smtClean="0"/>
              <a:t>ד'/תמוז/תשפ"ג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31EB-61A2-4C44-B3C0-563E8C10B88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99037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084A4-AABE-4D3C-8CF6-394267FD4ECE}" type="datetimeFigureOut">
              <a:rPr lang="he-IL" smtClean="0"/>
              <a:t>ד'/תמוז/תשפ"ג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31EB-61A2-4C44-B3C0-563E8C10B88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72972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084A4-AABE-4D3C-8CF6-394267FD4ECE}" type="datetimeFigureOut">
              <a:rPr lang="he-IL" smtClean="0"/>
              <a:t>ד'/תמוז/תשפ"ג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31EB-61A2-4C44-B3C0-563E8C10B88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55095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084A4-AABE-4D3C-8CF6-394267FD4ECE}" type="datetimeFigureOut">
              <a:rPr lang="he-IL" smtClean="0"/>
              <a:t>ד'/תמוז/תשפ"ג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31EB-61A2-4C44-B3C0-563E8C10B88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70602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084A4-AABE-4D3C-8CF6-394267FD4ECE}" type="datetimeFigureOut">
              <a:rPr lang="he-IL" smtClean="0"/>
              <a:t>ד'/תמוז/תשפ"ג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131EB-61A2-4C44-B3C0-563E8C10B88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82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טבלה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832530"/>
              </p:ext>
            </p:extLst>
          </p:nvPr>
        </p:nvGraphicFramePr>
        <p:xfrm>
          <a:off x="3176338" y="-2903622"/>
          <a:ext cx="4395683" cy="11436416"/>
        </p:xfrm>
        <a:graphic>
          <a:graphicData uri="http://schemas.openxmlformats.org/drawingml/2006/table">
            <a:tbl>
              <a:tblPr rtl="1" firstRow="1" bandRow="1">
                <a:tableStyleId>{9D7B26C5-4107-4FEC-AEDC-1716B250A1EF}</a:tableStyleId>
              </a:tblPr>
              <a:tblGrid>
                <a:gridCol w="4395683"/>
              </a:tblGrid>
              <a:tr h="482867">
                <a:tc>
                  <a:txBody>
                    <a:bodyPr/>
                    <a:lstStyle/>
                    <a:p>
                      <a:pPr algn="ctr" rtl="0"/>
                      <a:endParaRPr lang="he-IL" sz="1800" b="0" dirty="0"/>
                    </a:p>
                  </a:txBody>
                  <a:tcPr/>
                </a:tc>
              </a:tr>
              <a:tr h="482867">
                <a:tc>
                  <a:txBody>
                    <a:bodyPr/>
                    <a:lstStyle/>
                    <a:p>
                      <a:pPr algn="ctr" rtl="0"/>
                      <a:endParaRPr lang="he-IL" sz="1800" b="0" dirty="0"/>
                    </a:p>
                  </a:txBody>
                  <a:tcPr/>
                </a:tc>
              </a:tr>
              <a:tr h="482867"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0" dirty="0" smtClean="0"/>
                        <a:t>0x</a:t>
                      </a:r>
                      <a:r>
                        <a:rPr lang="en-US" dirty="0" smtClean="0"/>
                        <a:t>9ad9e71c - ret</a:t>
                      </a:r>
                      <a:endParaRPr lang="he-IL" sz="1800" b="0" dirty="0"/>
                    </a:p>
                  </a:txBody>
                  <a:tcPr/>
                </a:tc>
              </a:tr>
              <a:tr h="482867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0x9ad9e71a – pop </a:t>
                      </a:r>
                      <a:r>
                        <a:rPr lang="en-US" dirty="0" err="1" smtClean="0"/>
                        <a:t>ebp</a:t>
                      </a:r>
                      <a:endParaRPr lang="he-IL" sz="1800" b="0" dirty="0"/>
                    </a:p>
                  </a:txBody>
                  <a:tcPr/>
                </a:tc>
              </a:tr>
              <a:tr h="482867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0x9ad9e713 – pop </a:t>
                      </a:r>
                      <a:r>
                        <a:rPr lang="en-US" dirty="0" err="1" smtClean="0"/>
                        <a:t>ebx</a:t>
                      </a:r>
                      <a:endParaRPr lang="he-IL" sz="1800" b="0" dirty="0"/>
                    </a:p>
                  </a:txBody>
                  <a:tcPr/>
                </a:tc>
              </a:tr>
              <a:tr h="482867"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0" dirty="0" smtClean="0"/>
                        <a:t>0x</a:t>
                      </a:r>
                      <a:r>
                        <a:rPr lang="en-US" sz="1800" b="0" baseline="0" dirty="0" smtClean="0"/>
                        <a:t>20202020 - </a:t>
                      </a:r>
                      <a:r>
                        <a:rPr lang="en-US" sz="1800" b="0" baseline="0" dirty="0" err="1" smtClean="0"/>
                        <a:t>lpfOldProtect</a:t>
                      </a:r>
                      <a:endParaRPr lang="he-IL" sz="1800" b="0" dirty="0"/>
                    </a:p>
                  </a:txBody>
                  <a:tcPr/>
                </a:tc>
              </a:tr>
              <a:tr h="4828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0x00000040</a:t>
                      </a: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 – </a:t>
                      </a:r>
                      <a:r>
                        <a:rPr lang="en-US" sz="1800" b="0" baseline="0" dirty="0" err="1" smtClean="0">
                          <a:solidFill>
                            <a:schemeClr val="tx1"/>
                          </a:solidFill>
                        </a:rPr>
                        <a:t>flNewProtect</a:t>
                      </a:r>
                      <a:endParaRPr lang="he-IL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99449"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0x00001000 – </a:t>
                      </a: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</a:rPr>
                        <a:t>dwSize</a:t>
                      </a:r>
                      <a:endParaRPr lang="he-IL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99449"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0x</a:t>
                      </a:r>
                      <a:r>
                        <a:rPr lang="en-US" dirty="0" smtClean="0"/>
                        <a:t>9ad9e713 - ret</a:t>
                      </a:r>
                      <a:endParaRPr lang="he-IL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99449"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0x</a:t>
                      </a:r>
                      <a:r>
                        <a:rPr lang="en-US" dirty="0" smtClean="0"/>
                        <a:t>9ad9e71c - ret</a:t>
                      </a:r>
                      <a:endParaRPr lang="he-IL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475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0x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9ad9e71a -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pop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ebx</a:t>
                      </a:r>
                      <a:endParaRPr lang="he-IL" sz="1800" dirty="0" smtClean="0"/>
                    </a:p>
                  </a:txBody>
                  <a:tcPr/>
                </a:tc>
              </a:tr>
              <a:tr h="3475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VirtualProtect_Address</a:t>
                      </a:r>
                      <a:endParaRPr lang="he-IL" sz="18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- pop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ecx</a:t>
                      </a:r>
                      <a:endParaRPr lang="he-IL" sz="1800" dirty="0" smtClean="0"/>
                    </a:p>
                  </a:txBody>
                  <a:tcPr/>
                </a:tc>
              </a:tr>
              <a:tr h="3475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0xDEADBEEF –</a:t>
                      </a:r>
                      <a:r>
                        <a:rPr lang="en-US" sz="1800" baseline="0" dirty="0" smtClean="0"/>
                        <a:t> pop </a:t>
                      </a:r>
                      <a:r>
                        <a:rPr lang="en-US" sz="1800" baseline="0" dirty="0" err="1" smtClean="0"/>
                        <a:t>ebx</a:t>
                      </a:r>
                      <a:endParaRPr lang="he-IL" sz="1800" dirty="0" smtClean="0"/>
                    </a:p>
                  </a:txBody>
                  <a:tcPr/>
                </a:tc>
              </a:tr>
              <a:tr h="3475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0x9ad9e700 - ret</a:t>
                      </a:r>
                      <a:endParaRPr lang="he-IL" sz="1800" dirty="0" smtClean="0"/>
                    </a:p>
                  </a:txBody>
                  <a:tcPr/>
                </a:tc>
              </a:tr>
              <a:tr h="3475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0x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9ad9e71a – pop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edi</a:t>
                      </a:r>
                      <a:endParaRPr lang="he-IL" sz="1800" dirty="0" smtClean="0"/>
                    </a:p>
                  </a:txBody>
                  <a:tcPr/>
                </a:tc>
              </a:tr>
              <a:tr h="3475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0x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9ad9e71a - ret</a:t>
                      </a:r>
                      <a:endParaRPr lang="he-IL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475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0x9ad9e71a – pop 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ebp</a:t>
                      </a:r>
                      <a:endParaRPr lang="he-IL" sz="18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47511"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 smtClean="0"/>
                        <a:t>0x0000001B – pop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ebx</a:t>
                      </a:r>
                      <a:endParaRPr lang="he-IL" sz="1800" dirty="0"/>
                    </a:p>
                  </a:txBody>
                  <a:tcPr/>
                </a:tc>
              </a:tr>
              <a:tr h="347511"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 smtClean="0"/>
                        <a:t>0x</a:t>
                      </a:r>
                      <a:r>
                        <a:rPr lang="en-US" dirty="0" smtClean="0"/>
                        <a:t>9ad9e713 - ret</a:t>
                      </a:r>
                      <a:endParaRPr lang="he-IL" sz="1800" dirty="0"/>
                    </a:p>
                  </a:txBody>
                  <a:tcPr/>
                </a:tc>
              </a:tr>
              <a:tr h="347511"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 smtClean="0"/>
                        <a:t>0x9ad9e716 - ret</a:t>
                      </a:r>
                      <a:endParaRPr lang="he-IL" sz="1800" dirty="0"/>
                    </a:p>
                  </a:txBody>
                  <a:tcPr/>
                </a:tc>
              </a:tr>
              <a:tr h="3475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0xDEADBEEF – pop </a:t>
                      </a:r>
                      <a:r>
                        <a:rPr lang="en-US" sz="1800" dirty="0" err="1" smtClean="0"/>
                        <a:t>ebx</a:t>
                      </a:r>
                      <a:endParaRPr lang="he-IL" sz="1800" dirty="0" smtClean="0"/>
                    </a:p>
                  </a:txBody>
                  <a:tcPr/>
                </a:tc>
              </a:tr>
              <a:tr h="3475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0xDEADBEEF – pop </a:t>
                      </a:r>
                      <a:r>
                        <a:rPr lang="en-US" sz="1800" dirty="0" err="1" smtClean="0"/>
                        <a:t>ecx</a:t>
                      </a:r>
                      <a:endParaRPr lang="he-IL" sz="1800" dirty="0" smtClean="0"/>
                    </a:p>
                  </a:txBody>
                  <a:tcPr/>
                </a:tc>
              </a:tr>
              <a:tr h="3475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0xDEADBEEF –</a:t>
                      </a:r>
                      <a:r>
                        <a:rPr lang="en-US" sz="1800" baseline="0" dirty="0" smtClean="0"/>
                        <a:t> pop </a:t>
                      </a:r>
                      <a:r>
                        <a:rPr lang="en-US" sz="1800" baseline="0" dirty="0" err="1" smtClean="0"/>
                        <a:t>ebx</a:t>
                      </a:r>
                      <a:endParaRPr lang="he-IL" sz="1800" dirty="0" smtClean="0"/>
                    </a:p>
                  </a:txBody>
                  <a:tcPr/>
                </a:tc>
              </a:tr>
              <a:tr h="347511"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 smtClean="0"/>
                        <a:t>0x9ad9e700 - ret</a:t>
                      </a:r>
                      <a:endParaRPr lang="he-IL" sz="1800" dirty="0"/>
                    </a:p>
                  </a:txBody>
                  <a:tcPr/>
                </a:tc>
              </a:tr>
              <a:tr h="3475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0xDEADBEEF –</a:t>
                      </a:r>
                      <a:r>
                        <a:rPr lang="en-US" sz="1800" baseline="0" dirty="0" smtClean="0"/>
                        <a:t> pop </a:t>
                      </a:r>
                      <a:r>
                        <a:rPr lang="en-US" sz="1800" baseline="0" dirty="0" err="1" smtClean="0"/>
                        <a:t>ebp</a:t>
                      </a:r>
                      <a:endParaRPr lang="he-IL" sz="1800" dirty="0" smtClean="0"/>
                    </a:p>
                  </a:txBody>
                  <a:tcPr/>
                </a:tc>
              </a:tr>
              <a:tr h="347511"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0x70707061 – pop </a:t>
                      </a:r>
                      <a:r>
                        <a:rPr lang="en-US" sz="1800" dirty="0" err="1" smtClean="0">
                          <a:solidFill>
                            <a:srgbClr val="FF0000"/>
                          </a:solidFill>
                        </a:rPr>
                        <a:t>ebx</a:t>
                      </a:r>
                      <a:endParaRPr lang="he-IL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47511"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 smtClean="0"/>
                        <a:t>0x9ad9e713 - ret</a:t>
                      </a:r>
                      <a:endParaRPr lang="he-IL" sz="1800" dirty="0"/>
                    </a:p>
                  </a:txBody>
                  <a:tcPr/>
                </a:tc>
              </a:tr>
              <a:tr h="347511"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 smtClean="0"/>
                        <a:t>0x9ad9e706 - ret</a:t>
                      </a:r>
                      <a:endParaRPr lang="he-IL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1353231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92</Words>
  <Application>Microsoft Office PowerPoint</Application>
  <PresentationFormat>מסך רחב</PresentationFormat>
  <Paragraphs>27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ערכת נושא Office</vt:lpstr>
      <vt:lpstr>מצגת של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‏‏משתמש Windows</dc:creator>
  <cp:lastModifiedBy>‏‏משתמש Windows</cp:lastModifiedBy>
  <cp:revision>9</cp:revision>
  <dcterms:created xsi:type="dcterms:W3CDTF">2023-06-23T16:21:57Z</dcterms:created>
  <dcterms:modified xsi:type="dcterms:W3CDTF">2023-06-23T17:52:22Z</dcterms:modified>
</cp:coreProperties>
</file>