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38"/>
  </p:notesMasterIdLst>
  <p:sldIdLst>
    <p:sldId id="256" r:id="rId2"/>
    <p:sldId id="307" r:id="rId3"/>
    <p:sldId id="308" r:id="rId4"/>
    <p:sldId id="257" r:id="rId5"/>
    <p:sldId id="310" r:id="rId6"/>
    <p:sldId id="311" r:id="rId7"/>
    <p:sldId id="312" r:id="rId8"/>
    <p:sldId id="313" r:id="rId9"/>
    <p:sldId id="346" r:id="rId10"/>
    <p:sldId id="325" r:id="rId11"/>
    <p:sldId id="326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7" r:id="rId22"/>
    <p:sldId id="333" r:id="rId23"/>
    <p:sldId id="334" r:id="rId24"/>
    <p:sldId id="335" r:id="rId25"/>
    <p:sldId id="336" r:id="rId26"/>
    <p:sldId id="337" r:id="rId27"/>
    <p:sldId id="341" r:id="rId28"/>
    <p:sldId id="342" r:id="rId29"/>
    <p:sldId id="338" r:id="rId30"/>
    <p:sldId id="339" r:id="rId31"/>
    <p:sldId id="340" r:id="rId32"/>
    <p:sldId id="343" r:id="rId33"/>
    <p:sldId id="344" r:id="rId34"/>
    <p:sldId id="345" r:id="rId35"/>
    <p:sldId id="349" r:id="rId36"/>
    <p:sldId id="278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85B3"/>
    <a:srgbClr val="FCCACA"/>
    <a:srgbClr val="B795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BF352E-9C69-4E45-8A8A-CF1CCCF179FD}">
  <a:tblStyle styleId="{D1BF352E-9C69-4E45-8A8A-CF1CCCF179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7395e1ec2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7395e1ec2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474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7395e1ec2a_0_15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7395e1ec2a_0_15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0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7395e1ec2a_0_15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7395e1ec2a_0_15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710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7395e1ec2a_0_15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7395e1ec2a_0_15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849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7395e1ec2a_0_15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7395e1ec2a_0_15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223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7395e1ec2a_0_15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7395e1ec2a_0_15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245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7395e1ec2a_0_15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7395e1ec2a_0_15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635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7395e1ec2a_0_15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7395e1ec2a_0_15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263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7395e1ec2a_0_15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7395e1ec2a_0_15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090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7395e1ec2a_0_15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7395e1ec2a_0_15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124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395e1ec2a_0_15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395e1ec2a_0_15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065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7395e1ec2a_0_15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7395e1ec2a_0_15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1112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7395e1ec2a_0_15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7395e1ec2a_0_15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709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7395e1ec2a_0_15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7395e1ec2a_0_15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671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7395e1ec2a_0_15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7395e1ec2a_0_15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207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7395e1ec2a_0_15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7395e1ec2a_0_15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1725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7395e1ec2a_0_15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7395e1ec2a_0_15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3417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7395e1ec2a_0_15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7395e1ec2a_0_15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0081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7395e1ec2a_0_15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7395e1ec2a_0_15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42324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7395e1ec2a_0_15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7395e1ec2a_0_15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8915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7395e1ec2a_0_15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7395e1ec2a_0_15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47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348ee11bb_0_3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7348ee11bb_0_3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570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7395e1ec2a_0_15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7395e1ec2a_0_15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378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7395e1ec2a_0_15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7395e1ec2a_0_15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5526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7395e1ec2a_0_15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7395e1ec2a_0_15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3513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7395e1ec2a_0_15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7395e1ec2a_0_15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36757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7395e1ec2a_0_15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7395e1ec2a_0_15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0782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395e1ec2a_0_16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395e1ec2a_0_16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5875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7395e1ec2a_0_15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7395e1ec2a_0_15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395e1ec2a_0_16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395e1ec2a_0_16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7395e1ec2a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7395e1ec2a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806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395e1ec2a_0_16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395e1ec2a_0_16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742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348ee11bb_0_3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7348ee11bb_0_3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3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773b3767d5_0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773b3767d5_0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556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395e1ec2a_0_16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395e1ec2a_0_16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56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0687" y="0"/>
            <a:ext cx="9225360" cy="4703873"/>
          </a:xfrm>
          <a:custGeom>
            <a:avLst/>
            <a:gdLst/>
            <a:ahLst/>
            <a:cxnLst/>
            <a:rect l="l" t="t" r="r" b="b"/>
            <a:pathLst>
              <a:path w="173352" h="89406" extrusionOk="0">
                <a:moveTo>
                  <a:pt x="173352" y="0"/>
                </a:moveTo>
                <a:cubicBezTo>
                  <a:pt x="172572" y="169"/>
                  <a:pt x="171813" y="338"/>
                  <a:pt x="171033" y="527"/>
                </a:cubicBezTo>
                <a:cubicBezTo>
                  <a:pt x="152107" y="4974"/>
                  <a:pt x="134066" y="13152"/>
                  <a:pt x="119144" y="25734"/>
                </a:cubicBezTo>
                <a:cubicBezTo>
                  <a:pt x="111957" y="31783"/>
                  <a:pt x="105191" y="38464"/>
                  <a:pt x="97225" y="43544"/>
                </a:cubicBezTo>
                <a:cubicBezTo>
                  <a:pt x="89047" y="48749"/>
                  <a:pt x="79626" y="49550"/>
                  <a:pt x="70163" y="49803"/>
                </a:cubicBezTo>
                <a:cubicBezTo>
                  <a:pt x="60341" y="50035"/>
                  <a:pt x="50625" y="50688"/>
                  <a:pt x="41036" y="52880"/>
                </a:cubicBezTo>
                <a:cubicBezTo>
                  <a:pt x="31678" y="55009"/>
                  <a:pt x="22594" y="58423"/>
                  <a:pt x="14248" y="63208"/>
                </a:cubicBezTo>
                <a:cubicBezTo>
                  <a:pt x="9126" y="66179"/>
                  <a:pt x="4342" y="69720"/>
                  <a:pt x="0" y="73767"/>
                </a:cubicBezTo>
                <a:lnTo>
                  <a:pt x="0" y="89405"/>
                </a:lnTo>
                <a:lnTo>
                  <a:pt x="173352" y="89405"/>
                </a:lnTo>
                <a:lnTo>
                  <a:pt x="17335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61100" y="496875"/>
            <a:ext cx="9225360" cy="4703873"/>
          </a:xfrm>
          <a:custGeom>
            <a:avLst/>
            <a:gdLst/>
            <a:ahLst/>
            <a:cxnLst/>
            <a:rect l="l" t="t" r="r" b="b"/>
            <a:pathLst>
              <a:path w="173352" h="89406" extrusionOk="0">
                <a:moveTo>
                  <a:pt x="173352" y="0"/>
                </a:moveTo>
                <a:cubicBezTo>
                  <a:pt x="172572" y="169"/>
                  <a:pt x="171813" y="338"/>
                  <a:pt x="171033" y="527"/>
                </a:cubicBezTo>
                <a:cubicBezTo>
                  <a:pt x="152107" y="4974"/>
                  <a:pt x="134066" y="13152"/>
                  <a:pt x="119144" y="25734"/>
                </a:cubicBezTo>
                <a:cubicBezTo>
                  <a:pt x="111957" y="31783"/>
                  <a:pt x="105191" y="38464"/>
                  <a:pt x="97225" y="43544"/>
                </a:cubicBezTo>
                <a:cubicBezTo>
                  <a:pt x="89047" y="48749"/>
                  <a:pt x="79626" y="49550"/>
                  <a:pt x="70163" y="49803"/>
                </a:cubicBezTo>
                <a:cubicBezTo>
                  <a:pt x="60341" y="50035"/>
                  <a:pt x="50625" y="50688"/>
                  <a:pt x="41036" y="52880"/>
                </a:cubicBezTo>
                <a:cubicBezTo>
                  <a:pt x="31678" y="55009"/>
                  <a:pt x="22594" y="58423"/>
                  <a:pt x="14248" y="63208"/>
                </a:cubicBezTo>
                <a:cubicBezTo>
                  <a:pt x="9126" y="66179"/>
                  <a:pt x="4342" y="69720"/>
                  <a:pt x="0" y="73767"/>
                </a:cubicBezTo>
                <a:lnTo>
                  <a:pt x="0" y="89405"/>
                </a:lnTo>
                <a:lnTo>
                  <a:pt x="173352" y="89405"/>
                </a:lnTo>
                <a:lnTo>
                  <a:pt x="17335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294250" y="1805625"/>
            <a:ext cx="4555500" cy="125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74750" y="3190550"/>
            <a:ext cx="2794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3181939">
            <a:off x="7836774" y="3816843"/>
            <a:ext cx="821525" cy="1396244"/>
            <a:chOff x="7457711" y="2910223"/>
            <a:chExt cx="787685" cy="1338550"/>
          </a:xfrm>
        </p:grpSpPr>
        <p:sp>
          <p:nvSpPr>
            <p:cNvPr id="14" name="Google Shape;14;p2"/>
            <p:cNvSpPr/>
            <p:nvPr/>
          </p:nvSpPr>
          <p:spPr>
            <a:xfrm>
              <a:off x="7929918" y="3775415"/>
              <a:ext cx="150794" cy="119356"/>
            </a:xfrm>
            <a:custGeom>
              <a:avLst/>
              <a:gdLst/>
              <a:ahLst/>
              <a:cxnLst/>
              <a:rect l="l" t="t" r="r" b="b"/>
              <a:pathLst>
                <a:path w="5895" h="4666" extrusionOk="0">
                  <a:moveTo>
                    <a:pt x="2378" y="0"/>
                  </a:moveTo>
                  <a:cubicBezTo>
                    <a:pt x="864" y="0"/>
                    <a:pt x="223" y="1853"/>
                    <a:pt x="223" y="1853"/>
                  </a:cubicBezTo>
                  <a:cubicBezTo>
                    <a:pt x="0" y="3922"/>
                    <a:pt x="1731" y="4666"/>
                    <a:pt x="2951" y="4666"/>
                  </a:cubicBezTo>
                  <a:cubicBezTo>
                    <a:pt x="3309" y="4666"/>
                    <a:pt x="3623" y="4601"/>
                    <a:pt x="3831" y="4488"/>
                  </a:cubicBezTo>
                  <a:cubicBezTo>
                    <a:pt x="4747" y="3988"/>
                    <a:pt x="5894" y="1582"/>
                    <a:pt x="3540" y="326"/>
                  </a:cubicBezTo>
                  <a:cubicBezTo>
                    <a:pt x="3107" y="95"/>
                    <a:pt x="2720" y="0"/>
                    <a:pt x="2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45105" y="3417065"/>
              <a:ext cx="200291" cy="152227"/>
            </a:xfrm>
            <a:custGeom>
              <a:avLst/>
              <a:gdLst/>
              <a:ahLst/>
              <a:cxnLst/>
              <a:rect l="l" t="t" r="r" b="b"/>
              <a:pathLst>
                <a:path w="7830" h="5951" extrusionOk="0">
                  <a:moveTo>
                    <a:pt x="3807" y="0"/>
                  </a:moveTo>
                  <a:cubicBezTo>
                    <a:pt x="2416" y="0"/>
                    <a:pt x="1" y="1325"/>
                    <a:pt x="1054" y="4138"/>
                  </a:cubicBezTo>
                  <a:cubicBezTo>
                    <a:pt x="1590" y="5567"/>
                    <a:pt x="2555" y="5951"/>
                    <a:pt x="3438" y="5951"/>
                  </a:cubicBezTo>
                  <a:cubicBezTo>
                    <a:pt x="4464" y="5951"/>
                    <a:pt x="5378" y="5433"/>
                    <a:pt x="5378" y="5433"/>
                  </a:cubicBezTo>
                  <a:cubicBezTo>
                    <a:pt x="7829" y="3185"/>
                    <a:pt x="5440" y="322"/>
                    <a:pt x="4182" y="38"/>
                  </a:cubicBezTo>
                  <a:cubicBezTo>
                    <a:pt x="4070" y="13"/>
                    <a:pt x="3943" y="0"/>
                    <a:pt x="38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69053" y="3529284"/>
              <a:ext cx="165400" cy="126647"/>
            </a:xfrm>
            <a:custGeom>
              <a:avLst/>
              <a:gdLst/>
              <a:ahLst/>
              <a:cxnLst/>
              <a:rect l="l" t="t" r="r" b="b"/>
              <a:pathLst>
                <a:path w="6466" h="4951" extrusionOk="0">
                  <a:moveTo>
                    <a:pt x="3955" y="1"/>
                  </a:moveTo>
                  <a:cubicBezTo>
                    <a:pt x="3507" y="1"/>
                    <a:pt x="3006" y="134"/>
                    <a:pt x="2460" y="455"/>
                  </a:cubicBezTo>
                  <a:cubicBezTo>
                    <a:pt x="0" y="1906"/>
                    <a:pt x="2005" y="4339"/>
                    <a:pt x="2005" y="4339"/>
                  </a:cubicBezTo>
                  <a:cubicBezTo>
                    <a:pt x="2572" y="4775"/>
                    <a:pt x="3128" y="4951"/>
                    <a:pt x="3642" y="4951"/>
                  </a:cubicBezTo>
                  <a:cubicBezTo>
                    <a:pt x="5198" y="4951"/>
                    <a:pt x="6383" y="3348"/>
                    <a:pt x="6423" y="2509"/>
                  </a:cubicBezTo>
                  <a:cubicBezTo>
                    <a:pt x="6465" y="1640"/>
                    <a:pt x="5531" y="1"/>
                    <a:pt x="39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777512" y="4176561"/>
              <a:ext cx="94339" cy="72212"/>
            </a:xfrm>
            <a:custGeom>
              <a:avLst/>
              <a:gdLst/>
              <a:ahLst/>
              <a:cxnLst/>
              <a:rect l="l" t="t" r="r" b="b"/>
              <a:pathLst>
                <a:path w="3688" h="2823" extrusionOk="0">
                  <a:moveTo>
                    <a:pt x="2256" y="1"/>
                  </a:moveTo>
                  <a:cubicBezTo>
                    <a:pt x="2001" y="1"/>
                    <a:pt x="1715" y="77"/>
                    <a:pt x="1404" y="260"/>
                  </a:cubicBezTo>
                  <a:cubicBezTo>
                    <a:pt x="1" y="1087"/>
                    <a:pt x="1145" y="2473"/>
                    <a:pt x="1145" y="2473"/>
                  </a:cubicBezTo>
                  <a:cubicBezTo>
                    <a:pt x="1469" y="2723"/>
                    <a:pt x="1785" y="2823"/>
                    <a:pt x="2079" y="2823"/>
                  </a:cubicBezTo>
                  <a:cubicBezTo>
                    <a:pt x="2965" y="2823"/>
                    <a:pt x="3640" y="1909"/>
                    <a:pt x="3664" y="1431"/>
                  </a:cubicBezTo>
                  <a:cubicBezTo>
                    <a:pt x="3687" y="936"/>
                    <a:pt x="3155" y="1"/>
                    <a:pt x="22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872951" y="3030449"/>
              <a:ext cx="180620" cy="153147"/>
            </a:xfrm>
            <a:custGeom>
              <a:avLst/>
              <a:gdLst/>
              <a:ahLst/>
              <a:cxnLst/>
              <a:rect l="l" t="t" r="r" b="b"/>
              <a:pathLst>
                <a:path w="7061" h="5987" extrusionOk="0">
                  <a:moveTo>
                    <a:pt x="3803" y="1"/>
                  </a:moveTo>
                  <a:cubicBezTo>
                    <a:pt x="2805" y="1"/>
                    <a:pt x="1871" y="347"/>
                    <a:pt x="1467" y="765"/>
                  </a:cubicBezTo>
                  <a:cubicBezTo>
                    <a:pt x="506" y="1757"/>
                    <a:pt x="0" y="5245"/>
                    <a:pt x="3466" y="5910"/>
                  </a:cubicBezTo>
                  <a:cubicBezTo>
                    <a:pt x="3739" y="5962"/>
                    <a:pt x="3991" y="5986"/>
                    <a:pt x="4224" y="5986"/>
                  </a:cubicBezTo>
                  <a:cubicBezTo>
                    <a:pt x="6952" y="5986"/>
                    <a:pt x="7060" y="2679"/>
                    <a:pt x="7060" y="2679"/>
                  </a:cubicBezTo>
                  <a:cubicBezTo>
                    <a:pt x="6664" y="655"/>
                    <a:pt x="5174" y="1"/>
                    <a:pt x="38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57711" y="2910223"/>
              <a:ext cx="180672" cy="153122"/>
            </a:xfrm>
            <a:custGeom>
              <a:avLst/>
              <a:gdLst/>
              <a:ahLst/>
              <a:cxnLst/>
              <a:rect l="l" t="t" r="r" b="b"/>
              <a:pathLst>
                <a:path w="7063" h="5986" extrusionOk="0">
                  <a:moveTo>
                    <a:pt x="3804" y="1"/>
                  </a:moveTo>
                  <a:cubicBezTo>
                    <a:pt x="2807" y="1"/>
                    <a:pt x="1874" y="347"/>
                    <a:pt x="1469" y="764"/>
                  </a:cubicBezTo>
                  <a:cubicBezTo>
                    <a:pt x="508" y="1756"/>
                    <a:pt x="1" y="5246"/>
                    <a:pt x="3469" y="5909"/>
                  </a:cubicBezTo>
                  <a:cubicBezTo>
                    <a:pt x="3741" y="5962"/>
                    <a:pt x="3993" y="5986"/>
                    <a:pt x="4226" y="5986"/>
                  </a:cubicBezTo>
                  <a:cubicBezTo>
                    <a:pt x="6954" y="5986"/>
                    <a:pt x="7063" y="2679"/>
                    <a:pt x="7063" y="2679"/>
                  </a:cubicBezTo>
                  <a:cubicBezTo>
                    <a:pt x="6665" y="655"/>
                    <a:pt x="5174" y="1"/>
                    <a:pt x="38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219657" y="152608"/>
            <a:ext cx="1854709" cy="1798480"/>
            <a:chOff x="898615" y="160398"/>
            <a:chExt cx="1778245" cy="1724169"/>
          </a:xfrm>
        </p:grpSpPr>
        <p:sp>
          <p:nvSpPr>
            <p:cNvPr id="21" name="Google Shape;21;p2"/>
            <p:cNvSpPr/>
            <p:nvPr/>
          </p:nvSpPr>
          <p:spPr>
            <a:xfrm>
              <a:off x="898615" y="1384094"/>
              <a:ext cx="170823" cy="129870"/>
            </a:xfrm>
            <a:custGeom>
              <a:avLst/>
              <a:gdLst/>
              <a:ahLst/>
              <a:cxnLst/>
              <a:rect l="l" t="t" r="r" b="b"/>
              <a:pathLst>
                <a:path w="6678" h="5077" extrusionOk="0">
                  <a:moveTo>
                    <a:pt x="3033" y="1"/>
                  </a:moveTo>
                  <a:cubicBezTo>
                    <a:pt x="1554" y="1"/>
                    <a:pt x="294" y="1376"/>
                    <a:pt x="159" y="2182"/>
                  </a:cubicBezTo>
                  <a:cubicBezTo>
                    <a:pt x="1" y="3120"/>
                    <a:pt x="856" y="5076"/>
                    <a:pt x="2672" y="5076"/>
                  </a:cubicBezTo>
                  <a:cubicBezTo>
                    <a:pt x="3062" y="5076"/>
                    <a:pt x="3496" y="4986"/>
                    <a:pt x="3975" y="4775"/>
                  </a:cubicBezTo>
                  <a:cubicBezTo>
                    <a:pt x="6677" y="3588"/>
                    <a:pt x="4918" y="846"/>
                    <a:pt x="4918" y="846"/>
                  </a:cubicBezTo>
                  <a:cubicBezTo>
                    <a:pt x="4295" y="237"/>
                    <a:pt x="3645" y="1"/>
                    <a:pt x="30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087191" y="1724666"/>
              <a:ext cx="193436" cy="159901"/>
            </a:xfrm>
            <a:custGeom>
              <a:avLst/>
              <a:gdLst/>
              <a:ahLst/>
              <a:cxnLst/>
              <a:rect l="l" t="t" r="r" b="b"/>
              <a:pathLst>
                <a:path w="7562" h="6251" extrusionOk="0">
                  <a:moveTo>
                    <a:pt x="2936" y="0"/>
                  </a:moveTo>
                  <a:cubicBezTo>
                    <a:pt x="469" y="0"/>
                    <a:pt x="0" y="3070"/>
                    <a:pt x="0" y="3070"/>
                  </a:cubicBezTo>
                  <a:cubicBezTo>
                    <a:pt x="180" y="5472"/>
                    <a:pt x="2006" y="6251"/>
                    <a:pt x="3558" y="6251"/>
                  </a:cubicBezTo>
                  <a:cubicBezTo>
                    <a:pt x="4379" y="6251"/>
                    <a:pt x="5123" y="6033"/>
                    <a:pt x="5507" y="5721"/>
                  </a:cubicBezTo>
                  <a:cubicBezTo>
                    <a:pt x="6615" y="4821"/>
                    <a:pt x="7561" y="1303"/>
                    <a:pt x="4085" y="195"/>
                  </a:cubicBezTo>
                  <a:cubicBezTo>
                    <a:pt x="3661" y="60"/>
                    <a:pt x="3279" y="0"/>
                    <a:pt x="29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00769" y="510384"/>
              <a:ext cx="163200" cy="137339"/>
            </a:xfrm>
            <a:custGeom>
              <a:avLst/>
              <a:gdLst/>
              <a:ahLst/>
              <a:cxnLst/>
              <a:rect l="l" t="t" r="r" b="b"/>
              <a:pathLst>
                <a:path w="6380" h="5369" extrusionOk="0">
                  <a:moveTo>
                    <a:pt x="3425" y="0"/>
                  </a:moveTo>
                  <a:cubicBezTo>
                    <a:pt x="2572" y="0"/>
                    <a:pt x="1778" y="279"/>
                    <a:pt x="1421" y="629"/>
                  </a:cubicBezTo>
                  <a:cubicBezTo>
                    <a:pt x="536" y="1495"/>
                    <a:pt x="0" y="4605"/>
                    <a:pt x="3087" y="5281"/>
                  </a:cubicBezTo>
                  <a:cubicBezTo>
                    <a:pt x="3360" y="5341"/>
                    <a:pt x="3612" y="5369"/>
                    <a:pt x="3842" y="5369"/>
                  </a:cubicBezTo>
                  <a:cubicBezTo>
                    <a:pt x="6208" y="5369"/>
                    <a:pt x="6380" y="2476"/>
                    <a:pt x="6380" y="2476"/>
                  </a:cubicBezTo>
                  <a:cubicBezTo>
                    <a:pt x="6064" y="604"/>
                    <a:pt x="4680" y="0"/>
                    <a:pt x="34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053271" y="196620"/>
              <a:ext cx="93034" cy="78326"/>
            </a:xfrm>
            <a:custGeom>
              <a:avLst/>
              <a:gdLst/>
              <a:ahLst/>
              <a:cxnLst/>
              <a:rect l="l" t="t" r="r" b="b"/>
              <a:pathLst>
                <a:path w="3637" h="3062" extrusionOk="0">
                  <a:moveTo>
                    <a:pt x="1952" y="1"/>
                  </a:moveTo>
                  <a:cubicBezTo>
                    <a:pt x="1466" y="1"/>
                    <a:pt x="1014" y="160"/>
                    <a:pt x="811" y="360"/>
                  </a:cubicBezTo>
                  <a:cubicBezTo>
                    <a:pt x="306" y="853"/>
                    <a:pt x="1" y="2627"/>
                    <a:pt x="1760" y="3012"/>
                  </a:cubicBezTo>
                  <a:cubicBezTo>
                    <a:pt x="1915" y="3046"/>
                    <a:pt x="2058" y="3062"/>
                    <a:pt x="2188" y="3062"/>
                  </a:cubicBezTo>
                  <a:cubicBezTo>
                    <a:pt x="3539" y="3062"/>
                    <a:pt x="3636" y="1412"/>
                    <a:pt x="3636" y="1412"/>
                  </a:cubicBezTo>
                  <a:cubicBezTo>
                    <a:pt x="3456" y="346"/>
                    <a:pt x="2668" y="1"/>
                    <a:pt x="1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428785" y="160398"/>
              <a:ext cx="248075" cy="181720"/>
            </a:xfrm>
            <a:custGeom>
              <a:avLst/>
              <a:gdLst/>
              <a:ahLst/>
              <a:cxnLst/>
              <a:rect l="l" t="t" r="r" b="b"/>
              <a:pathLst>
                <a:path w="9698" h="7104" extrusionOk="0">
                  <a:moveTo>
                    <a:pt x="4929" y="0"/>
                  </a:moveTo>
                  <a:cubicBezTo>
                    <a:pt x="3365" y="0"/>
                    <a:pt x="2042" y="1335"/>
                    <a:pt x="2042" y="1335"/>
                  </a:cubicBezTo>
                  <a:cubicBezTo>
                    <a:pt x="0" y="4634"/>
                    <a:pt x="3498" y="7104"/>
                    <a:pt x="5063" y="7104"/>
                  </a:cubicBezTo>
                  <a:cubicBezTo>
                    <a:pt x="5087" y="7104"/>
                    <a:pt x="5112" y="7103"/>
                    <a:pt x="5136" y="7102"/>
                  </a:cubicBezTo>
                  <a:cubicBezTo>
                    <a:pt x="6661" y="7020"/>
                    <a:pt x="9697" y="4573"/>
                    <a:pt x="7388" y="1424"/>
                  </a:cubicBezTo>
                  <a:cubicBezTo>
                    <a:pt x="6603" y="354"/>
                    <a:pt x="5734" y="0"/>
                    <a:pt x="49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61261" y="746897"/>
              <a:ext cx="248100" cy="181746"/>
            </a:xfrm>
            <a:custGeom>
              <a:avLst/>
              <a:gdLst/>
              <a:ahLst/>
              <a:cxnLst/>
              <a:rect l="l" t="t" r="r" b="b"/>
              <a:pathLst>
                <a:path w="9699" h="7105" extrusionOk="0">
                  <a:moveTo>
                    <a:pt x="4929" y="0"/>
                  </a:moveTo>
                  <a:cubicBezTo>
                    <a:pt x="3365" y="0"/>
                    <a:pt x="2042" y="1335"/>
                    <a:pt x="2042" y="1335"/>
                  </a:cubicBezTo>
                  <a:cubicBezTo>
                    <a:pt x="0" y="4634"/>
                    <a:pt x="3498" y="7104"/>
                    <a:pt x="5062" y="7104"/>
                  </a:cubicBezTo>
                  <a:cubicBezTo>
                    <a:pt x="5087" y="7104"/>
                    <a:pt x="5112" y="7104"/>
                    <a:pt x="5136" y="7102"/>
                  </a:cubicBezTo>
                  <a:cubicBezTo>
                    <a:pt x="6661" y="7022"/>
                    <a:pt x="9699" y="4575"/>
                    <a:pt x="7388" y="1424"/>
                  </a:cubicBezTo>
                  <a:cubicBezTo>
                    <a:pt x="6603" y="354"/>
                    <a:pt x="5734" y="0"/>
                    <a:pt x="49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Numbers">
  <p:cSld name="BIG_NUMBER_1">
    <p:bg>
      <p:bgPr>
        <a:solidFill>
          <a:schemeClr val="dk2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 flipH="1">
            <a:off x="-40675" y="439632"/>
            <a:ext cx="9225360" cy="4703873"/>
          </a:xfrm>
          <a:custGeom>
            <a:avLst/>
            <a:gdLst/>
            <a:ahLst/>
            <a:cxnLst/>
            <a:rect l="l" t="t" r="r" b="b"/>
            <a:pathLst>
              <a:path w="173352" h="89406" extrusionOk="0">
                <a:moveTo>
                  <a:pt x="173352" y="0"/>
                </a:moveTo>
                <a:cubicBezTo>
                  <a:pt x="172572" y="169"/>
                  <a:pt x="171813" y="338"/>
                  <a:pt x="171033" y="527"/>
                </a:cubicBezTo>
                <a:cubicBezTo>
                  <a:pt x="152107" y="4974"/>
                  <a:pt x="134066" y="13152"/>
                  <a:pt x="119144" y="25734"/>
                </a:cubicBezTo>
                <a:cubicBezTo>
                  <a:pt x="111957" y="31783"/>
                  <a:pt x="105191" y="38464"/>
                  <a:pt x="97225" y="43544"/>
                </a:cubicBezTo>
                <a:cubicBezTo>
                  <a:pt x="89047" y="48749"/>
                  <a:pt x="79626" y="49550"/>
                  <a:pt x="70163" y="49803"/>
                </a:cubicBezTo>
                <a:cubicBezTo>
                  <a:pt x="60341" y="50035"/>
                  <a:pt x="50625" y="50688"/>
                  <a:pt x="41036" y="52880"/>
                </a:cubicBezTo>
                <a:cubicBezTo>
                  <a:pt x="31678" y="55009"/>
                  <a:pt x="22594" y="58423"/>
                  <a:pt x="14248" y="63208"/>
                </a:cubicBezTo>
                <a:cubicBezTo>
                  <a:pt x="9126" y="66179"/>
                  <a:pt x="4342" y="69720"/>
                  <a:pt x="0" y="73767"/>
                </a:cubicBezTo>
                <a:lnTo>
                  <a:pt x="0" y="89405"/>
                </a:lnTo>
                <a:lnTo>
                  <a:pt x="173352" y="89405"/>
                </a:lnTo>
                <a:lnTo>
                  <a:pt x="173352" y="0"/>
                </a:lnTo>
                <a:close/>
              </a:path>
            </a:pathLst>
          </a:custGeom>
          <a:solidFill>
            <a:srgbClr val="FFFFFF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title" hasCustomPrompt="1"/>
          </p:nvPr>
        </p:nvSpPr>
        <p:spPr>
          <a:xfrm>
            <a:off x="916950" y="637538"/>
            <a:ext cx="2233500" cy="7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3"/>
          <p:cNvSpPr txBox="1">
            <a:spLocks noGrp="1"/>
          </p:cNvSpPr>
          <p:nvPr>
            <p:ph type="subTitle" idx="1"/>
          </p:nvPr>
        </p:nvSpPr>
        <p:spPr>
          <a:xfrm>
            <a:off x="916950" y="1332713"/>
            <a:ext cx="22335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title" idx="2" hasCustomPrompt="1"/>
          </p:nvPr>
        </p:nvSpPr>
        <p:spPr>
          <a:xfrm>
            <a:off x="3455250" y="1927013"/>
            <a:ext cx="2233500" cy="7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23"/>
          <p:cNvSpPr txBox="1">
            <a:spLocks noGrp="1"/>
          </p:cNvSpPr>
          <p:nvPr>
            <p:ph type="subTitle" idx="3"/>
          </p:nvPr>
        </p:nvSpPr>
        <p:spPr>
          <a:xfrm>
            <a:off x="3455250" y="2622188"/>
            <a:ext cx="22335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title" idx="4" hasCustomPrompt="1"/>
          </p:nvPr>
        </p:nvSpPr>
        <p:spPr>
          <a:xfrm>
            <a:off x="5993550" y="3216488"/>
            <a:ext cx="2233500" cy="7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1" name="Google Shape;191;p23"/>
          <p:cNvSpPr txBox="1">
            <a:spLocks noGrp="1"/>
          </p:cNvSpPr>
          <p:nvPr>
            <p:ph type="subTitle" idx="5"/>
          </p:nvPr>
        </p:nvSpPr>
        <p:spPr>
          <a:xfrm>
            <a:off x="5993550" y="3911663"/>
            <a:ext cx="22335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3"/>
          <p:cNvSpPr/>
          <p:nvPr/>
        </p:nvSpPr>
        <p:spPr>
          <a:xfrm flipH="1">
            <a:off x="-419185" y="2385949"/>
            <a:ext cx="7292485" cy="3864574"/>
          </a:xfrm>
          <a:custGeom>
            <a:avLst/>
            <a:gdLst/>
            <a:ahLst/>
            <a:cxnLst/>
            <a:rect l="l" t="t" r="r" b="b"/>
            <a:pathLst>
              <a:path w="173352" h="89406" extrusionOk="0">
                <a:moveTo>
                  <a:pt x="173352" y="0"/>
                </a:moveTo>
                <a:cubicBezTo>
                  <a:pt x="172572" y="169"/>
                  <a:pt x="171813" y="338"/>
                  <a:pt x="171033" y="527"/>
                </a:cubicBezTo>
                <a:cubicBezTo>
                  <a:pt x="152107" y="4974"/>
                  <a:pt x="134066" y="13152"/>
                  <a:pt x="119144" y="25734"/>
                </a:cubicBezTo>
                <a:cubicBezTo>
                  <a:pt x="111957" y="31783"/>
                  <a:pt x="105191" y="38464"/>
                  <a:pt x="97225" y="43544"/>
                </a:cubicBezTo>
                <a:cubicBezTo>
                  <a:pt x="89047" y="48749"/>
                  <a:pt x="79626" y="49550"/>
                  <a:pt x="70163" y="49803"/>
                </a:cubicBezTo>
                <a:cubicBezTo>
                  <a:pt x="60341" y="50035"/>
                  <a:pt x="50625" y="50688"/>
                  <a:pt x="41036" y="52880"/>
                </a:cubicBezTo>
                <a:cubicBezTo>
                  <a:pt x="31678" y="55009"/>
                  <a:pt x="22594" y="58423"/>
                  <a:pt x="14248" y="63208"/>
                </a:cubicBezTo>
                <a:cubicBezTo>
                  <a:pt x="9126" y="66179"/>
                  <a:pt x="4342" y="69720"/>
                  <a:pt x="0" y="73767"/>
                </a:cubicBezTo>
                <a:lnTo>
                  <a:pt x="0" y="89405"/>
                </a:lnTo>
                <a:lnTo>
                  <a:pt x="173352" y="89405"/>
                </a:lnTo>
                <a:lnTo>
                  <a:pt x="1733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bg>
      <p:bgPr>
        <a:solidFill>
          <a:schemeClr val="dk2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>
            <a:spLocks noGrp="1"/>
          </p:cNvSpPr>
          <p:nvPr>
            <p:ph type="title"/>
          </p:nvPr>
        </p:nvSpPr>
        <p:spPr>
          <a:xfrm>
            <a:off x="5254175" y="1131975"/>
            <a:ext cx="2808000" cy="13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body" idx="1"/>
          </p:nvPr>
        </p:nvSpPr>
        <p:spPr>
          <a:xfrm>
            <a:off x="5254175" y="2531025"/>
            <a:ext cx="2808000" cy="10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8" name="Google Shape;218;p26"/>
          <p:cNvSpPr/>
          <p:nvPr/>
        </p:nvSpPr>
        <p:spPr>
          <a:xfrm rot="-2446233">
            <a:off x="-1513991" y="1186651"/>
            <a:ext cx="5155935" cy="3712056"/>
          </a:xfrm>
          <a:custGeom>
            <a:avLst/>
            <a:gdLst/>
            <a:ahLst/>
            <a:cxnLst/>
            <a:rect l="l" t="t" r="r" b="b"/>
            <a:pathLst>
              <a:path w="43747" h="31496" extrusionOk="0">
                <a:moveTo>
                  <a:pt x="22407" y="1"/>
                </a:moveTo>
                <a:cubicBezTo>
                  <a:pt x="14255" y="1"/>
                  <a:pt x="6330" y="4706"/>
                  <a:pt x="2856" y="12976"/>
                </a:cubicBezTo>
                <a:cubicBezTo>
                  <a:pt x="1146" y="17057"/>
                  <a:pt x="1" y="22251"/>
                  <a:pt x="2211" y="26364"/>
                </a:cubicBezTo>
                <a:cubicBezTo>
                  <a:pt x="3308" y="28397"/>
                  <a:pt x="5275" y="29881"/>
                  <a:pt x="7437" y="30719"/>
                </a:cubicBezTo>
                <a:cubicBezTo>
                  <a:pt x="8939" y="31291"/>
                  <a:pt x="10311" y="31477"/>
                  <a:pt x="11675" y="31477"/>
                </a:cubicBezTo>
                <a:cubicBezTo>
                  <a:pt x="13199" y="31477"/>
                  <a:pt x="14713" y="31245"/>
                  <a:pt x="16389" y="31058"/>
                </a:cubicBezTo>
                <a:cubicBezTo>
                  <a:pt x="17873" y="30886"/>
                  <a:pt x="19357" y="30800"/>
                  <a:pt x="20846" y="30800"/>
                </a:cubicBezTo>
                <a:cubicBezTo>
                  <a:pt x="21590" y="30800"/>
                  <a:pt x="22336" y="30821"/>
                  <a:pt x="23083" y="30864"/>
                </a:cubicBezTo>
                <a:cubicBezTo>
                  <a:pt x="25637" y="31013"/>
                  <a:pt x="28869" y="31495"/>
                  <a:pt x="31973" y="31495"/>
                </a:cubicBezTo>
                <a:cubicBezTo>
                  <a:pt x="34613" y="31495"/>
                  <a:pt x="37160" y="31146"/>
                  <a:pt x="39117" y="29945"/>
                </a:cubicBezTo>
                <a:cubicBezTo>
                  <a:pt x="40875" y="28880"/>
                  <a:pt x="42165" y="27203"/>
                  <a:pt x="42795" y="25251"/>
                </a:cubicBezTo>
                <a:cubicBezTo>
                  <a:pt x="42907" y="24880"/>
                  <a:pt x="43004" y="24493"/>
                  <a:pt x="43101" y="24090"/>
                </a:cubicBezTo>
                <a:cubicBezTo>
                  <a:pt x="43746" y="20993"/>
                  <a:pt x="43569" y="17138"/>
                  <a:pt x="42569" y="14331"/>
                </a:cubicBezTo>
                <a:cubicBezTo>
                  <a:pt x="41149" y="10363"/>
                  <a:pt x="38439" y="6782"/>
                  <a:pt x="35084" y="4249"/>
                </a:cubicBezTo>
                <a:cubicBezTo>
                  <a:pt x="31229" y="1358"/>
                  <a:pt x="26785" y="1"/>
                  <a:pt x="2240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AND_BODY_1_1_1">
    <p:bg>
      <p:bgPr>
        <a:solidFill>
          <a:schemeClr val="dk2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_1_1">
    <p:bg>
      <p:bgPr>
        <a:solidFill>
          <a:schemeClr val="dk2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/>
          <p:nvPr/>
        </p:nvSpPr>
        <p:spPr>
          <a:xfrm flipH="1">
            <a:off x="-49871" y="202182"/>
            <a:ext cx="9225360" cy="4703873"/>
          </a:xfrm>
          <a:custGeom>
            <a:avLst/>
            <a:gdLst/>
            <a:ahLst/>
            <a:cxnLst/>
            <a:rect l="l" t="t" r="r" b="b"/>
            <a:pathLst>
              <a:path w="173352" h="89406" extrusionOk="0">
                <a:moveTo>
                  <a:pt x="173352" y="0"/>
                </a:moveTo>
                <a:cubicBezTo>
                  <a:pt x="172572" y="169"/>
                  <a:pt x="171813" y="338"/>
                  <a:pt x="171033" y="527"/>
                </a:cubicBezTo>
                <a:cubicBezTo>
                  <a:pt x="152107" y="4974"/>
                  <a:pt x="134066" y="13152"/>
                  <a:pt x="119144" y="25734"/>
                </a:cubicBezTo>
                <a:cubicBezTo>
                  <a:pt x="111957" y="31783"/>
                  <a:pt x="105191" y="38464"/>
                  <a:pt x="97225" y="43544"/>
                </a:cubicBezTo>
                <a:cubicBezTo>
                  <a:pt x="89047" y="48749"/>
                  <a:pt x="79626" y="49550"/>
                  <a:pt x="70163" y="49803"/>
                </a:cubicBezTo>
                <a:cubicBezTo>
                  <a:pt x="60341" y="50035"/>
                  <a:pt x="50625" y="50688"/>
                  <a:pt x="41036" y="52880"/>
                </a:cubicBezTo>
                <a:cubicBezTo>
                  <a:pt x="31678" y="55009"/>
                  <a:pt x="22594" y="58423"/>
                  <a:pt x="14248" y="63208"/>
                </a:cubicBezTo>
                <a:cubicBezTo>
                  <a:pt x="9126" y="66179"/>
                  <a:pt x="4342" y="69720"/>
                  <a:pt x="0" y="73767"/>
                </a:cubicBezTo>
                <a:lnTo>
                  <a:pt x="0" y="89405"/>
                </a:lnTo>
                <a:lnTo>
                  <a:pt x="173352" y="89405"/>
                </a:lnTo>
                <a:lnTo>
                  <a:pt x="173352" y="0"/>
                </a:lnTo>
                <a:close/>
              </a:path>
            </a:pathLst>
          </a:custGeom>
          <a:solidFill>
            <a:srgbClr val="FFFFFF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3"/>
          <p:cNvSpPr/>
          <p:nvPr/>
        </p:nvSpPr>
        <p:spPr>
          <a:xfrm flipH="1">
            <a:off x="-40675" y="3547244"/>
            <a:ext cx="9225360" cy="1661292"/>
          </a:xfrm>
          <a:custGeom>
            <a:avLst/>
            <a:gdLst/>
            <a:ahLst/>
            <a:cxnLst/>
            <a:rect l="l" t="t" r="r" b="b"/>
            <a:pathLst>
              <a:path w="173352" h="31576" extrusionOk="0">
                <a:moveTo>
                  <a:pt x="172297" y="0"/>
                </a:moveTo>
                <a:cubicBezTo>
                  <a:pt x="169062" y="0"/>
                  <a:pt x="165813" y="89"/>
                  <a:pt x="162581" y="299"/>
                </a:cubicBezTo>
                <a:cubicBezTo>
                  <a:pt x="155268" y="762"/>
                  <a:pt x="147997" y="1774"/>
                  <a:pt x="140831" y="3333"/>
                </a:cubicBezTo>
                <a:cubicBezTo>
                  <a:pt x="134023" y="4851"/>
                  <a:pt x="127490" y="7169"/>
                  <a:pt x="120956" y="9614"/>
                </a:cubicBezTo>
                <a:cubicBezTo>
                  <a:pt x="114422" y="12059"/>
                  <a:pt x="107868" y="14398"/>
                  <a:pt x="100976" y="15642"/>
                </a:cubicBezTo>
                <a:cubicBezTo>
                  <a:pt x="94604" y="16772"/>
                  <a:pt x="88089" y="17146"/>
                  <a:pt x="81595" y="17146"/>
                </a:cubicBezTo>
                <a:cubicBezTo>
                  <a:pt x="81065" y="17146"/>
                  <a:pt x="80535" y="17143"/>
                  <a:pt x="80005" y="17138"/>
                </a:cubicBezTo>
                <a:cubicBezTo>
                  <a:pt x="69188" y="17028"/>
                  <a:pt x="58383" y="16033"/>
                  <a:pt x="47572" y="16033"/>
                </a:cubicBezTo>
                <a:cubicBezTo>
                  <a:pt x="43933" y="16033"/>
                  <a:pt x="40293" y="16146"/>
                  <a:pt x="36652" y="16443"/>
                </a:cubicBezTo>
                <a:cubicBezTo>
                  <a:pt x="24175" y="17454"/>
                  <a:pt x="12288" y="21649"/>
                  <a:pt x="0" y="23693"/>
                </a:cubicBezTo>
                <a:lnTo>
                  <a:pt x="0" y="31575"/>
                </a:lnTo>
                <a:lnTo>
                  <a:pt x="173351" y="31575"/>
                </a:lnTo>
                <a:lnTo>
                  <a:pt x="173351" y="3"/>
                </a:lnTo>
                <a:cubicBezTo>
                  <a:pt x="173000" y="1"/>
                  <a:pt x="172648" y="0"/>
                  <a:pt x="172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IG_NUMBER_1_1">
    <p:bg>
      <p:bgPr>
        <a:solidFill>
          <a:schemeClr val="dk2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/>
          <p:nvPr/>
        </p:nvSpPr>
        <p:spPr>
          <a:xfrm flipH="1">
            <a:off x="-40675" y="439632"/>
            <a:ext cx="9225360" cy="4703873"/>
          </a:xfrm>
          <a:custGeom>
            <a:avLst/>
            <a:gdLst/>
            <a:ahLst/>
            <a:cxnLst/>
            <a:rect l="l" t="t" r="r" b="b"/>
            <a:pathLst>
              <a:path w="173352" h="89406" extrusionOk="0">
                <a:moveTo>
                  <a:pt x="173352" y="0"/>
                </a:moveTo>
                <a:cubicBezTo>
                  <a:pt x="172572" y="169"/>
                  <a:pt x="171813" y="338"/>
                  <a:pt x="171033" y="527"/>
                </a:cubicBezTo>
                <a:cubicBezTo>
                  <a:pt x="152107" y="4974"/>
                  <a:pt x="134066" y="13152"/>
                  <a:pt x="119144" y="25734"/>
                </a:cubicBezTo>
                <a:cubicBezTo>
                  <a:pt x="111957" y="31783"/>
                  <a:pt x="105191" y="38464"/>
                  <a:pt x="97225" y="43544"/>
                </a:cubicBezTo>
                <a:cubicBezTo>
                  <a:pt x="89047" y="48749"/>
                  <a:pt x="79626" y="49550"/>
                  <a:pt x="70163" y="49803"/>
                </a:cubicBezTo>
                <a:cubicBezTo>
                  <a:pt x="60341" y="50035"/>
                  <a:pt x="50625" y="50688"/>
                  <a:pt x="41036" y="52880"/>
                </a:cubicBezTo>
                <a:cubicBezTo>
                  <a:pt x="31678" y="55009"/>
                  <a:pt x="22594" y="58423"/>
                  <a:pt x="14248" y="63208"/>
                </a:cubicBezTo>
                <a:cubicBezTo>
                  <a:pt x="9126" y="66179"/>
                  <a:pt x="4342" y="69720"/>
                  <a:pt x="0" y="73767"/>
                </a:cubicBezTo>
                <a:lnTo>
                  <a:pt x="0" y="89405"/>
                </a:lnTo>
                <a:lnTo>
                  <a:pt x="173352" y="89405"/>
                </a:lnTo>
                <a:lnTo>
                  <a:pt x="173352" y="0"/>
                </a:lnTo>
                <a:close/>
              </a:path>
            </a:pathLst>
          </a:custGeom>
          <a:solidFill>
            <a:srgbClr val="FFFFFF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4"/>
          <p:cNvSpPr/>
          <p:nvPr/>
        </p:nvSpPr>
        <p:spPr>
          <a:xfrm flipH="1">
            <a:off x="-419185" y="2385949"/>
            <a:ext cx="7292485" cy="3864574"/>
          </a:xfrm>
          <a:custGeom>
            <a:avLst/>
            <a:gdLst/>
            <a:ahLst/>
            <a:cxnLst/>
            <a:rect l="l" t="t" r="r" b="b"/>
            <a:pathLst>
              <a:path w="173352" h="89406" extrusionOk="0">
                <a:moveTo>
                  <a:pt x="173352" y="0"/>
                </a:moveTo>
                <a:cubicBezTo>
                  <a:pt x="172572" y="169"/>
                  <a:pt x="171813" y="338"/>
                  <a:pt x="171033" y="527"/>
                </a:cubicBezTo>
                <a:cubicBezTo>
                  <a:pt x="152107" y="4974"/>
                  <a:pt x="134066" y="13152"/>
                  <a:pt x="119144" y="25734"/>
                </a:cubicBezTo>
                <a:cubicBezTo>
                  <a:pt x="111957" y="31783"/>
                  <a:pt x="105191" y="38464"/>
                  <a:pt x="97225" y="43544"/>
                </a:cubicBezTo>
                <a:cubicBezTo>
                  <a:pt x="89047" y="48749"/>
                  <a:pt x="79626" y="49550"/>
                  <a:pt x="70163" y="49803"/>
                </a:cubicBezTo>
                <a:cubicBezTo>
                  <a:pt x="60341" y="50035"/>
                  <a:pt x="50625" y="50688"/>
                  <a:pt x="41036" y="52880"/>
                </a:cubicBezTo>
                <a:cubicBezTo>
                  <a:pt x="31678" y="55009"/>
                  <a:pt x="22594" y="58423"/>
                  <a:pt x="14248" y="63208"/>
                </a:cubicBezTo>
                <a:cubicBezTo>
                  <a:pt x="9126" y="66179"/>
                  <a:pt x="4342" y="69720"/>
                  <a:pt x="0" y="73767"/>
                </a:cubicBezTo>
                <a:lnTo>
                  <a:pt x="0" y="89405"/>
                </a:lnTo>
                <a:lnTo>
                  <a:pt x="173352" y="89405"/>
                </a:lnTo>
                <a:lnTo>
                  <a:pt x="1733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SECTION_HEADER_1_1_1">
    <p:bg>
      <p:bgPr>
        <a:solidFill>
          <a:schemeClr val="dk2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/>
          <p:nvPr/>
        </p:nvSpPr>
        <p:spPr>
          <a:xfrm>
            <a:off x="-61100" y="420675"/>
            <a:ext cx="9225360" cy="4703873"/>
          </a:xfrm>
          <a:custGeom>
            <a:avLst/>
            <a:gdLst/>
            <a:ahLst/>
            <a:cxnLst/>
            <a:rect l="l" t="t" r="r" b="b"/>
            <a:pathLst>
              <a:path w="173352" h="89406" extrusionOk="0">
                <a:moveTo>
                  <a:pt x="173352" y="0"/>
                </a:moveTo>
                <a:cubicBezTo>
                  <a:pt x="172572" y="169"/>
                  <a:pt x="171813" y="338"/>
                  <a:pt x="171033" y="527"/>
                </a:cubicBezTo>
                <a:cubicBezTo>
                  <a:pt x="152107" y="4974"/>
                  <a:pt x="134066" y="13152"/>
                  <a:pt x="119144" y="25734"/>
                </a:cubicBezTo>
                <a:cubicBezTo>
                  <a:pt x="111957" y="31783"/>
                  <a:pt x="105191" y="38464"/>
                  <a:pt x="97225" y="43544"/>
                </a:cubicBezTo>
                <a:cubicBezTo>
                  <a:pt x="89047" y="48749"/>
                  <a:pt x="79626" y="49550"/>
                  <a:pt x="70163" y="49803"/>
                </a:cubicBezTo>
                <a:cubicBezTo>
                  <a:pt x="60341" y="50035"/>
                  <a:pt x="50625" y="50688"/>
                  <a:pt x="41036" y="52880"/>
                </a:cubicBezTo>
                <a:cubicBezTo>
                  <a:pt x="31678" y="55009"/>
                  <a:pt x="22594" y="58423"/>
                  <a:pt x="14248" y="63208"/>
                </a:cubicBezTo>
                <a:cubicBezTo>
                  <a:pt x="9126" y="66179"/>
                  <a:pt x="4342" y="69720"/>
                  <a:pt x="0" y="73767"/>
                </a:cubicBezTo>
                <a:lnTo>
                  <a:pt x="0" y="89405"/>
                </a:lnTo>
                <a:lnTo>
                  <a:pt x="173352" y="89405"/>
                </a:lnTo>
                <a:lnTo>
                  <a:pt x="173352" y="0"/>
                </a:lnTo>
                <a:close/>
              </a:path>
            </a:pathLst>
          </a:custGeom>
          <a:solidFill>
            <a:srgbClr val="FFFFFF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5"/>
          <p:cNvSpPr/>
          <p:nvPr/>
        </p:nvSpPr>
        <p:spPr>
          <a:xfrm rot="10800000">
            <a:off x="-40683" y="-499488"/>
            <a:ext cx="9225360" cy="1661292"/>
          </a:xfrm>
          <a:custGeom>
            <a:avLst/>
            <a:gdLst/>
            <a:ahLst/>
            <a:cxnLst/>
            <a:rect l="l" t="t" r="r" b="b"/>
            <a:pathLst>
              <a:path w="173352" h="31576" extrusionOk="0">
                <a:moveTo>
                  <a:pt x="172297" y="0"/>
                </a:moveTo>
                <a:cubicBezTo>
                  <a:pt x="169062" y="0"/>
                  <a:pt x="165813" y="89"/>
                  <a:pt x="162581" y="299"/>
                </a:cubicBezTo>
                <a:cubicBezTo>
                  <a:pt x="155268" y="762"/>
                  <a:pt x="147997" y="1774"/>
                  <a:pt x="140831" y="3333"/>
                </a:cubicBezTo>
                <a:cubicBezTo>
                  <a:pt x="134023" y="4851"/>
                  <a:pt x="127490" y="7169"/>
                  <a:pt x="120956" y="9614"/>
                </a:cubicBezTo>
                <a:cubicBezTo>
                  <a:pt x="114422" y="12059"/>
                  <a:pt x="107868" y="14398"/>
                  <a:pt x="100976" y="15642"/>
                </a:cubicBezTo>
                <a:cubicBezTo>
                  <a:pt x="94604" y="16772"/>
                  <a:pt x="88089" y="17146"/>
                  <a:pt x="81595" y="17146"/>
                </a:cubicBezTo>
                <a:cubicBezTo>
                  <a:pt x="81065" y="17146"/>
                  <a:pt x="80535" y="17143"/>
                  <a:pt x="80005" y="17138"/>
                </a:cubicBezTo>
                <a:cubicBezTo>
                  <a:pt x="69188" y="17028"/>
                  <a:pt x="58383" y="16033"/>
                  <a:pt x="47572" y="16033"/>
                </a:cubicBezTo>
                <a:cubicBezTo>
                  <a:pt x="43933" y="16033"/>
                  <a:pt x="40293" y="16146"/>
                  <a:pt x="36652" y="16443"/>
                </a:cubicBezTo>
                <a:cubicBezTo>
                  <a:pt x="24175" y="17454"/>
                  <a:pt x="12288" y="21649"/>
                  <a:pt x="0" y="23693"/>
                </a:cubicBezTo>
                <a:lnTo>
                  <a:pt x="0" y="31575"/>
                </a:lnTo>
                <a:lnTo>
                  <a:pt x="173351" y="31575"/>
                </a:lnTo>
                <a:lnTo>
                  <a:pt x="173351" y="3"/>
                </a:lnTo>
                <a:cubicBezTo>
                  <a:pt x="173000" y="1"/>
                  <a:pt x="172648" y="0"/>
                  <a:pt x="1722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2470200" y="2901300"/>
            <a:ext cx="4203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782800" y="3622225"/>
            <a:ext cx="3578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-90100" y="3778438"/>
            <a:ext cx="9324171" cy="1661292"/>
          </a:xfrm>
          <a:custGeom>
            <a:avLst/>
            <a:gdLst/>
            <a:ahLst/>
            <a:cxnLst/>
            <a:rect l="l" t="t" r="r" b="b"/>
            <a:pathLst>
              <a:path w="173352" h="31576" extrusionOk="0">
                <a:moveTo>
                  <a:pt x="172297" y="0"/>
                </a:moveTo>
                <a:cubicBezTo>
                  <a:pt x="169062" y="0"/>
                  <a:pt x="165813" y="89"/>
                  <a:pt x="162581" y="299"/>
                </a:cubicBezTo>
                <a:cubicBezTo>
                  <a:pt x="155268" y="762"/>
                  <a:pt x="147997" y="1774"/>
                  <a:pt x="140831" y="3333"/>
                </a:cubicBezTo>
                <a:cubicBezTo>
                  <a:pt x="134023" y="4851"/>
                  <a:pt x="127490" y="7169"/>
                  <a:pt x="120956" y="9614"/>
                </a:cubicBezTo>
                <a:cubicBezTo>
                  <a:pt x="114422" y="12059"/>
                  <a:pt x="107868" y="14398"/>
                  <a:pt x="100976" y="15642"/>
                </a:cubicBezTo>
                <a:cubicBezTo>
                  <a:pt x="94604" y="16772"/>
                  <a:pt x="88089" y="17146"/>
                  <a:pt x="81595" y="17146"/>
                </a:cubicBezTo>
                <a:cubicBezTo>
                  <a:pt x="81065" y="17146"/>
                  <a:pt x="80535" y="17143"/>
                  <a:pt x="80005" y="17138"/>
                </a:cubicBezTo>
                <a:cubicBezTo>
                  <a:pt x="69188" y="17028"/>
                  <a:pt x="58383" y="16033"/>
                  <a:pt x="47572" y="16033"/>
                </a:cubicBezTo>
                <a:cubicBezTo>
                  <a:pt x="43933" y="16033"/>
                  <a:pt x="40293" y="16146"/>
                  <a:pt x="36652" y="16443"/>
                </a:cubicBezTo>
                <a:cubicBezTo>
                  <a:pt x="24175" y="17454"/>
                  <a:pt x="12288" y="21649"/>
                  <a:pt x="0" y="23693"/>
                </a:cubicBezTo>
                <a:lnTo>
                  <a:pt x="0" y="31575"/>
                </a:lnTo>
                <a:lnTo>
                  <a:pt x="173351" y="31575"/>
                </a:lnTo>
                <a:lnTo>
                  <a:pt x="173351" y="3"/>
                </a:lnTo>
                <a:cubicBezTo>
                  <a:pt x="173000" y="1"/>
                  <a:pt x="172648" y="0"/>
                  <a:pt x="1722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-90037" y="3852688"/>
            <a:ext cx="9324171" cy="1661292"/>
          </a:xfrm>
          <a:custGeom>
            <a:avLst/>
            <a:gdLst/>
            <a:ahLst/>
            <a:cxnLst/>
            <a:rect l="l" t="t" r="r" b="b"/>
            <a:pathLst>
              <a:path w="173352" h="31576" extrusionOk="0">
                <a:moveTo>
                  <a:pt x="172297" y="0"/>
                </a:moveTo>
                <a:cubicBezTo>
                  <a:pt x="169062" y="0"/>
                  <a:pt x="165813" y="89"/>
                  <a:pt x="162581" y="299"/>
                </a:cubicBezTo>
                <a:cubicBezTo>
                  <a:pt x="155268" y="762"/>
                  <a:pt x="147997" y="1774"/>
                  <a:pt x="140831" y="3333"/>
                </a:cubicBezTo>
                <a:cubicBezTo>
                  <a:pt x="134023" y="4851"/>
                  <a:pt x="127490" y="7169"/>
                  <a:pt x="120956" y="9614"/>
                </a:cubicBezTo>
                <a:cubicBezTo>
                  <a:pt x="114422" y="12059"/>
                  <a:pt x="107868" y="14398"/>
                  <a:pt x="100976" y="15642"/>
                </a:cubicBezTo>
                <a:cubicBezTo>
                  <a:pt x="94604" y="16772"/>
                  <a:pt x="88089" y="17146"/>
                  <a:pt x="81595" y="17146"/>
                </a:cubicBezTo>
                <a:cubicBezTo>
                  <a:pt x="81065" y="17146"/>
                  <a:pt x="80535" y="17143"/>
                  <a:pt x="80005" y="17138"/>
                </a:cubicBezTo>
                <a:cubicBezTo>
                  <a:pt x="69188" y="17028"/>
                  <a:pt x="58383" y="16033"/>
                  <a:pt x="47572" y="16033"/>
                </a:cubicBezTo>
                <a:cubicBezTo>
                  <a:pt x="43933" y="16033"/>
                  <a:pt x="40293" y="16146"/>
                  <a:pt x="36652" y="16443"/>
                </a:cubicBezTo>
                <a:cubicBezTo>
                  <a:pt x="24175" y="17454"/>
                  <a:pt x="12288" y="21649"/>
                  <a:pt x="0" y="23693"/>
                </a:cubicBezTo>
                <a:lnTo>
                  <a:pt x="0" y="31575"/>
                </a:lnTo>
                <a:lnTo>
                  <a:pt x="173351" y="31575"/>
                </a:lnTo>
                <a:lnTo>
                  <a:pt x="173351" y="3"/>
                </a:lnTo>
                <a:cubicBezTo>
                  <a:pt x="173000" y="1"/>
                  <a:pt x="172648" y="0"/>
                  <a:pt x="172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rot="10800000">
            <a:off x="-90095" y="-395505"/>
            <a:ext cx="9324171" cy="1661292"/>
          </a:xfrm>
          <a:custGeom>
            <a:avLst/>
            <a:gdLst/>
            <a:ahLst/>
            <a:cxnLst/>
            <a:rect l="l" t="t" r="r" b="b"/>
            <a:pathLst>
              <a:path w="173352" h="31576" extrusionOk="0">
                <a:moveTo>
                  <a:pt x="172297" y="0"/>
                </a:moveTo>
                <a:cubicBezTo>
                  <a:pt x="169062" y="0"/>
                  <a:pt x="165813" y="89"/>
                  <a:pt x="162581" y="299"/>
                </a:cubicBezTo>
                <a:cubicBezTo>
                  <a:pt x="155268" y="762"/>
                  <a:pt x="147997" y="1774"/>
                  <a:pt x="140831" y="3333"/>
                </a:cubicBezTo>
                <a:cubicBezTo>
                  <a:pt x="134023" y="4851"/>
                  <a:pt x="127490" y="7169"/>
                  <a:pt x="120956" y="9614"/>
                </a:cubicBezTo>
                <a:cubicBezTo>
                  <a:pt x="114422" y="12059"/>
                  <a:pt x="107868" y="14398"/>
                  <a:pt x="100976" y="15642"/>
                </a:cubicBezTo>
                <a:cubicBezTo>
                  <a:pt x="94604" y="16772"/>
                  <a:pt x="88089" y="17146"/>
                  <a:pt x="81595" y="17146"/>
                </a:cubicBezTo>
                <a:cubicBezTo>
                  <a:pt x="81065" y="17146"/>
                  <a:pt x="80535" y="17143"/>
                  <a:pt x="80005" y="17138"/>
                </a:cubicBezTo>
                <a:cubicBezTo>
                  <a:pt x="69188" y="17028"/>
                  <a:pt x="58383" y="16033"/>
                  <a:pt x="47572" y="16033"/>
                </a:cubicBezTo>
                <a:cubicBezTo>
                  <a:pt x="43933" y="16033"/>
                  <a:pt x="40293" y="16146"/>
                  <a:pt x="36652" y="16443"/>
                </a:cubicBezTo>
                <a:cubicBezTo>
                  <a:pt x="24175" y="17454"/>
                  <a:pt x="12288" y="21649"/>
                  <a:pt x="0" y="23693"/>
                </a:cubicBezTo>
                <a:lnTo>
                  <a:pt x="0" y="31575"/>
                </a:lnTo>
                <a:lnTo>
                  <a:pt x="173351" y="31575"/>
                </a:lnTo>
                <a:lnTo>
                  <a:pt x="173351" y="3"/>
                </a:lnTo>
                <a:cubicBezTo>
                  <a:pt x="173000" y="1"/>
                  <a:pt x="172648" y="0"/>
                  <a:pt x="17229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-9560041">
            <a:off x="654343" y="162933"/>
            <a:ext cx="821567" cy="1396252"/>
            <a:chOff x="7457711" y="2910223"/>
            <a:chExt cx="787685" cy="1338550"/>
          </a:xfrm>
        </p:grpSpPr>
        <p:sp>
          <p:nvSpPr>
            <p:cNvPr id="34" name="Google Shape;34;p3"/>
            <p:cNvSpPr/>
            <p:nvPr/>
          </p:nvSpPr>
          <p:spPr>
            <a:xfrm>
              <a:off x="7929918" y="3775415"/>
              <a:ext cx="150794" cy="119356"/>
            </a:xfrm>
            <a:custGeom>
              <a:avLst/>
              <a:gdLst/>
              <a:ahLst/>
              <a:cxnLst/>
              <a:rect l="l" t="t" r="r" b="b"/>
              <a:pathLst>
                <a:path w="5895" h="4666" extrusionOk="0">
                  <a:moveTo>
                    <a:pt x="2378" y="0"/>
                  </a:moveTo>
                  <a:cubicBezTo>
                    <a:pt x="864" y="0"/>
                    <a:pt x="223" y="1853"/>
                    <a:pt x="223" y="1853"/>
                  </a:cubicBezTo>
                  <a:cubicBezTo>
                    <a:pt x="0" y="3922"/>
                    <a:pt x="1731" y="4666"/>
                    <a:pt x="2951" y="4666"/>
                  </a:cubicBezTo>
                  <a:cubicBezTo>
                    <a:pt x="3309" y="4666"/>
                    <a:pt x="3623" y="4601"/>
                    <a:pt x="3831" y="4488"/>
                  </a:cubicBezTo>
                  <a:cubicBezTo>
                    <a:pt x="4747" y="3988"/>
                    <a:pt x="5894" y="1582"/>
                    <a:pt x="3540" y="326"/>
                  </a:cubicBezTo>
                  <a:cubicBezTo>
                    <a:pt x="3107" y="95"/>
                    <a:pt x="2720" y="0"/>
                    <a:pt x="2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8045105" y="3417065"/>
              <a:ext cx="200291" cy="152227"/>
            </a:xfrm>
            <a:custGeom>
              <a:avLst/>
              <a:gdLst/>
              <a:ahLst/>
              <a:cxnLst/>
              <a:rect l="l" t="t" r="r" b="b"/>
              <a:pathLst>
                <a:path w="7830" h="5951" extrusionOk="0">
                  <a:moveTo>
                    <a:pt x="3807" y="0"/>
                  </a:moveTo>
                  <a:cubicBezTo>
                    <a:pt x="2416" y="0"/>
                    <a:pt x="1" y="1325"/>
                    <a:pt x="1054" y="4138"/>
                  </a:cubicBezTo>
                  <a:cubicBezTo>
                    <a:pt x="1590" y="5567"/>
                    <a:pt x="2555" y="5951"/>
                    <a:pt x="3438" y="5951"/>
                  </a:cubicBezTo>
                  <a:cubicBezTo>
                    <a:pt x="4464" y="5951"/>
                    <a:pt x="5378" y="5433"/>
                    <a:pt x="5378" y="5433"/>
                  </a:cubicBezTo>
                  <a:cubicBezTo>
                    <a:pt x="7829" y="3185"/>
                    <a:pt x="5440" y="322"/>
                    <a:pt x="4182" y="38"/>
                  </a:cubicBezTo>
                  <a:cubicBezTo>
                    <a:pt x="4070" y="13"/>
                    <a:pt x="3943" y="0"/>
                    <a:pt x="38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7669053" y="3529284"/>
              <a:ext cx="165400" cy="126647"/>
            </a:xfrm>
            <a:custGeom>
              <a:avLst/>
              <a:gdLst/>
              <a:ahLst/>
              <a:cxnLst/>
              <a:rect l="l" t="t" r="r" b="b"/>
              <a:pathLst>
                <a:path w="6466" h="4951" extrusionOk="0">
                  <a:moveTo>
                    <a:pt x="3955" y="1"/>
                  </a:moveTo>
                  <a:cubicBezTo>
                    <a:pt x="3507" y="1"/>
                    <a:pt x="3006" y="134"/>
                    <a:pt x="2460" y="455"/>
                  </a:cubicBezTo>
                  <a:cubicBezTo>
                    <a:pt x="0" y="1906"/>
                    <a:pt x="2005" y="4339"/>
                    <a:pt x="2005" y="4339"/>
                  </a:cubicBezTo>
                  <a:cubicBezTo>
                    <a:pt x="2572" y="4775"/>
                    <a:pt x="3128" y="4951"/>
                    <a:pt x="3642" y="4951"/>
                  </a:cubicBezTo>
                  <a:cubicBezTo>
                    <a:pt x="5198" y="4951"/>
                    <a:pt x="6383" y="3348"/>
                    <a:pt x="6423" y="2509"/>
                  </a:cubicBezTo>
                  <a:cubicBezTo>
                    <a:pt x="6465" y="1640"/>
                    <a:pt x="5531" y="1"/>
                    <a:pt x="39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777512" y="4176561"/>
              <a:ext cx="94339" cy="72212"/>
            </a:xfrm>
            <a:custGeom>
              <a:avLst/>
              <a:gdLst/>
              <a:ahLst/>
              <a:cxnLst/>
              <a:rect l="l" t="t" r="r" b="b"/>
              <a:pathLst>
                <a:path w="3688" h="2823" extrusionOk="0">
                  <a:moveTo>
                    <a:pt x="2256" y="1"/>
                  </a:moveTo>
                  <a:cubicBezTo>
                    <a:pt x="2001" y="1"/>
                    <a:pt x="1715" y="77"/>
                    <a:pt x="1404" y="260"/>
                  </a:cubicBezTo>
                  <a:cubicBezTo>
                    <a:pt x="1" y="1087"/>
                    <a:pt x="1145" y="2473"/>
                    <a:pt x="1145" y="2473"/>
                  </a:cubicBezTo>
                  <a:cubicBezTo>
                    <a:pt x="1469" y="2723"/>
                    <a:pt x="1785" y="2823"/>
                    <a:pt x="2079" y="2823"/>
                  </a:cubicBezTo>
                  <a:cubicBezTo>
                    <a:pt x="2965" y="2823"/>
                    <a:pt x="3640" y="1909"/>
                    <a:pt x="3664" y="1431"/>
                  </a:cubicBezTo>
                  <a:cubicBezTo>
                    <a:pt x="3687" y="936"/>
                    <a:pt x="3155" y="1"/>
                    <a:pt x="22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872951" y="3030449"/>
              <a:ext cx="180620" cy="153147"/>
            </a:xfrm>
            <a:custGeom>
              <a:avLst/>
              <a:gdLst/>
              <a:ahLst/>
              <a:cxnLst/>
              <a:rect l="l" t="t" r="r" b="b"/>
              <a:pathLst>
                <a:path w="7061" h="5987" extrusionOk="0">
                  <a:moveTo>
                    <a:pt x="3803" y="1"/>
                  </a:moveTo>
                  <a:cubicBezTo>
                    <a:pt x="2805" y="1"/>
                    <a:pt x="1871" y="347"/>
                    <a:pt x="1467" y="765"/>
                  </a:cubicBezTo>
                  <a:cubicBezTo>
                    <a:pt x="506" y="1757"/>
                    <a:pt x="0" y="5245"/>
                    <a:pt x="3466" y="5910"/>
                  </a:cubicBezTo>
                  <a:cubicBezTo>
                    <a:pt x="3739" y="5962"/>
                    <a:pt x="3991" y="5986"/>
                    <a:pt x="4224" y="5986"/>
                  </a:cubicBezTo>
                  <a:cubicBezTo>
                    <a:pt x="6952" y="5986"/>
                    <a:pt x="7060" y="2679"/>
                    <a:pt x="7060" y="2679"/>
                  </a:cubicBezTo>
                  <a:cubicBezTo>
                    <a:pt x="6664" y="655"/>
                    <a:pt x="5174" y="1"/>
                    <a:pt x="38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457711" y="2910223"/>
              <a:ext cx="180672" cy="153122"/>
            </a:xfrm>
            <a:custGeom>
              <a:avLst/>
              <a:gdLst/>
              <a:ahLst/>
              <a:cxnLst/>
              <a:rect l="l" t="t" r="r" b="b"/>
              <a:pathLst>
                <a:path w="7063" h="5986" extrusionOk="0">
                  <a:moveTo>
                    <a:pt x="3804" y="1"/>
                  </a:moveTo>
                  <a:cubicBezTo>
                    <a:pt x="2807" y="1"/>
                    <a:pt x="1874" y="347"/>
                    <a:pt x="1469" y="764"/>
                  </a:cubicBezTo>
                  <a:cubicBezTo>
                    <a:pt x="508" y="1756"/>
                    <a:pt x="1" y="5246"/>
                    <a:pt x="3469" y="5909"/>
                  </a:cubicBezTo>
                  <a:cubicBezTo>
                    <a:pt x="3741" y="5962"/>
                    <a:pt x="3993" y="5986"/>
                    <a:pt x="4226" y="5986"/>
                  </a:cubicBezTo>
                  <a:cubicBezTo>
                    <a:pt x="6954" y="5986"/>
                    <a:pt x="7063" y="2679"/>
                    <a:pt x="7063" y="2679"/>
                  </a:cubicBezTo>
                  <a:cubicBezTo>
                    <a:pt x="6665" y="655"/>
                    <a:pt x="5174" y="1"/>
                    <a:pt x="3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>
            <a:off x="-40687" y="864000"/>
            <a:ext cx="9225360" cy="4703873"/>
          </a:xfrm>
          <a:custGeom>
            <a:avLst/>
            <a:gdLst/>
            <a:ahLst/>
            <a:cxnLst/>
            <a:rect l="l" t="t" r="r" b="b"/>
            <a:pathLst>
              <a:path w="173352" h="89406" extrusionOk="0">
                <a:moveTo>
                  <a:pt x="173352" y="0"/>
                </a:moveTo>
                <a:cubicBezTo>
                  <a:pt x="172572" y="169"/>
                  <a:pt x="171813" y="338"/>
                  <a:pt x="171033" y="527"/>
                </a:cubicBezTo>
                <a:cubicBezTo>
                  <a:pt x="152107" y="4974"/>
                  <a:pt x="134066" y="13152"/>
                  <a:pt x="119144" y="25734"/>
                </a:cubicBezTo>
                <a:cubicBezTo>
                  <a:pt x="111957" y="31783"/>
                  <a:pt x="105191" y="38464"/>
                  <a:pt x="97225" y="43544"/>
                </a:cubicBezTo>
                <a:cubicBezTo>
                  <a:pt x="89047" y="48749"/>
                  <a:pt x="79626" y="49550"/>
                  <a:pt x="70163" y="49803"/>
                </a:cubicBezTo>
                <a:cubicBezTo>
                  <a:pt x="60341" y="50035"/>
                  <a:pt x="50625" y="50688"/>
                  <a:pt x="41036" y="52880"/>
                </a:cubicBezTo>
                <a:cubicBezTo>
                  <a:pt x="31678" y="55009"/>
                  <a:pt x="22594" y="58423"/>
                  <a:pt x="14248" y="63208"/>
                </a:cubicBezTo>
                <a:cubicBezTo>
                  <a:pt x="9126" y="66179"/>
                  <a:pt x="4342" y="69720"/>
                  <a:pt x="0" y="73767"/>
                </a:cubicBezTo>
                <a:lnTo>
                  <a:pt x="0" y="89405"/>
                </a:lnTo>
                <a:lnTo>
                  <a:pt x="173352" y="89405"/>
                </a:lnTo>
                <a:lnTo>
                  <a:pt x="17335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8085197" y="223450"/>
            <a:ext cx="930729" cy="1581765"/>
            <a:chOff x="7457711" y="2910223"/>
            <a:chExt cx="787685" cy="1338550"/>
          </a:xfrm>
        </p:grpSpPr>
        <p:sp>
          <p:nvSpPr>
            <p:cNvPr id="57" name="Google Shape;57;p6"/>
            <p:cNvSpPr/>
            <p:nvPr/>
          </p:nvSpPr>
          <p:spPr>
            <a:xfrm>
              <a:off x="7929918" y="3775415"/>
              <a:ext cx="150794" cy="119356"/>
            </a:xfrm>
            <a:custGeom>
              <a:avLst/>
              <a:gdLst/>
              <a:ahLst/>
              <a:cxnLst/>
              <a:rect l="l" t="t" r="r" b="b"/>
              <a:pathLst>
                <a:path w="5895" h="4666" extrusionOk="0">
                  <a:moveTo>
                    <a:pt x="2378" y="0"/>
                  </a:moveTo>
                  <a:cubicBezTo>
                    <a:pt x="864" y="0"/>
                    <a:pt x="223" y="1853"/>
                    <a:pt x="223" y="1853"/>
                  </a:cubicBezTo>
                  <a:cubicBezTo>
                    <a:pt x="0" y="3922"/>
                    <a:pt x="1731" y="4666"/>
                    <a:pt x="2951" y="4666"/>
                  </a:cubicBezTo>
                  <a:cubicBezTo>
                    <a:pt x="3309" y="4666"/>
                    <a:pt x="3623" y="4601"/>
                    <a:pt x="3831" y="4488"/>
                  </a:cubicBezTo>
                  <a:cubicBezTo>
                    <a:pt x="4747" y="3988"/>
                    <a:pt x="5894" y="1582"/>
                    <a:pt x="3540" y="326"/>
                  </a:cubicBezTo>
                  <a:cubicBezTo>
                    <a:pt x="3107" y="95"/>
                    <a:pt x="2720" y="0"/>
                    <a:pt x="23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8045105" y="3417065"/>
              <a:ext cx="200291" cy="152227"/>
            </a:xfrm>
            <a:custGeom>
              <a:avLst/>
              <a:gdLst/>
              <a:ahLst/>
              <a:cxnLst/>
              <a:rect l="l" t="t" r="r" b="b"/>
              <a:pathLst>
                <a:path w="7830" h="5951" extrusionOk="0">
                  <a:moveTo>
                    <a:pt x="3807" y="0"/>
                  </a:moveTo>
                  <a:cubicBezTo>
                    <a:pt x="2416" y="0"/>
                    <a:pt x="1" y="1325"/>
                    <a:pt x="1054" y="4138"/>
                  </a:cubicBezTo>
                  <a:cubicBezTo>
                    <a:pt x="1590" y="5567"/>
                    <a:pt x="2555" y="5951"/>
                    <a:pt x="3438" y="5951"/>
                  </a:cubicBezTo>
                  <a:cubicBezTo>
                    <a:pt x="4464" y="5951"/>
                    <a:pt x="5378" y="5433"/>
                    <a:pt x="5378" y="5433"/>
                  </a:cubicBezTo>
                  <a:cubicBezTo>
                    <a:pt x="7829" y="3185"/>
                    <a:pt x="5440" y="322"/>
                    <a:pt x="4182" y="38"/>
                  </a:cubicBezTo>
                  <a:cubicBezTo>
                    <a:pt x="4070" y="13"/>
                    <a:pt x="3943" y="0"/>
                    <a:pt x="3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7669053" y="3529284"/>
              <a:ext cx="165400" cy="126647"/>
            </a:xfrm>
            <a:custGeom>
              <a:avLst/>
              <a:gdLst/>
              <a:ahLst/>
              <a:cxnLst/>
              <a:rect l="l" t="t" r="r" b="b"/>
              <a:pathLst>
                <a:path w="6466" h="4951" extrusionOk="0">
                  <a:moveTo>
                    <a:pt x="3955" y="1"/>
                  </a:moveTo>
                  <a:cubicBezTo>
                    <a:pt x="3507" y="1"/>
                    <a:pt x="3006" y="134"/>
                    <a:pt x="2460" y="455"/>
                  </a:cubicBezTo>
                  <a:cubicBezTo>
                    <a:pt x="0" y="1906"/>
                    <a:pt x="2005" y="4339"/>
                    <a:pt x="2005" y="4339"/>
                  </a:cubicBezTo>
                  <a:cubicBezTo>
                    <a:pt x="2572" y="4775"/>
                    <a:pt x="3128" y="4951"/>
                    <a:pt x="3642" y="4951"/>
                  </a:cubicBezTo>
                  <a:cubicBezTo>
                    <a:pt x="5198" y="4951"/>
                    <a:pt x="6383" y="3348"/>
                    <a:pt x="6423" y="2509"/>
                  </a:cubicBezTo>
                  <a:cubicBezTo>
                    <a:pt x="6465" y="1640"/>
                    <a:pt x="5531" y="1"/>
                    <a:pt x="39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7777512" y="4176561"/>
              <a:ext cx="94339" cy="72212"/>
            </a:xfrm>
            <a:custGeom>
              <a:avLst/>
              <a:gdLst/>
              <a:ahLst/>
              <a:cxnLst/>
              <a:rect l="l" t="t" r="r" b="b"/>
              <a:pathLst>
                <a:path w="3688" h="2823" extrusionOk="0">
                  <a:moveTo>
                    <a:pt x="2256" y="1"/>
                  </a:moveTo>
                  <a:cubicBezTo>
                    <a:pt x="2001" y="1"/>
                    <a:pt x="1715" y="77"/>
                    <a:pt x="1404" y="260"/>
                  </a:cubicBezTo>
                  <a:cubicBezTo>
                    <a:pt x="1" y="1087"/>
                    <a:pt x="1145" y="2473"/>
                    <a:pt x="1145" y="2473"/>
                  </a:cubicBezTo>
                  <a:cubicBezTo>
                    <a:pt x="1469" y="2723"/>
                    <a:pt x="1785" y="2823"/>
                    <a:pt x="2079" y="2823"/>
                  </a:cubicBezTo>
                  <a:cubicBezTo>
                    <a:pt x="2965" y="2823"/>
                    <a:pt x="3640" y="1909"/>
                    <a:pt x="3664" y="1431"/>
                  </a:cubicBezTo>
                  <a:cubicBezTo>
                    <a:pt x="3687" y="936"/>
                    <a:pt x="3155" y="1"/>
                    <a:pt x="2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7872951" y="3030449"/>
              <a:ext cx="180620" cy="153147"/>
            </a:xfrm>
            <a:custGeom>
              <a:avLst/>
              <a:gdLst/>
              <a:ahLst/>
              <a:cxnLst/>
              <a:rect l="l" t="t" r="r" b="b"/>
              <a:pathLst>
                <a:path w="7061" h="5987" extrusionOk="0">
                  <a:moveTo>
                    <a:pt x="3803" y="1"/>
                  </a:moveTo>
                  <a:cubicBezTo>
                    <a:pt x="2805" y="1"/>
                    <a:pt x="1871" y="347"/>
                    <a:pt x="1467" y="765"/>
                  </a:cubicBezTo>
                  <a:cubicBezTo>
                    <a:pt x="506" y="1757"/>
                    <a:pt x="0" y="5245"/>
                    <a:pt x="3466" y="5910"/>
                  </a:cubicBezTo>
                  <a:cubicBezTo>
                    <a:pt x="3739" y="5962"/>
                    <a:pt x="3991" y="5986"/>
                    <a:pt x="4224" y="5986"/>
                  </a:cubicBezTo>
                  <a:cubicBezTo>
                    <a:pt x="6952" y="5986"/>
                    <a:pt x="7060" y="2679"/>
                    <a:pt x="7060" y="2679"/>
                  </a:cubicBezTo>
                  <a:cubicBezTo>
                    <a:pt x="6664" y="655"/>
                    <a:pt x="5174" y="1"/>
                    <a:pt x="38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7457711" y="2910223"/>
              <a:ext cx="180672" cy="153122"/>
            </a:xfrm>
            <a:custGeom>
              <a:avLst/>
              <a:gdLst/>
              <a:ahLst/>
              <a:cxnLst/>
              <a:rect l="l" t="t" r="r" b="b"/>
              <a:pathLst>
                <a:path w="7063" h="5986" extrusionOk="0">
                  <a:moveTo>
                    <a:pt x="3804" y="1"/>
                  </a:moveTo>
                  <a:cubicBezTo>
                    <a:pt x="2807" y="1"/>
                    <a:pt x="1874" y="347"/>
                    <a:pt x="1469" y="764"/>
                  </a:cubicBezTo>
                  <a:cubicBezTo>
                    <a:pt x="508" y="1756"/>
                    <a:pt x="1" y="5246"/>
                    <a:pt x="3469" y="5909"/>
                  </a:cubicBezTo>
                  <a:cubicBezTo>
                    <a:pt x="3741" y="5962"/>
                    <a:pt x="3993" y="5986"/>
                    <a:pt x="4226" y="5986"/>
                  </a:cubicBezTo>
                  <a:cubicBezTo>
                    <a:pt x="6954" y="5986"/>
                    <a:pt x="7063" y="2679"/>
                    <a:pt x="7063" y="2679"/>
                  </a:cubicBezTo>
                  <a:cubicBezTo>
                    <a:pt x="6665" y="655"/>
                    <a:pt x="5174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514650" y="569302"/>
            <a:ext cx="8114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subTitle" idx="1"/>
          </p:nvPr>
        </p:nvSpPr>
        <p:spPr>
          <a:xfrm>
            <a:off x="2549400" y="1134050"/>
            <a:ext cx="40452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2"/>
          </p:nvPr>
        </p:nvSpPr>
        <p:spPr>
          <a:xfrm>
            <a:off x="4866500" y="2074175"/>
            <a:ext cx="3837000" cy="25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514650" y="569302"/>
            <a:ext cx="8114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81" name="Google Shape;81;p9"/>
          <p:cNvSpPr/>
          <p:nvPr/>
        </p:nvSpPr>
        <p:spPr>
          <a:xfrm flipH="1">
            <a:off x="-40687" y="864000"/>
            <a:ext cx="9225360" cy="4703873"/>
          </a:xfrm>
          <a:custGeom>
            <a:avLst/>
            <a:gdLst/>
            <a:ahLst/>
            <a:cxnLst/>
            <a:rect l="l" t="t" r="r" b="b"/>
            <a:pathLst>
              <a:path w="173352" h="89406" extrusionOk="0">
                <a:moveTo>
                  <a:pt x="173352" y="0"/>
                </a:moveTo>
                <a:cubicBezTo>
                  <a:pt x="172572" y="169"/>
                  <a:pt x="171813" y="338"/>
                  <a:pt x="171033" y="527"/>
                </a:cubicBezTo>
                <a:cubicBezTo>
                  <a:pt x="152107" y="4974"/>
                  <a:pt x="134066" y="13152"/>
                  <a:pt x="119144" y="25734"/>
                </a:cubicBezTo>
                <a:cubicBezTo>
                  <a:pt x="111957" y="31783"/>
                  <a:pt x="105191" y="38464"/>
                  <a:pt x="97225" y="43544"/>
                </a:cubicBezTo>
                <a:cubicBezTo>
                  <a:pt x="89047" y="48749"/>
                  <a:pt x="79626" y="49550"/>
                  <a:pt x="70163" y="49803"/>
                </a:cubicBezTo>
                <a:cubicBezTo>
                  <a:pt x="60341" y="50035"/>
                  <a:pt x="50625" y="50688"/>
                  <a:pt x="41036" y="52880"/>
                </a:cubicBezTo>
                <a:cubicBezTo>
                  <a:pt x="31678" y="55009"/>
                  <a:pt x="22594" y="58423"/>
                  <a:pt x="14248" y="63208"/>
                </a:cubicBezTo>
                <a:cubicBezTo>
                  <a:pt x="9126" y="66179"/>
                  <a:pt x="4342" y="69720"/>
                  <a:pt x="0" y="73767"/>
                </a:cubicBezTo>
                <a:lnTo>
                  <a:pt x="0" y="89405"/>
                </a:lnTo>
                <a:lnTo>
                  <a:pt x="173352" y="89405"/>
                </a:lnTo>
                <a:lnTo>
                  <a:pt x="17335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-40687" y="854150"/>
            <a:ext cx="9225360" cy="4703873"/>
          </a:xfrm>
          <a:custGeom>
            <a:avLst/>
            <a:gdLst/>
            <a:ahLst/>
            <a:cxnLst/>
            <a:rect l="l" t="t" r="r" b="b"/>
            <a:pathLst>
              <a:path w="173352" h="89406" extrusionOk="0">
                <a:moveTo>
                  <a:pt x="173352" y="0"/>
                </a:moveTo>
                <a:cubicBezTo>
                  <a:pt x="172572" y="169"/>
                  <a:pt x="171813" y="338"/>
                  <a:pt x="171033" y="527"/>
                </a:cubicBezTo>
                <a:cubicBezTo>
                  <a:pt x="152107" y="4974"/>
                  <a:pt x="134066" y="13152"/>
                  <a:pt x="119144" y="25734"/>
                </a:cubicBezTo>
                <a:cubicBezTo>
                  <a:pt x="111957" y="31783"/>
                  <a:pt x="105191" y="38464"/>
                  <a:pt x="97225" y="43544"/>
                </a:cubicBezTo>
                <a:cubicBezTo>
                  <a:pt x="89047" y="48749"/>
                  <a:pt x="79626" y="49550"/>
                  <a:pt x="70163" y="49803"/>
                </a:cubicBezTo>
                <a:cubicBezTo>
                  <a:pt x="60341" y="50035"/>
                  <a:pt x="50625" y="50688"/>
                  <a:pt x="41036" y="52880"/>
                </a:cubicBezTo>
                <a:cubicBezTo>
                  <a:pt x="31678" y="55009"/>
                  <a:pt x="22594" y="58423"/>
                  <a:pt x="14248" y="63208"/>
                </a:cubicBezTo>
                <a:cubicBezTo>
                  <a:pt x="9126" y="66179"/>
                  <a:pt x="4342" y="69720"/>
                  <a:pt x="0" y="73767"/>
                </a:cubicBezTo>
                <a:lnTo>
                  <a:pt x="0" y="89405"/>
                </a:lnTo>
                <a:lnTo>
                  <a:pt x="173352" y="89405"/>
                </a:lnTo>
                <a:lnTo>
                  <a:pt x="1733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>
            <a:off x="311700" y="3069625"/>
            <a:ext cx="8520600" cy="7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">
  <p:cSld name="TITLE_AND_BODY_1_1">
    <p:bg>
      <p:bgPr>
        <a:solidFill>
          <a:schemeClr val="dk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4" y="569307"/>
            <a:ext cx="9225360" cy="4703873"/>
          </a:xfrm>
          <a:custGeom>
            <a:avLst/>
            <a:gdLst/>
            <a:ahLst/>
            <a:cxnLst/>
            <a:rect l="l" t="t" r="r" b="b"/>
            <a:pathLst>
              <a:path w="173352" h="89406" extrusionOk="0">
                <a:moveTo>
                  <a:pt x="173352" y="0"/>
                </a:moveTo>
                <a:cubicBezTo>
                  <a:pt x="172572" y="169"/>
                  <a:pt x="171813" y="338"/>
                  <a:pt x="171033" y="527"/>
                </a:cubicBezTo>
                <a:cubicBezTo>
                  <a:pt x="152107" y="4974"/>
                  <a:pt x="134066" y="13152"/>
                  <a:pt x="119144" y="25734"/>
                </a:cubicBezTo>
                <a:cubicBezTo>
                  <a:pt x="111957" y="31783"/>
                  <a:pt x="105191" y="38464"/>
                  <a:pt x="97225" y="43544"/>
                </a:cubicBezTo>
                <a:cubicBezTo>
                  <a:pt x="89047" y="48749"/>
                  <a:pt x="79626" y="49550"/>
                  <a:pt x="70163" y="49803"/>
                </a:cubicBezTo>
                <a:cubicBezTo>
                  <a:pt x="60341" y="50035"/>
                  <a:pt x="50625" y="50688"/>
                  <a:pt x="41036" y="52880"/>
                </a:cubicBezTo>
                <a:cubicBezTo>
                  <a:pt x="31678" y="55009"/>
                  <a:pt x="22594" y="58423"/>
                  <a:pt x="14248" y="63208"/>
                </a:cubicBezTo>
                <a:cubicBezTo>
                  <a:pt x="9126" y="66179"/>
                  <a:pt x="4342" y="69720"/>
                  <a:pt x="0" y="73767"/>
                </a:cubicBezTo>
                <a:lnTo>
                  <a:pt x="0" y="89405"/>
                </a:lnTo>
                <a:lnTo>
                  <a:pt x="173352" y="89405"/>
                </a:lnTo>
                <a:lnTo>
                  <a:pt x="173352" y="0"/>
                </a:lnTo>
                <a:close/>
              </a:path>
            </a:pathLst>
          </a:custGeom>
          <a:solidFill>
            <a:srgbClr val="FFFFFF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970800" y="1211525"/>
            <a:ext cx="7202400" cy="32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514650" y="569302"/>
            <a:ext cx="8114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_ONLY_1">
    <p:bg>
      <p:bgPr>
        <a:solidFill>
          <a:schemeClr val="dk2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-61100" y="420675"/>
            <a:ext cx="9225360" cy="4703873"/>
          </a:xfrm>
          <a:custGeom>
            <a:avLst/>
            <a:gdLst/>
            <a:ahLst/>
            <a:cxnLst/>
            <a:rect l="l" t="t" r="r" b="b"/>
            <a:pathLst>
              <a:path w="173352" h="89406" extrusionOk="0">
                <a:moveTo>
                  <a:pt x="173352" y="0"/>
                </a:moveTo>
                <a:cubicBezTo>
                  <a:pt x="172572" y="169"/>
                  <a:pt x="171813" y="338"/>
                  <a:pt x="171033" y="527"/>
                </a:cubicBezTo>
                <a:cubicBezTo>
                  <a:pt x="152107" y="4974"/>
                  <a:pt x="134066" y="13152"/>
                  <a:pt x="119144" y="25734"/>
                </a:cubicBezTo>
                <a:cubicBezTo>
                  <a:pt x="111957" y="31783"/>
                  <a:pt x="105191" y="38464"/>
                  <a:pt x="97225" y="43544"/>
                </a:cubicBezTo>
                <a:cubicBezTo>
                  <a:pt x="89047" y="48749"/>
                  <a:pt x="79626" y="49550"/>
                  <a:pt x="70163" y="49803"/>
                </a:cubicBezTo>
                <a:cubicBezTo>
                  <a:pt x="60341" y="50035"/>
                  <a:pt x="50625" y="50688"/>
                  <a:pt x="41036" y="52880"/>
                </a:cubicBezTo>
                <a:cubicBezTo>
                  <a:pt x="31678" y="55009"/>
                  <a:pt x="22594" y="58423"/>
                  <a:pt x="14248" y="63208"/>
                </a:cubicBezTo>
                <a:cubicBezTo>
                  <a:pt x="9126" y="66179"/>
                  <a:pt x="4342" y="69720"/>
                  <a:pt x="0" y="73767"/>
                </a:cubicBezTo>
                <a:lnTo>
                  <a:pt x="0" y="89405"/>
                </a:lnTo>
                <a:lnTo>
                  <a:pt x="173352" y="89405"/>
                </a:lnTo>
                <a:lnTo>
                  <a:pt x="173352" y="0"/>
                </a:lnTo>
                <a:close/>
              </a:path>
            </a:pathLst>
          </a:custGeom>
          <a:solidFill>
            <a:srgbClr val="FFFFFF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title"/>
          </p:nvPr>
        </p:nvSpPr>
        <p:spPr>
          <a:xfrm>
            <a:off x="514650" y="569302"/>
            <a:ext cx="8114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title" idx="2"/>
          </p:nvPr>
        </p:nvSpPr>
        <p:spPr>
          <a:xfrm>
            <a:off x="1217550" y="2470366"/>
            <a:ext cx="26016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subTitle" idx="1"/>
          </p:nvPr>
        </p:nvSpPr>
        <p:spPr>
          <a:xfrm>
            <a:off x="1217550" y="2933566"/>
            <a:ext cx="2601600" cy="9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title" idx="3"/>
          </p:nvPr>
        </p:nvSpPr>
        <p:spPr>
          <a:xfrm>
            <a:off x="5324850" y="2470366"/>
            <a:ext cx="26016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ubTitle" idx="4"/>
          </p:nvPr>
        </p:nvSpPr>
        <p:spPr>
          <a:xfrm>
            <a:off x="5324850" y="2933566"/>
            <a:ext cx="2601600" cy="9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ONLY_1_1">
    <p:bg>
      <p:bgPr>
        <a:solidFill>
          <a:schemeClr val="dk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/>
          <p:nvPr/>
        </p:nvSpPr>
        <p:spPr>
          <a:xfrm rot="10647837">
            <a:off x="-1833553" y="-474647"/>
            <a:ext cx="9324202" cy="1661336"/>
          </a:xfrm>
          <a:custGeom>
            <a:avLst/>
            <a:gdLst/>
            <a:ahLst/>
            <a:cxnLst/>
            <a:rect l="l" t="t" r="r" b="b"/>
            <a:pathLst>
              <a:path w="173352" h="31576" extrusionOk="0">
                <a:moveTo>
                  <a:pt x="172297" y="0"/>
                </a:moveTo>
                <a:cubicBezTo>
                  <a:pt x="169062" y="0"/>
                  <a:pt x="165813" y="89"/>
                  <a:pt x="162581" y="299"/>
                </a:cubicBezTo>
                <a:cubicBezTo>
                  <a:pt x="155268" y="762"/>
                  <a:pt x="147997" y="1774"/>
                  <a:pt x="140831" y="3333"/>
                </a:cubicBezTo>
                <a:cubicBezTo>
                  <a:pt x="134023" y="4851"/>
                  <a:pt x="127490" y="7169"/>
                  <a:pt x="120956" y="9614"/>
                </a:cubicBezTo>
                <a:cubicBezTo>
                  <a:pt x="114422" y="12059"/>
                  <a:pt x="107868" y="14398"/>
                  <a:pt x="100976" y="15642"/>
                </a:cubicBezTo>
                <a:cubicBezTo>
                  <a:pt x="94604" y="16772"/>
                  <a:pt x="88089" y="17146"/>
                  <a:pt x="81595" y="17146"/>
                </a:cubicBezTo>
                <a:cubicBezTo>
                  <a:pt x="81065" y="17146"/>
                  <a:pt x="80535" y="17143"/>
                  <a:pt x="80005" y="17138"/>
                </a:cubicBezTo>
                <a:cubicBezTo>
                  <a:pt x="69188" y="17028"/>
                  <a:pt x="58383" y="16033"/>
                  <a:pt x="47572" y="16033"/>
                </a:cubicBezTo>
                <a:cubicBezTo>
                  <a:pt x="43933" y="16033"/>
                  <a:pt x="40293" y="16146"/>
                  <a:pt x="36652" y="16443"/>
                </a:cubicBezTo>
                <a:cubicBezTo>
                  <a:pt x="24175" y="17454"/>
                  <a:pt x="12288" y="21649"/>
                  <a:pt x="0" y="23693"/>
                </a:cubicBezTo>
                <a:lnTo>
                  <a:pt x="0" y="31575"/>
                </a:lnTo>
                <a:lnTo>
                  <a:pt x="173351" y="31575"/>
                </a:lnTo>
                <a:lnTo>
                  <a:pt x="173351" y="3"/>
                </a:lnTo>
                <a:cubicBezTo>
                  <a:pt x="173000" y="1"/>
                  <a:pt x="172648" y="0"/>
                  <a:pt x="172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 rot="-255246">
            <a:off x="1824144" y="3860531"/>
            <a:ext cx="9324291" cy="1661284"/>
          </a:xfrm>
          <a:custGeom>
            <a:avLst/>
            <a:gdLst/>
            <a:ahLst/>
            <a:cxnLst/>
            <a:rect l="l" t="t" r="r" b="b"/>
            <a:pathLst>
              <a:path w="173352" h="31576" extrusionOk="0">
                <a:moveTo>
                  <a:pt x="172297" y="0"/>
                </a:moveTo>
                <a:cubicBezTo>
                  <a:pt x="169062" y="0"/>
                  <a:pt x="165813" y="89"/>
                  <a:pt x="162581" y="299"/>
                </a:cubicBezTo>
                <a:cubicBezTo>
                  <a:pt x="155268" y="762"/>
                  <a:pt x="147997" y="1774"/>
                  <a:pt x="140831" y="3333"/>
                </a:cubicBezTo>
                <a:cubicBezTo>
                  <a:pt x="134023" y="4851"/>
                  <a:pt x="127490" y="7169"/>
                  <a:pt x="120956" y="9614"/>
                </a:cubicBezTo>
                <a:cubicBezTo>
                  <a:pt x="114422" y="12059"/>
                  <a:pt x="107868" y="14398"/>
                  <a:pt x="100976" y="15642"/>
                </a:cubicBezTo>
                <a:cubicBezTo>
                  <a:pt x="94604" y="16772"/>
                  <a:pt x="88089" y="17146"/>
                  <a:pt x="81595" y="17146"/>
                </a:cubicBezTo>
                <a:cubicBezTo>
                  <a:pt x="81065" y="17146"/>
                  <a:pt x="80535" y="17143"/>
                  <a:pt x="80005" y="17138"/>
                </a:cubicBezTo>
                <a:cubicBezTo>
                  <a:pt x="69188" y="17028"/>
                  <a:pt x="58383" y="16033"/>
                  <a:pt x="47572" y="16033"/>
                </a:cubicBezTo>
                <a:cubicBezTo>
                  <a:pt x="43933" y="16033"/>
                  <a:pt x="40293" y="16146"/>
                  <a:pt x="36652" y="16443"/>
                </a:cubicBezTo>
                <a:cubicBezTo>
                  <a:pt x="24175" y="17454"/>
                  <a:pt x="12288" y="21649"/>
                  <a:pt x="0" y="23693"/>
                </a:cubicBezTo>
                <a:lnTo>
                  <a:pt x="0" y="31575"/>
                </a:lnTo>
                <a:lnTo>
                  <a:pt x="173351" y="31575"/>
                </a:lnTo>
                <a:lnTo>
                  <a:pt x="173351" y="3"/>
                </a:lnTo>
                <a:cubicBezTo>
                  <a:pt x="173000" y="1"/>
                  <a:pt x="172648" y="0"/>
                  <a:pt x="17229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514650" y="569302"/>
            <a:ext cx="8114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2"/>
          </p:nvPr>
        </p:nvSpPr>
        <p:spPr>
          <a:xfrm>
            <a:off x="881225" y="2927575"/>
            <a:ext cx="22335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"/>
          </p:nvPr>
        </p:nvSpPr>
        <p:spPr>
          <a:xfrm>
            <a:off x="881225" y="3390775"/>
            <a:ext cx="2233500" cy="9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3"/>
          </p:nvPr>
        </p:nvSpPr>
        <p:spPr>
          <a:xfrm>
            <a:off x="3455250" y="2927575"/>
            <a:ext cx="22335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ubTitle" idx="4"/>
          </p:nvPr>
        </p:nvSpPr>
        <p:spPr>
          <a:xfrm>
            <a:off x="3455250" y="3390775"/>
            <a:ext cx="2233500" cy="9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title" idx="5"/>
          </p:nvPr>
        </p:nvSpPr>
        <p:spPr>
          <a:xfrm>
            <a:off x="6029275" y="2927575"/>
            <a:ext cx="22335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ubTitle" idx="6"/>
          </p:nvPr>
        </p:nvSpPr>
        <p:spPr>
          <a:xfrm>
            <a:off x="6029275" y="3390775"/>
            <a:ext cx="2233500" cy="9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Char char="●"/>
              <a:defRPr sz="1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7" r:id="rId5"/>
    <p:sldLayoutId id="2147483658" r:id="rId6"/>
    <p:sldLayoutId id="2147483659" r:id="rId7"/>
    <p:sldLayoutId id="2147483663" r:id="rId8"/>
    <p:sldLayoutId id="2147483664" r:id="rId9"/>
    <p:sldLayoutId id="2147483669" r:id="rId10"/>
    <p:sldLayoutId id="2147483672" r:id="rId11"/>
    <p:sldLayoutId id="2147483678" r:id="rId12"/>
    <p:sldLayoutId id="2147483679" r:id="rId13"/>
    <p:sldLayoutId id="2147483680" r:id="rId14"/>
    <p:sldLayoutId id="2147483681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lihaninda/TB.DataMining_001.015.02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lihanind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rokkisamuel" TargetMode="External"/><Relationship Id="rId4" Type="http://schemas.openxmlformats.org/officeDocument/2006/relationships/hyperlink" Target="https://github.com/BryantAxellHa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38"/>
          <p:cNvGrpSpPr/>
          <p:nvPr/>
        </p:nvGrpSpPr>
        <p:grpSpPr>
          <a:xfrm>
            <a:off x="1824375" y="535501"/>
            <a:ext cx="5495250" cy="4072498"/>
            <a:chOff x="1773838" y="502800"/>
            <a:chExt cx="5495250" cy="4072498"/>
          </a:xfrm>
        </p:grpSpPr>
        <p:sp>
          <p:nvSpPr>
            <p:cNvPr id="268" name="Google Shape;268;p38"/>
            <p:cNvSpPr/>
            <p:nvPr/>
          </p:nvSpPr>
          <p:spPr>
            <a:xfrm rot="5400000">
              <a:off x="2467376" y="-190739"/>
              <a:ext cx="4007098" cy="5394175"/>
            </a:xfrm>
            <a:custGeom>
              <a:avLst/>
              <a:gdLst/>
              <a:ahLst/>
              <a:cxnLst/>
              <a:rect l="l" t="t" r="r" b="b"/>
              <a:pathLst>
                <a:path w="34278" h="51389" extrusionOk="0">
                  <a:moveTo>
                    <a:pt x="19761" y="1"/>
                  </a:moveTo>
                  <a:cubicBezTo>
                    <a:pt x="16740" y="1"/>
                    <a:pt x="13720" y="151"/>
                    <a:pt x="10711" y="433"/>
                  </a:cubicBezTo>
                  <a:cubicBezTo>
                    <a:pt x="7743" y="724"/>
                    <a:pt x="5017" y="1192"/>
                    <a:pt x="3065" y="3724"/>
                  </a:cubicBezTo>
                  <a:cubicBezTo>
                    <a:pt x="1049" y="6337"/>
                    <a:pt x="1339" y="9983"/>
                    <a:pt x="1533" y="13289"/>
                  </a:cubicBezTo>
                  <a:cubicBezTo>
                    <a:pt x="2033" y="21774"/>
                    <a:pt x="1242" y="30291"/>
                    <a:pt x="388" y="38759"/>
                  </a:cubicBezTo>
                  <a:cubicBezTo>
                    <a:pt x="194" y="40679"/>
                    <a:pt x="0" y="42647"/>
                    <a:pt x="549" y="44486"/>
                  </a:cubicBezTo>
                  <a:cubicBezTo>
                    <a:pt x="2146" y="49825"/>
                    <a:pt x="8146" y="50631"/>
                    <a:pt x="12905" y="51131"/>
                  </a:cubicBezTo>
                  <a:cubicBezTo>
                    <a:pt x="14251" y="51278"/>
                    <a:pt x="15907" y="51389"/>
                    <a:pt x="17690" y="51389"/>
                  </a:cubicBezTo>
                  <a:cubicBezTo>
                    <a:pt x="23724" y="51389"/>
                    <a:pt x="31218" y="50126"/>
                    <a:pt x="33148" y="44760"/>
                  </a:cubicBezTo>
                  <a:cubicBezTo>
                    <a:pt x="34197" y="41824"/>
                    <a:pt x="34277" y="38630"/>
                    <a:pt x="34068" y="35501"/>
                  </a:cubicBezTo>
                  <a:cubicBezTo>
                    <a:pt x="33487" y="26629"/>
                    <a:pt x="32793" y="17596"/>
                    <a:pt x="31132" y="8837"/>
                  </a:cubicBezTo>
                  <a:cubicBezTo>
                    <a:pt x="30471" y="5321"/>
                    <a:pt x="29600" y="1788"/>
                    <a:pt x="25744" y="514"/>
                  </a:cubicBezTo>
                  <a:cubicBezTo>
                    <a:pt x="24567" y="127"/>
                    <a:pt x="23309" y="62"/>
                    <a:pt x="22067" y="30"/>
                  </a:cubicBezTo>
                  <a:cubicBezTo>
                    <a:pt x="21298" y="11"/>
                    <a:pt x="20530" y="1"/>
                    <a:pt x="19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8"/>
            <p:cNvSpPr/>
            <p:nvPr/>
          </p:nvSpPr>
          <p:spPr>
            <a:xfrm rot="5400000">
              <a:off x="2568451" y="-125339"/>
              <a:ext cx="4007098" cy="5394175"/>
            </a:xfrm>
            <a:custGeom>
              <a:avLst/>
              <a:gdLst/>
              <a:ahLst/>
              <a:cxnLst/>
              <a:rect l="l" t="t" r="r" b="b"/>
              <a:pathLst>
                <a:path w="34278" h="51389" extrusionOk="0">
                  <a:moveTo>
                    <a:pt x="19761" y="1"/>
                  </a:moveTo>
                  <a:cubicBezTo>
                    <a:pt x="16740" y="1"/>
                    <a:pt x="13720" y="151"/>
                    <a:pt x="10711" y="433"/>
                  </a:cubicBezTo>
                  <a:cubicBezTo>
                    <a:pt x="7743" y="724"/>
                    <a:pt x="5017" y="1192"/>
                    <a:pt x="3065" y="3724"/>
                  </a:cubicBezTo>
                  <a:cubicBezTo>
                    <a:pt x="1049" y="6337"/>
                    <a:pt x="1339" y="9983"/>
                    <a:pt x="1533" y="13289"/>
                  </a:cubicBezTo>
                  <a:cubicBezTo>
                    <a:pt x="2033" y="21774"/>
                    <a:pt x="1242" y="30291"/>
                    <a:pt x="388" y="38759"/>
                  </a:cubicBezTo>
                  <a:cubicBezTo>
                    <a:pt x="194" y="40679"/>
                    <a:pt x="0" y="42647"/>
                    <a:pt x="549" y="44486"/>
                  </a:cubicBezTo>
                  <a:cubicBezTo>
                    <a:pt x="2146" y="49825"/>
                    <a:pt x="8146" y="50631"/>
                    <a:pt x="12905" y="51131"/>
                  </a:cubicBezTo>
                  <a:cubicBezTo>
                    <a:pt x="14251" y="51278"/>
                    <a:pt x="15907" y="51389"/>
                    <a:pt x="17690" y="51389"/>
                  </a:cubicBezTo>
                  <a:cubicBezTo>
                    <a:pt x="23724" y="51389"/>
                    <a:pt x="31218" y="50126"/>
                    <a:pt x="33148" y="44760"/>
                  </a:cubicBezTo>
                  <a:cubicBezTo>
                    <a:pt x="34197" y="41824"/>
                    <a:pt x="34277" y="38630"/>
                    <a:pt x="34068" y="35501"/>
                  </a:cubicBezTo>
                  <a:cubicBezTo>
                    <a:pt x="33487" y="26629"/>
                    <a:pt x="32793" y="17596"/>
                    <a:pt x="31132" y="8837"/>
                  </a:cubicBezTo>
                  <a:cubicBezTo>
                    <a:pt x="30471" y="5321"/>
                    <a:pt x="29600" y="1788"/>
                    <a:pt x="25744" y="514"/>
                  </a:cubicBezTo>
                  <a:cubicBezTo>
                    <a:pt x="24567" y="127"/>
                    <a:pt x="23309" y="62"/>
                    <a:pt x="22067" y="30"/>
                  </a:cubicBezTo>
                  <a:cubicBezTo>
                    <a:pt x="21298" y="11"/>
                    <a:pt x="20530" y="1"/>
                    <a:pt x="19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38"/>
          <p:cNvSpPr txBox="1">
            <a:spLocks noGrp="1"/>
          </p:cNvSpPr>
          <p:nvPr>
            <p:ph type="ctrTitle"/>
          </p:nvPr>
        </p:nvSpPr>
        <p:spPr>
          <a:xfrm>
            <a:off x="2294250" y="1415396"/>
            <a:ext cx="4555500" cy="125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Tugas Besar</a:t>
            </a:r>
            <a:br>
              <a:rPr lang="en" dirty="0"/>
            </a:br>
            <a:r>
              <a:rPr lang="en" sz="5000" dirty="0"/>
              <a:t>Data Mining</a:t>
            </a:r>
            <a:endParaRPr sz="5000" dirty="0"/>
          </a:p>
        </p:txBody>
      </p:sp>
      <p:sp>
        <p:nvSpPr>
          <p:cNvPr id="271" name="Google Shape;271;p38"/>
          <p:cNvSpPr txBox="1">
            <a:spLocks noGrp="1"/>
          </p:cNvSpPr>
          <p:nvPr>
            <p:ph type="subTitle" idx="1"/>
          </p:nvPr>
        </p:nvSpPr>
        <p:spPr>
          <a:xfrm>
            <a:off x="2727307" y="2736596"/>
            <a:ext cx="4779805" cy="1097393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 algn="just" defTabSz="987425" rtl="0">
              <a:spcBef>
                <a:spcPts val="0"/>
              </a:spcBef>
              <a:spcAft>
                <a:spcPts val="0"/>
              </a:spcAft>
              <a:buNone/>
              <a:tabLst>
                <a:tab pos="722313" algn="l"/>
              </a:tabLst>
            </a:pPr>
            <a:r>
              <a:rPr lang="en" dirty="0"/>
              <a:t>Shaliha Putri Ninda </a:t>
            </a:r>
          </a:p>
          <a:p>
            <a:pPr marL="0" lvl="0" indent="0" algn="just" defTabSz="987425" rtl="0">
              <a:spcBef>
                <a:spcPts val="0"/>
              </a:spcBef>
              <a:spcAft>
                <a:spcPts val="0"/>
              </a:spcAft>
              <a:buNone/>
              <a:tabLst>
                <a:tab pos="722313" algn="l"/>
              </a:tabLst>
            </a:pPr>
            <a:r>
              <a:rPr lang="en" dirty="0"/>
              <a:t>Rokki Samuel Tarihoran</a:t>
            </a:r>
          </a:p>
          <a:p>
            <a:pPr marL="0" lvl="0" indent="0" algn="just" defTabSz="987425" rtl="0">
              <a:spcBef>
                <a:spcPts val="0"/>
              </a:spcBef>
              <a:spcAft>
                <a:spcPts val="0"/>
              </a:spcAft>
              <a:buNone/>
              <a:tabLst>
                <a:tab pos="722313" algn="l"/>
              </a:tabLst>
            </a:pPr>
            <a:r>
              <a:rPr lang="en" dirty="0"/>
              <a:t>Bryant Axell Hang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3311901001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3311901015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3311901020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47"/>
          <p:cNvGrpSpPr/>
          <p:nvPr/>
        </p:nvGrpSpPr>
        <p:grpSpPr>
          <a:xfrm>
            <a:off x="759025" y="1700163"/>
            <a:ext cx="3518630" cy="2960972"/>
            <a:chOff x="711788" y="1700163"/>
            <a:chExt cx="3518630" cy="2960972"/>
          </a:xfrm>
        </p:grpSpPr>
        <p:sp>
          <p:nvSpPr>
            <p:cNvPr id="461" name="Google Shape;461;p47"/>
            <p:cNvSpPr/>
            <p:nvPr/>
          </p:nvSpPr>
          <p:spPr>
            <a:xfrm>
              <a:off x="711788" y="1700163"/>
              <a:ext cx="3424130" cy="2897634"/>
            </a:xfrm>
            <a:custGeom>
              <a:avLst/>
              <a:gdLst/>
              <a:ahLst/>
              <a:cxnLst/>
              <a:rect l="l" t="t" r="r" b="b"/>
              <a:pathLst>
                <a:path w="39892" h="40139" extrusionOk="0">
                  <a:moveTo>
                    <a:pt x="19071" y="0"/>
                  </a:moveTo>
                  <a:cubicBezTo>
                    <a:pt x="17534" y="0"/>
                    <a:pt x="16004" y="679"/>
                    <a:pt x="14276" y="2128"/>
                  </a:cubicBezTo>
                  <a:cubicBezTo>
                    <a:pt x="11131" y="4757"/>
                    <a:pt x="7872" y="7305"/>
                    <a:pt x="5082" y="10322"/>
                  </a:cubicBezTo>
                  <a:cubicBezTo>
                    <a:pt x="1969" y="13709"/>
                    <a:pt x="259" y="16597"/>
                    <a:pt x="211" y="21258"/>
                  </a:cubicBezTo>
                  <a:cubicBezTo>
                    <a:pt x="178" y="24791"/>
                    <a:pt x="1" y="28259"/>
                    <a:pt x="275" y="31759"/>
                  </a:cubicBezTo>
                  <a:cubicBezTo>
                    <a:pt x="323" y="32324"/>
                    <a:pt x="372" y="32888"/>
                    <a:pt x="436" y="33453"/>
                  </a:cubicBezTo>
                  <a:cubicBezTo>
                    <a:pt x="582" y="34679"/>
                    <a:pt x="807" y="35969"/>
                    <a:pt x="1582" y="36937"/>
                  </a:cubicBezTo>
                  <a:cubicBezTo>
                    <a:pt x="3859" y="39813"/>
                    <a:pt x="7260" y="40139"/>
                    <a:pt x="10637" y="40139"/>
                  </a:cubicBezTo>
                  <a:cubicBezTo>
                    <a:pt x="10990" y="40139"/>
                    <a:pt x="11344" y="40135"/>
                    <a:pt x="11695" y="40131"/>
                  </a:cubicBezTo>
                  <a:cubicBezTo>
                    <a:pt x="15584" y="40064"/>
                    <a:pt x="19561" y="39668"/>
                    <a:pt x="23481" y="39668"/>
                  </a:cubicBezTo>
                  <a:cubicBezTo>
                    <a:pt x="24309" y="39668"/>
                    <a:pt x="25134" y="39685"/>
                    <a:pt x="25955" y="39728"/>
                  </a:cubicBezTo>
                  <a:cubicBezTo>
                    <a:pt x="27450" y="39810"/>
                    <a:pt x="29038" y="39999"/>
                    <a:pt x="30606" y="39999"/>
                  </a:cubicBezTo>
                  <a:cubicBezTo>
                    <a:pt x="32422" y="39999"/>
                    <a:pt x="34210" y="39745"/>
                    <a:pt x="35794" y="38776"/>
                  </a:cubicBezTo>
                  <a:cubicBezTo>
                    <a:pt x="38310" y="37227"/>
                    <a:pt x="38681" y="34292"/>
                    <a:pt x="38681" y="31598"/>
                  </a:cubicBezTo>
                  <a:cubicBezTo>
                    <a:pt x="38633" y="24339"/>
                    <a:pt x="39891" y="16032"/>
                    <a:pt x="34165" y="10580"/>
                  </a:cubicBezTo>
                  <a:cubicBezTo>
                    <a:pt x="30971" y="7531"/>
                    <a:pt x="27584" y="4676"/>
                    <a:pt x="24035" y="2047"/>
                  </a:cubicBezTo>
                  <a:cubicBezTo>
                    <a:pt x="22229" y="715"/>
                    <a:pt x="20647" y="0"/>
                    <a:pt x="19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7"/>
            <p:cNvSpPr/>
            <p:nvPr/>
          </p:nvSpPr>
          <p:spPr>
            <a:xfrm>
              <a:off x="806288" y="1763500"/>
              <a:ext cx="3424130" cy="2897634"/>
            </a:xfrm>
            <a:custGeom>
              <a:avLst/>
              <a:gdLst/>
              <a:ahLst/>
              <a:cxnLst/>
              <a:rect l="l" t="t" r="r" b="b"/>
              <a:pathLst>
                <a:path w="39892" h="40139" extrusionOk="0">
                  <a:moveTo>
                    <a:pt x="19071" y="0"/>
                  </a:moveTo>
                  <a:cubicBezTo>
                    <a:pt x="17534" y="0"/>
                    <a:pt x="16004" y="679"/>
                    <a:pt x="14276" y="2128"/>
                  </a:cubicBezTo>
                  <a:cubicBezTo>
                    <a:pt x="11131" y="4757"/>
                    <a:pt x="7872" y="7305"/>
                    <a:pt x="5082" y="10322"/>
                  </a:cubicBezTo>
                  <a:cubicBezTo>
                    <a:pt x="1969" y="13709"/>
                    <a:pt x="259" y="16597"/>
                    <a:pt x="211" y="21258"/>
                  </a:cubicBezTo>
                  <a:cubicBezTo>
                    <a:pt x="178" y="24791"/>
                    <a:pt x="1" y="28259"/>
                    <a:pt x="275" y="31759"/>
                  </a:cubicBezTo>
                  <a:cubicBezTo>
                    <a:pt x="323" y="32324"/>
                    <a:pt x="372" y="32888"/>
                    <a:pt x="436" y="33453"/>
                  </a:cubicBezTo>
                  <a:cubicBezTo>
                    <a:pt x="582" y="34679"/>
                    <a:pt x="807" y="35969"/>
                    <a:pt x="1582" y="36937"/>
                  </a:cubicBezTo>
                  <a:cubicBezTo>
                    <a:pt x="3859" y="39813"/>
                    <a:pt x="7260" y="40139"/>
                    <a:pt x="10637" y="40139"/>
                  </a:cubicBezTo>
                  <a:cubicBezTo>
                    <a:pt x="10990" y="40139"/>
                    <a:pt x="11344" y="40135"/>
                    <a:pt x="11695" y="40131"/>
                  </a:cubicBezTo>
                  <a:cubicBezTo>
                    <a:pt x="15584" y="40064"/>
                    <a:pt x="19561" y="39668"/>
                    <a:pt x="23481" y="39668"/>
                  </a:cubicBezTo>
                  <a:cubicBezTo>
                    <a:pt x="24309" y="39668"/>
                    <a:pt x="25134" y="39685"/>
                    <a:pt x="25955" y="39728"/>
                  </a:cubicBezTo>
                  <a:cubicBezTo>
                    <a:pt x="27450" y="39810"/>
                    <a:pt x="29038" y="39999"/>
                    <a:pt x="30606" y="39999"/>
                  </a:cubicBezTo>
                  <a:cubicBezTo>
                    <a:pt x="32422" y="39999"/>
                    <a:pt x="34210" y="39745"/>
                    <a:pt x="35794" y="38776"/>
                  </a:cubicBezTo>
                  <a:cubicBezTo>
                    <a:pt x="38310" y="37227"/>
                    <a:pt x="38681" y="34292"/>
                    <a:pt x="38681" y="31598"/>
                  </a:cubicBezTo>
                  <a:cubicBezTo>
                    <a:pt x="38633" y="24339"/>
                    <a:pt x="39891" y="16032"/>
                    <a:pt x="34165" y="10580"/>
                  </a:cubicBezTo>
                  <a:cubicBezTo>
                    <a:pt x="30971" y="7531"/>
                    <a:pt x="27584" y="4676"/>
                    <a:pt x="24035" y="2047"/>
                  </a:cubicBezTo>
                  <a:cubicBezTo>
                    <a:pt x="22229" y="715"/>
                    <a:pt x="20647" y="0"/>
                    <a:pt x="19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47"/>
          <p:cNvSpPr txBox="1">
            <a:spLocks noGrp="1"/>
          </p:cNvSpPr>
          <p:nvPr>
            <p:ph type="title"/>
          </p:nvPr>
        </p:nvSpPr>
        <p:spPr>
          <a:xfrm>
            <a:off x="514650" y="569302"/>
            <a:ext cx="8114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Full Code</a:t>
            </a:r>
            <a:endParaRPr dirty="0"/>
          </a:p>
        </p:txBody>
      </p:sp>
      <p:grpSp>
        <p:nvGrpSpPr>
          <p:cNvPr id="464" name="Google Shape;464;p47"/>
          <p:cNvGrpSpPr/>
          <p:nvPr/>
        </p:nvGrpSpPr>
        <p:grpSpPr>
          <a:xfrm>
            <a:off x="4859575" y="1757075"/>
            <a:ext cx="3532130" cy="2965134"/>
            <a:chOff x="4886588" y="1763500"/>
            <a:chExt cx="3532130" cy="2965134"/>
          </a:xfrm>
        </p:grpSpPr>
        <p:sp>
          <p:nvSpPr>
            <p:cNvPr id="465" name="Google Shape;465;p47"/>
            <p:cNvSpPr/>
            <p:nvPr/>
          </p:nvSpPr>
          <p:spPr>
            <a:xfrm rot="10800000">
              <a:off x="4994588" y="1831000"/>
              <a:ext cx="3424130" cy="2897634"/>
            </a:xfrm>
            <a:custGeom>
              <a:avLst/>
              <a:gdLst/>
              <a:ahLst/>
              <a:cxnLst/>
              <a:rect l="l" t="t" r="r" b="b"/>
              <a:pathLst>
                <a:path w="39892" h="40139" extrusionOk="0">
                  <a:moveTo>
                    <a:pt x="19071" y="0"/>
                  </a:moveTo>
                  <a:cubicBezTo>
                    <a:pt x="17534" y="0"/>
                    <a:pt x="16004" y="679"/>
                    <a:pt x="14276" y="2128"/>
                  </a:cubicBezTo>
                  <a:cubicBezTo>
                    <a:pt x="11131" y="4757"/>
                    <a:pt x="7872" y="7305"/>
                    <a:pt x="5082" y="10322"/>
                  </a:cubicBezTo>
                  <a:cubicBezTo>
                    <a:pt x="1969" y="13709"/>
                    <a:pt x="259" y="16597"/>
                    <a:pt x="211" y="21258"/>
                  </a:cubicBezTo>
                  <a:cubicBezTo>
                    <a:pt x="178" y="24791"/>
                    <a:pt x="1" y="28259"/>
                    <a:pt x="275" y="31759"/>
                  </a:cubicBezTo>
                  <a:cubicBezTo>
                    <a:pt x="323" y="32324"/>
                    <a:pt x="372" y="32888"/>
                    <a:pt x="436" y="33453"/>
                  </a:cubicBezTo>
                  <a:cubicBezTo>
                    <a:pt x="582" y="34679"/>
                    <a:pt x="807" y="35969"/>
                    <a:pt x="1582" y="36937"/>
                  </a:cubicBezTo>
                  <a:cubicBezTo>
                    <a:pt x="3859" y="39813"/>
                    <a:pt x="7260" y="40139"/>
                    <a:pt x="10637" y="40139"/>
                  </a:cubicBezTo>
                  <a:cubicBezTo>
                    <a:pt x="10990" y="40139"/>
                    <a:pt x="11344" y="40135"/>
                    <a:pt x="11695" y="40131"/>
                  </a:cubicBezTo>
                  <a:cubicBezTo>
                    <a:pt x="15584" y="40064"/>
                    <a:pt x="19561" y="39668"/>
                    <a:pt x="23481" y="39668"/>
                  </a:cubicBezTo>
                  <a:cubicBezTo>
                    <a:pt x="24309" y="39668"/>
                    <a:pt x="25134" y="39685"/>
                    <a:pt x="25955" y="39728"/>
                  </a:cubicBezTo>
                  <a:cubicBezTo>
                    <a:pt x="27450" y="39810"/>
                    <a:pt x="29038" y="39999"/>
                    <a:pt x="30606" y="39999"/>
                  </a:cubicBezTo>
                  <a:cubicBezTo>
                    <a:pt x="32422" y="39999"/>
                    <a:pt x="34210" y="39745"/>
                    <a:pt x="35794" y="38776"/>
                  </a:cubicBezTo>
                  <a:cubicBezTo>
                    <a:pt x="38310" y="37227"/>
                    <a:pt x="38681" y="34292"/>
                    <a:pt x="38681" y="31598"/>
                  </a:cubicBezTo>
                  <a:cubicBezTo>
                    <a:pt x="38633" y="24339"/>
                    <a:pt x="39891" y="16032"/>
                    <a:pt x="34165" y="10580"/>
                  </a:cubicBezTo>
                  <a:cubicBezTo>
                    <a:pt x="30971" y="7531"/>
                    <a:pt x="27584" y="4676"/>
                    <a:pt x="24035" y="2047"/>
                  </a:cubicBezTo>
                  <a:cubicBezTo>
                    <a:pt x="22229" y="715"/>
                    <a:pt x="20647" y="0"/>
                    <a:pt x="19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7"/>
            <p:cNvSpPr/>
            <p:nvPr/>
          </p:nvSpPr>
          <p:spPr>
            <a:xfrm rot="10800000">
              <a:off x="4886588" y="1763500"/>
              <a:ext cx="3424130" cy="2897634"/>
            </a:xfrm>
            <a:custGeom>
              <a:avLst/>
              <a:gdLst/>
              <a:ahLst/>
              <a:cxnLst/>
              <a:rect l="l" t="t" r="r" b="b"/>
              <a:pathLst>
                <a:path w="39892" h="40139" extrusionOk="0">
                  <a:moveTo>
                    <a:pt x="19071" y="0"/>
                  </a:moveTo>
                  <a:cubicBezTo>
                    <a:pt x="17534" y="0"/>
                    <a:pt x="16004" y="679"/>
                    <a:pt x="14276" y="2128"/>
                  </a:cubicBezTo>
                  <a:cubicBezTo>
                    <a:pt x="11131" y="4757"/>
                    <a:pt x="7872" y="7305"/>
                    <a:pt x="5082" y="10322"/>
                  </a:cubicBezTo>
                  <a:cubicBezTo>
                    <a:pt x="1969" y="13709"/>
                    <a:pt x="259" y="16597"/>
                    <a:pt x="211" y="21258"/>
                  </a:cubicBezTo>
                  <a:cubicBezTo>
                    <a:pt x="178" y="24791"/>
                    <a:pt x="1" y="28259"/>
                    <a:pt x="275" y="31759"/>
                  </a:cubicBezTo>
                  <a:cubicBezTo>
                    <a:pt x="323" y="32324"/>
                    <a:pt x="372" y="32888"/>
                    <a:pt x="436" y="33453"/>
                  </a:cubicBezTo>
                  <a:cubicBezTo>
                    <a:pt x="582" y="34679"/>
                    <a:pt x="807" y="35969"/>
                    <a:pt x="1582" y="36937"/>
                  </a:cubicBezTo>
                  <a:cubicBezTo>
                    <a:pt x="3859" y="39813"/>
                    <a:pt x="7260" y="40139"/>
                    <a:pt x="10637" y="40139"/>
                  </a:cubicBezTo>
                  <a:cubicBezTo>
                    <a:pt x="10990" y="40139"/>
                    <a:pt x="11344" y="40135"/>
                    <a:pt x="11695" y="40131"/>
                  </a:cubicBezTo>
                  <a:cubicBezTo>
                    <a:pt x="15584" y="40064"/>
                    <a:pt x="19561" y="39668"/>
                    <a:pt x="23481" y="39668"/>
                  </a:cubicBezTo>
                  <a:cubicBezTo>
                    <a:pt x="24309" y="39668"/>
                    <a:pt x="25134" y="39685"/>
                    <a:pt x="25955" y="39728"/>
                  </a:cubicBezTo>
                  <a:cubicBezTo>
                    <a:pt x="27450" y="39810"/>
                    <a:pt x="29038" y="39999"/>
                    <a:pt x="30606" y="39999"/>
                  </a:cubicBezTo>
                  <a:cubicBezTo>
                    <a:pt x="32422" y="39999"/>
                    <a:pt x="34210" y="39745"/>
                    <a:pt x="35794" y="38776"/>
                  </a:cubicBezTo>
                  <a:cubicBezTo>
                    <a:pt x="38310" y="37227"/>
                    <a:pt x="38681" y="34292"/>
                    <a:pt x="38681" y="31598"/>
                  </a:cubicBezTo>
                  <a:cubicBezTo>
                    <a:pt x="38633" y="24339"/>
                    <a:pt x="39891" y="16032"/>
                    <a:pt x="34165" y="10580"/>
                  </a:cubicBezTo>
                  <a:cubicBezTo>
                    <a:pt x="30971" y="7531"/>
                    <a:pt x="27584" y="4676"/>
                    <a:pt x="24035" y="2047"/>
                  </a:cubicBezTo>
                  <a:cubicBezTo>
                    <a:pt x="22229" y="715"/>
                    <a:pt x="20647" y="0"/>
                    <a:pt x="19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47"/>
          <p:cNvSpPr txBox="1">
            <a:spLocks noGrp="1"/>
          </p:cNvSpPr>
          <p:nvPr>
            <p:ph type="title" idx="2"/>
          </p:nvPr>
        </p:nvSpPr>
        <p:spPr>
          <a:xfrm>
            <a:off x="1217550" y="2470366"/>
            <a:ext cx="26016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</a:t>
            </a:r>
            <a:endParaRPr dirty="0"/>
          </a:p>
        </p:txBody>
      </p:sp>
      <p:sp>
        <p:nvSpPr>
          <p:cNvPr id="468" name="Google Shape;468;p47"/>
          <p:cNvSpPr txBox="1">
            <a:spLocks noGrp="1"/>
          </p:cNvSpPr>
          <p:nvPr>
            <p:ph type="subTitle" idx="1"/>
          </p:nvPr>
        </p:nvSpPr>
        <p:spPr>
          <a:xfrm>
            <a:off x="1217550" y="3134809"/>
            <a:ext cx="2601600" cy="9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K-Means</a:t>
            </a:r>
            <a:endParaRPr sz="4000" b="1" dirty="0"/>
          </a:p>
        </p:txBody>
      </p:sp>
      <p:sp>
        <p:nvSpPr>
          <p:cNvPr id="469" name="Google Shape;469;p47"/>
          <p:cNvSpPr txBox="1">
            <a:spLocks noGrp="1"/>
          </p:cNvSpPr>
          <p:nvPr>
            <p:ph type="title" idx="3"/>
          </p:nvPr>
        </p:nvSpPr>
        <p:spPr>
          <a:xfrm>
            <a:off x="5324850" y="2470366"/>
            <a:ext cx="26016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</a:t>
            </a:r>
            <a:endParaRPr dirty="0"/>
          </a:p>
        </p:txBody>
      </p:sp>
      <p:sp>
        <p:nvSpPr>
          <p:cNvPr id="470" name="Google Shape;470;p47"/>
          <p:cNvSpPr txBox="1">
            <a:spLocks noGrp="1"/>
          </p:cNvSpPr>
          <p:nvPr>
            <p:ph type="subTitle" idx="4"/>
          </p:nvPr>
        </p:nvSpPr>
        <p:spPr>
          <a:xfrm>
            <a:off x="5324850" y="2933566"/>
            <a:ext cx="2601600" cy="9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1" dirty="0"/>
              <a:t>Agglomerative Hierarchical Clustering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3916658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oogle Shape;740;p61"/>
          <p:cNvGrpSpPr/>
          <p:nvPr/>
        </p:nvGrpSpPr>
        <p:grpSpPr>
          <a:xfrm>
            <a:off x="3272408" y="1595631"/>
            <a:ext cx="2599191" cy="1952226"/>
            <a:chOff x="6385252" y="1491657"/>
            <a:chExt cx="2018789" cy="1362240"/>
          </a:xfrm>
        </p:grpSpPr>
        <p:sp>
          <p:nvSpPr>
            <p:cNvPr id="741" name="Google Shape;741;p61"/>
            <p:cNvSpPr/>
            <p:nvPr/>
          </p:nvSpPr>
          <p:spPr>
            <a:xfrm rot="5400000">
              <a:off x="6713526" y="1210632"/>
              <a:ext cx="1314990" cy="1971539"/>
            </a:xfrm>
            <a:custGeom>
              <a:avLst/>
              <a:gdLst/>
              <a:ahLst/>
              <a:cxnLst/>
              <a:rect l="l" t="t" r="r" b="b"/>
              <a:pathLst>
                <a:path w="34278" h="51389" extrusionOk="0">
                  <a:moveTo>
                    <a:pt x="19761" y="1"/>
                  </a:moveTo>
                  <a:cubicBezTo>
                    <a:pt x="16740" y="1"/>
                    <a:pt x="13720" y="151"/>
                    <a:pt x="10711" y="433"/>
                  </a:cubicBezTo>
                  <a:cubicBezTo>
                    <a:pt x="7743" y="724"/>
                    <a:pt x="5017" y="1192"/>
                    <a:pt x="3065" y="3724"/>
                  </a:cubicBezTo>
                  <a:cubicBezTo>
                    <a:pt x="1049" y="6337"/>
                    <a:pt x="1339" y="9983"/>
                    <a:pt x="1533" y="13289"/>
                  </a:cubicBezTo>
                  <a:cubicBezTo>
                    <a:pt x="2033" y="21774"/>
                    <a:pt x="1242" y="30291"/>
                    <a:pt x="388" y="38759"/>
                  </a:cubicBezTo>
                  <a:cubicBezTo>
                    <a:pt x="194" y="40679"/>
                    <a:pt x="0" y="42647"/>
                    <a:pt x="549" y="44486"/>
                  </a:cubicBezTo>
                  <a:cubicBezTo>
                    <a:pt x="2146" y="49825"/>
                    <a:pt x="8146" y="50631"/>
                    <a:pt x="12905" y="51131"/>
                  </a:cubicBezTo>
                  <a:cubicBezTo>
                    <a:pt x="14251" y="51278"/>
                    <a:pt x="15907" y="51389"/>
                    <a:pt x="17690" y="51389"/>
                  </a:cubicBezTo>
                  <a:cubicBezTo>
                    <a:pt x="23724" y="51389"/>
                    <a:pt x="31218" y="50126"/>
                    <a:pt x="33148" y="44760"/>
                  </a:cubicBezTo>
                  <a:cubicBezTo>
                    <a:pt x="34197" y="41824"/>
                    <a:pt x="34277" y="38630"/>
                    <a:pt x="34068" y="35501"/>
                  </a:cubicBezTo>
                  <a:cubicBezTo>
                    <a:pt x="33487" y="26629"/>
                    <a:pt x="32793" y="17596"/>
                    <a:pt x="31132" y="8837"/>
                  </a:cubicBezTo>
                  <a:cubicBezTo>
                    <a:pt x="30471" y="5321"/>
                    <a:pt x="29600" y="1788"/>
                    <a:pt x="25744" y="514"/>
                  </a:cubicBezTo>
                  <a:cubicBezTo>
                    <a:pt x="24567" y="127"/>
                    <a:pt x="23309" y="62"/>
                    <a:pt x="22067" y="30"/>
                  </a:cubicBezTo>
                  <a:cubicBezTo>
                    <a:pt x="21298" y="11"/>
                    <a:pt x="20530" y="1"/>
                    <a:pt x="19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61"/>
            <p:cNvSpPr/>
            <p:nvPr/>
          </p:nvSpPr>
          <p:spPr>
            <a:xfrm rot="5400000">
              <a:off x="6760776" y="1163382"/>
              <a:ext cx="1314990" cy="1971539"/>
            </a:xfrm>
            <a:custGeom>
              <a:avLst/>
              <a:gdLst/>
              <a:ahLst/>
              <a:cxnLst/>
              <a:rect l="l" t="t" r="r" b="b"/>
              <a:pathLst>
                <a:path w="34278" h="51389" extrusionOk="0">
                  <a:moveTo>
                    <a:pt x="19761" y="1"/>
                  </a:moveTo>
                  <a:cubicBezTo>
                    <a:pt x="16740" y="1"/>
                    <a:pt x="13720" y="151"/>
                    <a:pt x="10711" y="433"/>
                  </a:cubicBezTo>
                  <a:cubicBezTo>
                    <a:pt x="7743" y="724"/>
                    <a:pt x="5017" y="1192"/>
                    <a:pt x="3065" y="3724"/>
                  </a:cubicBezTo>
                  <a:cubicBezTo>
                    <a:pt x="1049" y="6337"/>
                    <a:pt x="1339" y="9983"/>
                    <a:pt x="1533" y="13289"/>
                  </a:cubicBezTo>
                  <a:cubicBezTo>
                    <a:pt x="2033" y="21774"/>
                    <a:pt x="1242" y="30291"/>
                    <a:pt x="388" y="38759"/>
                  </a:cubicBezTo>
                  <a:cubicBezTo>
                    <a:pt x="194" y="40679"/>
                    <a:pt x="0" y="42647"/>
                    <a:pt x="549" y="44486"/>
                  </a:cubicBezTo>
                  <a:cubicBezTo>
                    <a:pt x="2146" y="49825"/>
                    <a:pt x="8146" y="50631"/>
                    <a:pt x="12905" y="51131"/>
                  </a:cubicBezTo>
                  <a:cubicBezTo>
                    <a:pt x="14251" y="51278"/>
                    <a:pt x="15907" y="51389"/>
                    <a:pt x="17690" y="51389"/>
                  </a:cubicBezTo>
                  <a:cubicBezTo>
                    <a:pt x="23724" y="51389"/>
                    <a:pt x="31218" y="50126"/>
                    <a:pt x="33148" y="44760"/>
                  </a:cubicBezTo>
                  <a:cubicBezTo>
                    <a:pt x="34197" y="41824"/>
                    <a:pt x="34277" y="38630"/>
                    <a:pt x="34068" y="35501"/>
                  </a:cubicBezTo>
                  <a:cubicBezTo>
                    <a:pt x="33487" y="26629"/>
                    <a:pt x="32793" y="17596"/>
                    <a:pt x="31132" y="8837"/>
                  </a:cubicBezTo>
                  <a:cubicBezTo>
                    <a:pt x="30471" y="5321"/>
                    <a:pt x="29600" y="1788"/>
                    <a:pt x="25744" y="514"/>
                  </a:cubicBezTo>
                  <a:cubicBezTo>
                    <a:pt x="24567" y="127"/>
                    <a:pt x="23309" y="62"/>
                    <a:pt x="22067" y="30"/>
                  </a:cubicBezTo>
                  <a:cubicBezTo>
                    <a:pt x="21298" y="11"/>
                    <a:pt x="20530" y="1"/>
                    <a:pt x="19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8" name="Google Shape;748;p61"/>
          <p:cNvSpPr txBox="1">
            <a:spLocks noGrp="1"/>
          </p:cNvSpPr>
          <p:nvPr>
            <p:ph type="title" idx="2"/>
          </p:nvPr>
        </p:nvSpPr>
        <p:spPr>
          <a:xfrm>
            <a:off x="3455250" y="1927013"/>
            <a:ext cx="2233500" cy="7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</a:t>
            </a:r>
            <a:endParaRPr dirty="0"/>
          </a:p>
        </p:txBody>
      </p:sp>
      <p:sp>
        <p:nvSpPr>
          <p:cNvPr id="749" name="Google Shape;749;p61"/>
          <p:cNvSpPr txBox="1">
            <a:spLocks noGrp="1"/>
          </p:cNvSpPr>
          <p:nvPr>
            <p:ph type="subTitle" idx="3"/>
          </p:nvPr>
        </p:nvSpPr>
        <p:spPr>
          <a:xfrm>
            <a:off x="3455250" y="2622188"/>
            <a:ext cx="22335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K-Means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2020260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66"/>
          <p:cNvSpPr txBox="1">
            <a:spLocks noGrp="1"/>
          </p:cNvSpPr>
          <p:nvPr>
            <p:ph type="body" idx="1"/>
          </p:nvPr>
        </p:nvSpPr>
        <p:spPr>
          <a:xfrm>
            <a:off x="5017467" y="1345042"/>
            <a:ext cx="3516847" cy="2249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Pengaturan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lokasi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directory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D" sz="18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lokasi_kerja</a:t>
            </a:r>
            <a:r>
              <a:rPr lang="en-ID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&lt;- "D:/TugasBesarDataMining_001.015.020/wd"</a:t>
            </a:r>
          </a:p>
        </p:txBody>
      </p:sp>
      <p:sp>
        <p:nvSpPr>
          <p:cNvPr id="10" name="Google Shape;638;p55">
            <a:extLst>
              <a:ext uri="{FF2B5EF4-FFF2-40B4-BE49-F238E27FC236}">
                <a16:creationId xmlns:a16="http://schemas.microsoft.com/office/drawing/2014/main" id="{4D2AEEA9-B0E5-4249-9680-90ACE97BFCC3}"/>
              </a:ext>
            </a:extLst>
          </p:cNvPr>
          <p:cNvSpPr txBox="1">
            <a:spLocks/>
          </p:cNvSpPr>
          <p:nvPr/>
        </p:nvSpPr>
        <p:spPr>
          <a:xfrm>
            <a:off x="514650" y="569302"/>
            <a:ext cx="81147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tects Daughter"/>
              <a:buNone/>
              <a:defRPr sz="26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dirty="0"/>
              <a:t>K-Means</a:t>
            </a:r>
          </a:p>
        </p:txBody>
      </p:sp>
      <p:pic>
        <p:nvPicPr>
          <p:cNvPr id="11" name="Gambar 10">
            <a:extLst>
              <a:ext uri="{FF2B5EF4-FFF2-40B4-BE49-F238E27FC236}">
                <a16:creationId xmlns:a16="http://schemas.microsoft.com/office/drawing/2014/main" id="{DC4DDFAC-89B1-4910-AAA6-88E57F5C4ABC}"/>
              </a:ext>
            </a:extLst>
          </p:cNvPr>
          <p:cNvPicPr/>
          <p:nvPr/>
        </p:nvPicPr>
        <p:blipFill rotWithShape="1">
          <a:blip r:embed="rId3"/>
          <a:srcRect r="38707"/>
          <a:stretch/>
        </p:blipFill>
        <p:spPr>
          <a:xfrm>
            <a:off x="671732" y="1495702"/>
            <a:ext cx="3671674" cy="2252490"/>
          </a:xfrm>
          <a:prstGeom prst="rect">
            <a:avLst/>
          </a:prstGeom>
        </p:spPr>
      </p:pic>
      <p:grpSp>
        <p:nvGrpSpPr>
          <p:cNvPr id="898" name="Google Shape;898;p66"/>
          <p:cNvGrpSpPr/>
          <p:nvPr/>
        </p:nvGrpSpPr>
        <p:grpSpPr>
          <a:xfrm>
            <a:off x="444349" y="1431730"/>
            <a:ext cx="4151720" cy="2607439"/>
            <a:chOff x="1799375" y="2989800"/>
            <a:chExt cx="4020075" cy="2486950"/>
          </a:xfrm>
        </p:grpSpPr>
        <p:sp>
          <p:nvSpPr>
            <p:cNvPr id="899" name="Google Shape;899;p66"/>
            <p:cNvSpPr/>
            <p:nvPr/>
          </p:nvSpPr>
          <p:spPr>
            <a:xfrm>
              <a:off x="1799375" y="5262050"/>
              <a:ext cx="4020075" cy="214700"/>
            </a:xfrm>
            <a:custGeom>
              <a:avLst/>
              <a:gdLst/>
              <a:ahLst/>
              <a:cxnLst/>
              <a:rect l="l" t="t" r="r" b="b"/>
              <a:pathLst>
                <a:path w="160803" h="8588" extrusionOk="0">
                  <a:moveTo>
                    <a:pt x="0" y="0"/>
                  </a:moveTo>
                  <a:lnTo>
                    <a:pt x="0" y="8303"/>
                  </a:lnTo>
                  <a:cubicBezTo>
                    <a:pt x="0" y="8461"/>
                    <a:pt x="128" y="8588"/>
                    <a:pt x="286" y="8588"/>
                  </a:cubicBezTo>
                  <a:lnTo>
                    <a:pt x="160516" y="8588"/>
                  </a:lnTo>
                  <a:cubicBezTo>
                    <a:pt x="160674" y="8588"/>
                    <a:pt x="160803" y="8461"/>
                    <a:pt x="160803" y="8303"/>
                  </a:cubicBezTo>
                  <a:lnTo>
                    <a:pt x="160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6"/>
            <p:cNvSpPr/>
            <p:nvPr/>
          </p:nvSpPr>
          <p:spPr>
            <a:xfrm>
              <a:off x="1954525" y="2989800"/>
              <a:ext cx="3710525" cy="2453750"/>
            </a:xfrm>
            <a:custGeom>
              <a:avLst/>
              <a:gdLst/>
              <a:ahLst/>
              <a:cxnLst/>
              <a:rect l="l" t="t" r="r" b="b"/>
              <a:pathLst>
                <a:path w="148421" h="98150" extrusionOk="0">
                  <a:moveTo>
                    <a:pt x="144022" y="3901"/>
                  </a:moveTo>
                  <a:lnTo>
                    <a:pt x="144021" y="86785"/>
                  </a:lnTo>
                  <a:lnTo>
                    <a:pt x="3985" y="86785"/>
                  </a:lnTo>
                  <a:lnTo>
                    <a:pt x="3985" y="3901"/>
                  </a:lnTo>
                  <a:close/>
                  <a:moveTo>
                    <a:pt x="6895" y="0"/>
                  </a:moveTo>
                  <a:cubicBezTo>
                    <a:pt x="3087" y="0"/>
                    <a:pt x="1" y="3087"/>
                    <a:pt x="1" y="6895"/>
                  </a:cubicBezTo>
                  <a:lnTo>
                    <a:pt x="1" y="91255"/>
                  </a:lnTo>
                  <a:cubicBezTo>
                    <a:pt x="1" y="95063"/>
                    <a:pt x="3087" y="98150"/>
                    <a:pt x="6895" y="98150"/>
                  </a:cubicBezTo>
                  <a:lnTo>
                    <a:pt x="141526" y="98150"/>
                  </a:lnTo>
                  <a:cubicBezTo>
                    <a:pt x="145334" y="98150"/>
                    <a:pt x="148421" y="95063"/>
                    <a:pt x="148421" y="91255"/>
                  </a:cubicBezTo>
                  <a:lnTo>
                    <a:pt x="148421" y="6895"/>
                  </a:lnTo>
                  <a:cubicBezTo>
                    <a:pt x="148421" y="3087"/>
                    <a:pt x="145334" y="0"/>
                    <a:pt x="141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6"/>
            <p:cNvSpPr/>
            <p:nvPr/>
          </p:nvSpPr>
          <p:spPr>
            <a:xfrm>
              <a:off x="3444025" y="5262050"/>
              <a:ext cx="798150" cy="79375"/>
            </a:xfrm>
            <a:custGeom>
              <a:avLst/>
              <a:gdLst/>
              <a:ahLst/>
              <a:cxnLst/>
              <a:rect l="l" t="t" r="r" b="b"/>
              <a:pathLst>
                <a:path w="31926" h="3175" extrusionOk="0">
                  <a:moveTo>
                    <a:pt x="0" y="0"/>
                  </a:moveTo>
                  <a:lnTo>
                    <a:pt x="1995" y="3174"/>
                  </a:lnTo>
                  <a:lnTo>
                    <a:pt x="30074" y="3174"/>
                  </a:lnTo>
                  <a:lnTo>
                    <a:pt x="3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6"/>
            <p:cNvSpPr/>
            <p:nvPr/>
          </p:nvSpPr>
          <p:spPr>
            <a:xfrm>
              <a:off x="1954525" y="5263725"/>
              <a:ext cx="3710525" cy="11825"/>
            </a:xfrm>
            <a:custGeom>
              <a:avLst/>
              <a:gdLst/>
              <a:ahLst/>
              <a:cxnLst/>
              <a:rect l="l" t="t" r="r" b="b"/>
              <a:pathLst>
                <a:path w="148421" h="473" extrusionOk="0">
                  <a:moveTo>
                    <a:pt x="1" y="0"/>
                  </a:moveTo>
                  <a:lnTo>
                    <a:pt x="1" y="472"/>
                  </a:lnTo>
                  <a:lnTo>
                    <a:pt x="148421" y="472"/>
                  </a:lnTo>
                  <a:lnTo>
                    <a:pt x="148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9846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66"/>
          <p:cNvSpPr txBox="1">
            <a:spLocks noGrp="1"/>
          </p:cNvSpPr>
          <p:nvPr>
            <p:ph type="body" idx="1"/>
          </p:nvPr>
        </p:nvSpPr>
        <p:spPr>
          <a:xfrm>
            <a:off x="5000766" y="1259675"/>
            <a:ext cx="3649481" cy="2249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Membaca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format csv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dibedakan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cell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 &lt;- read.csv("data.csv", </a:t>
            </a:r>
            <a:r>
              <a:rPr lang="en-GB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GB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";")</a:t>
            </a:r>
            <a:r>
              <a:rPr lang="en-ID" sz="2000" dirty="0">
                <a:effectLst/>
              </a:rPr>
              <a:t> </a:t>
            </a:r>
            <a:r>
              <a:rPr lang="en-GB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Google Shape;638;p55">
            <a:extLst>
              <a:ext uri="{FF2B5EF4-FFF2-40B4-BE49-F238E27FC236}">
                <a16:creationId xmlns:a16="http://schemas.microsoft.com/office/drawing/2014/main" id="{4D2AEEA9-B0E5-4249-9680-90ACE97BFCC3}"/>
              </a:ext>
            </a:extLst>
          </p:cNvPr>
          <p:cNvSpPr txBox="1">
            <a:spLocks/>
          </p:cNvSpPr>
          <p:nvPr/>
        </p:nvSpPr>
        <p:spPr>
          <a:xfrm>
            <a:off x="514650" y="569302"/>
            <a:ext cx="81147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tects Daughter"/>
              <a:buNone/>
              <a:defRPr sz="26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dirty="0"/>
              <a:t>K-Means</a:t>
            </a:r>
          </a:p>
        </p:txBody>
      </p:sp>
      <p:pic>
        <p:nvPicPr>
          <p:cNvPr id="33" name="Gambar 32">
            <a:extLst>
              <a:ext uri="{FF2B5EF4-FFF2-40B4-BE49-F238E27FC236}">
                <a16:creationId xmlns:a16="http://schemas.microsoft.com/office/drawing/2014/main" id="{9509A5C0-BA16-4F97-8428-F5C2256BDDDC}"/>
              </a:ext>
            </a:extLst>
          </p:cNvPr>
          <p:cNvPicPr/>
          <p:nvPr/>
        </p:nvPicPr>
        <p:blipFill rotWithShape="1">
          <a:blip r:embed="rId3"/>
          <a:srcRect r="27635"/>
          <a:stretch/>
        </p:blipFill>
        <p:spPr>
          <a:xfrm>
            <a:off x="664014" y="1512406"/>
            <a:ext cx="3649481" cy="2208530"/>
          </a:xfrm>
          <a:prstGeom prst="rect">
            <a:avLst/>
          </a:prstGeom>
        </p:spPr>
      </p:pic>
      <p:grpSp>
        <p:nvGrpSpPr>
          <p:cNvPr id="898" name="Google Shape;898;p66"/>
          <p:cNvGrpSpPr/>
          <p:nvPr/>
        </p:nvGrpSpPr>
        <p:grpSpPr>
          <a:xfrm>
            <a:off x="444349" y="1431730"/>
            <a:ext cx="4151720" cy="2607439"/>
            <a:chOff x="1799375" y="2989800"/>
            <a:chExt cx="4020075" cy="2486950"/>
          </a:xfrm>
        </p:grpSpPr>
        <p:sp>
          <p:nvSpPr>
            <p:cNvPr id="899" name="Google Shape;899;p66"/>
            <p:cNvSpPr/>
            <p:nvPr/>
          </p:nvSpPr>
          <p:spPr>
            <a:xfrm>
              <a:off x="1799375" y="5262050"/>
              <a:ext cx="4020075" cy="214700"/>
            </a:xfrm>
            <a:custGeom>
              <a:avLst/>
              <a:gdLst/>
              <a:ahLst/>
              <a:cxnLst/>
              <a:rect l="l" t="t" r="r" b="b"/>
              <a:pathLst>
                <a:path w="160803" h="8588" extrusionOk="0">
                  <a:moveTo>
                    <a:pt x="0" y="0"/>
                  </a:moveTo>
                  <a:lnTo>
                    <a:pt x="0" y="8303"/>
                  </a:lnTo>
                  <a:cubicBezTo>
                    <a:pt x="0" y="8461"/>
                    <a:pt x="128" y="8588"/>
                    <a:pt x="286" y="8588"/>
                  </a:cubicBezTo>
                  <a:lnTo>
                    <a:pt x="160516" y="8588"/>
                  </a:lnTo>
                  <a:cubicBezTo>
                    <a:pt x="160674" y="8588"/>
                    <a:pt x="160803" y="8461"/>
                    <a:pt x="160803" y="8303"/>
                  </a:cubicBezTo>
                  <a:lnTo>
                    <a:pt x="160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6"/>
            <p:cNvSpPr/>
            <p:nvPr/>
          </p:nvSpPr>
          <p:spPr>
            <a:xfrm>
              <a:off x="1954525" y="2989800"/>
              <a:ext cx="3710525" cy="2453750"/>
            </a:xfrm>
            <a:custGeom>
              <a:avLst/>
              <a:gdLst/>
              <a:ahLst/>
              <a:cxnLst/>
              <a:rect l="l" t="t" r="r" b="b"/>
              <a:pathLst>
                <a:path w="148421" h="98150" extrusionOk="0">
                  <a:moveTo>
                    <a:pt x="144022" y="3901"/>
                  </a:moveTo>
                  <a:lnTo>
                    <a:pt x="144021" y="86785"/>
                  </a:lnTo>
                  <a:lnTo>
                    <a:pt x="3985" y="86785"/>
                  </a:lnTo>
                  <a:lnTo>
                    <a:pt x="3985" y="3901"/>
                  </a:lnTo>
                  <a:close/>
                  <a:moveTo>
                    <a:pt x="6895" y="0"/>
                  </a:moveTo>
                  <a:cubicBezTo>
                    <a:pt x="3087" y="0"/>
                    <a:pt x="1" y="3087"/>
                    <a:pt x="1" y="6895"/>
                  </a:cubicBezTo>
                  <a:lnTo>
                    <a:pt x="1" y="91255"/>
                  </a:lnTo>
                  <a:cubicBezTo>
                    <a:pt x="1" y="95063"/>
                    <a:pt x="3087" y="98150"/>
                    <a:pt x="6895" y="98150"/>
                  </a:cubicBezTo>
                  <a:lnTo>
                    <a:pt x="141526" y="98150"/>
                  </a:lnTo>
                  <a:cubicBezTo>
                    <a:pt x="145334" y="98150"/>
                    <a:pt x="148421" y="95063"/>
                    <a:pt x="148421" y="91255"/>
                  </a:cubicBezTo>
                  <a:lnTo>
                    <a:pt x="148421" y="6895"/>
                  </a:lnTo>
                  <a:cubicBezTo>
                    <a:pt x="148421" y="3087"/>
                    <a:pt x="145334" y="0"/>
                    <a:pt x="141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6"/>
            <p:cNvSpPr/>
            <p:nvPr/>
          </p:nvSpPr>
          <p:spPr>
            <a:xfrm>
              <a:off x="3444025" y="5262050"/>
              <a:ext cx="798150" cy="79375"/>
            </a:xfrm>
            <a:custGeom>
              <a:avLst/>
              <a:gdLst/>
              <a:ahLst/>
              <a:cxnLst/>
              <a:rect l="l" t="t" r="r" b="b"/>
              <a:pathLst>
                <a:path w="31926" h="3175" extrusionOk="0">
                  <a:moveTo>
                    <a:pt x="0" y="0"/>
                  </a:moveTo>
                  <a:lnTo>
                    <a:pt x="1995" y="3174"/>
                  </a:lnTo>
                  <a:lnTo>
                    <a:pt x="30074" y="3174"/>
                  </a:lnTo>
                  <a:lnTo>
                    <a:pt x="3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6"/>
            <p:cNvSpPr/>
            <p:nvPr/>
          </p:nvSpPr>
          <p:spPr>
            <a:xfrm>
              <a:off x="1954525" y="5263725"/>
              <a:ext cx="3710525" cy="11825"/>
            </a:xfrm>
            <a:custGeom>
              <a:avLst/>
              <a:gdLst/>
              <a:ahLst/>
              <a:cxnLst/>
              <a:rect l="l" t="t" r="r" b="b"/>
              <a:pathLst>
                <a:path w="148421" h="473" extrusionOk="0">
                  <a:moveTo>
                    <a:pt x="1" y="0"/>
                  </a:moveTo>
                  <a:lnTo>
                    <a:pt x="1" y="472"/>
                  </a:lnTo>
                  <a:lnTo>
                    <a:pt x="148421" y="472"/>
                  </a:lnTo>
                  <a:lnTo>
                    <a:pt x="148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7022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66"/>
          <p:cNvSpPr txBox="1">
            <a:spLocks noGrp="1"/>
          </p:cNvSpPr>
          <p:nvPr>
            <p:ph type="body" idx="1"/>
          </p:nvPr>
        </p:nvSpPr>
        <p:spPr>
          <a:xfrm>
            <a:off x="4991909" y="1278347"/>
            <a:ext cx="3721671" cy="2249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Clustering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kmeans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titik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cluster</a:t>
            </a:r>
          </a:p>
          <a:p>
            <a:pPr marL="127000" indent="0" algn="just">
              <a:lnSpc>
                <a:spcPct val="150000"/>
              </a:lnSpc>
              <a:buNone/>
            </a:pPr>
            <a:r>
              <a:rPr lang="en-GB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cl &lt;- </a:t>
            </a:r>
            <a:r>
              <a:rPr lang="en-GB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kmeans</a:t>
            </a:r>
            <a:r>
              <a:rPr lang="en-GB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(dataset, 3)</a:t>
            </a:r>
            <a:r>
              <a:rPr lang="en-ID" sz="2000" b="1" dirty="0">
                <a:effectLst/>
                <a:latin typeface="Consolas" panose="020B0609020204030204" pitchFamily="49" charset="0"/>
              </a:rPr>
              <a:t> </a:t>
            </a:r>
            <a:r>
              <a:rPr lang="en-GB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ID" sz="1800" b="1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0" name="Google Shape;638;p55">
            <a:extLst>
              <a:ext uri="{FF2B5EF4-FFF2-40B4-BE49-F238E27FC236}">
                <a16:creationId xmlns:a16="http://schemas.microsoft.com/office/drawing/2014/main" id="{4D2AEEA9-B0E5-4249-9680-90ACE97BFCC3}"/>
              </a:ext>
            </a:extLst>
          </p:cNvPr>
          <p:cNvSpPr txBox="1">
            <a:spLocks/>
          </p:cNvSpPr>
          <p:nvPr/>
        </p:nvSpPr>
        <p:spPr>
          <a:xfrm>
            <a:off x="514650" y="569302"/>
            <a:ext cx="81147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tects Daughter"/>
              <a:buNone/>
              <a:defRPr sz="26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dirty="0"/>
              <a:t>K-Means</a:t>
            </a:r>
          </a:p>
        </p:txBody>
      </p:sp>
      <p:pic>
        <p:nvPicPr>
          <p:cNvPr id="33" name="Gambar 32">
            <a:extLst>
              <a:ext uri="{FF2B5EF4-FFF2-40B4-BE49-F238E27FC236}">
                <a16:creationId xmlns:a16="http://schemas.microsoft.com/office/drawing/2014/main" id="{6AE107D9-420D-4B71-8F4A-DFD0000650D1}"/>
              </a:ext>
            </a:extLst>
          </p:cNvPr>
          <p:cNvPicPr/>
          <p:nvPr/>
        </p:nvPicPr>
        <p:blipFill rotWithShape="1">
          <a:blip r:embed="rId3"/>
          <a:srcRect r="48381" b="61593"/>
          <a:stretch/>
        </p:blipFill>
        <p:spPr bwMode="auto">
          <a:xfrm>
            <a:off x="664014" y="1526076"/>
            <a:ext cx="3679386" cy="21809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898" name="Google Shape;898;p66"/>
          <p:cNvGrpSpPr/>
          <p:nvPr/>
        </p:nvGrpSpPr>
        <p:grpSpPr>
          <a:xfrm>
            <a:off x="444349" y="1431730"/>
            <a:ext cx="4151720" cy="2607439"/>
            <a:chOff x="1799375" y="2989800"/>
            <a:chExt cx="4020075" cy="2486950"/>
          </a:xfrm>
        </p:grpSpPr>
        <p:sp>
          <p:nvSpPr>
            <p:cNvPr id="899" name="Google Shape;899;p66"/>
            <p:cNvSpPr/>
            <p:nvPr/>
          </p:nvSpPr>
          <p:spPr>
            <a:xfrm>
              <a:off x="1799375" y="5262050"/>
              <a:ext cx="4020075" cy="214700"/>
            </a:xfrm>
            <a:custGeom>
              <a:avLst/>
              <a:gdLst/>
              <a:ahLst/>
              <a:cxnLst/>
              <a:rect l="l" t="t" r="r" b="b"/>
              <a:pathLst>
                <a:path w="160803" h="8588" extrusionOk="0">
                  <a:moveTo>
                    <a:pt x="0" y="0"/>
                  </a:moveTo>
                  <a:lnTo>
                    <a:pt x="0" y="8303"/>
                  </a:lnTo>
                  <a:cubicBezTo>
                    <a:pt x="0" y="8461"/>
                    <a:pt x="128" y="8588"/>
                    <a:pt x="286" y="8588"/>
                  </a:cubicBezTo>
                  <a:lnTo>
                    <a:pt x="160516" y="8588"/>
                  </a:lnTo>
                  <a:cubicBezTo>
                    <a:pt x="160674" y="8588"/>
                    <a:pt x="160803" y="8461"/>
                    <a:pt x="160803" y="8303"/>
                  </a:cubicBezTo>
                  <a:lnTo>
                    <a:pt x="160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6"/>
            <p:cNvSpPr/>
            <p:nvPr/>
          </p:nvSpPr>
          <p:spPr>
            <a:xfrm>
              <a:off x="1954525" y="2989800"/>
              <a:ext cx="3710525" cy="2453750"/>
            </a:xfrm>
            <a:custGeom>
              <a:avLst/>
              <a:gdLst/>
              <a:ahLst/>
              <a:cxnLst/>
              <a:rect l="l" t="t" r="r" b="b"/>
              <a:pathLst>
                <a:path w="148421" h="98150" extrusionOk="0">
                  <a:moveTo>
                    <a:pt x="144022" y="3901"/>
                  </a:moveTo>
                  <a:lnTo>
                    <a:pt x="144021" y="86785"/>
                  </a:lnTo>
                  <a:lnTo>
                    <a:pt x="3985" y="86785"/>
                  </a:lnTo>
                  <a:lnTo>
                    <a:pt x="3985" y="3901"/>
                  </a:lnTo>
                  <a:close/>
                  <a:moveTo>
                    <a:pt x="6895" y="0"/>
                  </a:moveTo>
                  <a:cubicBezTo>
                    <a:pt x="3087" y="0"/>
                    <a:pt x="1" y="3087"/>
                    <a:pt x="1" y="6895"/>
                  </a:cubicBezTo>
                  <a:lnTo>
                    <a:pt x="1" y="91255"/>
                  </a:lnTo>
                  <a:cubicBezTo>
                    <a:pt x="1" y="95063"/>
                    <a:pt x="3087" y="98150"/>
                    <a:pt x="6895" y="98150"/>
                  </a:cubicBezTo>
                  <a:lnTo>
                    <a:pt x="141526" y="98150"/>
                  </a:lnTo>
                  <a:cubicBezTo>
                    <a:pt x="145334" y="98150"/>
                    <a:pt x="148421" y="95063"/>
                    <a:pt x="148421" y="91255"/>
                  </a:cubicBezTo>
                  <a:lnTo>
                    <a:pt x="148421" y="6895"/>
                  </a:lnTo>
                  <a:cubicBezTo>
                    <a:pt x="148421" y="3087"/>
                    <a:pt x="145334" y="0"/>
                    <a:pt x="141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6"/>
            <p:cNvSpPr/>
            <p:nvPr/>
          </p:nvSpPr>
          <p:spPr>
            <a:xfrm>
              <a:off x="3444025" y="5262050"/>
              <a:ext cx="798150" cy="79375"/>
            </a:xfrm>
            <a:custGeom>
              <a:avLst/>
              <a:gdLst/>
              <a:ahLst/>
              <a:cxnLst/>
              <a:rect l="l" t="t" r="r" b="b"/>
              <a:pathLst>
                <a:path w="31926" h="3175" extrusionOk="0">
                  <a:moveTo>
                    <a:pt x="0" y="0"/>
                  </a:moveTo>
                  <a:lnTo>
                    <a:pt x="1995" y="3174"/>
                  </a:lnTo>
                  <a:lnTo>
                    <a:pt x="30074" y="3174"/>
                  </a:lnTo>
                  <a:lnTo>
                    <a:pt x="3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6"/>
            <p:cNvSpPr/>
            <p:nvPr/>
          </p:nvSpPr>
          <p:spPr>
            <a:xfrm>
              <a:off x="1954525" y="5263725"/>
              <a:ext cx="3710525" cy="11825"/>
            </a:xfrm>
            <a:custGeom>
              <a:avLst/>
              <a:gdLst/>
              <a:ahLst/>
              <a:cxnLst/>
              <a:rect l="l" t="t" r="r" b="b"/>
              <a:pathLst>
                <a:path w="148421" h="473" extrusionOk="0">
                  <a:moveTo>
                    <a:pt x="1" y="0"/>
                  </a:moveTo>
                  <a:lnTo>
                    <a:pt x="1" y="472"/>
                  </a:lnTo>
                  <a:lnTo>
                    <a:pt x="148421" y="472"/>
                  </a:lnTo>
                  <a:lnTo>
                    <a:pt x="148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02997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66"/>
          <p:cNvSpPr txBox="1">
            <a:spLocks noGrp="1"/>
          </p:cNvSpPr>
          <p:nvPr>
            <p:ph type="body" idx="1"/>
          </p:nvPr>
        </p:nvSpPr>
        <p:spPr>
          <a:xfrm>
            <a:off x="5573503" y="1402314"/>
            <a:ext cx="3516847" cy="2249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Jalankan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perintah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D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638;p55">
            <a:extLst>
              <a:ext uri="{FF2B5EF4-FFF2-40B4-BE49-F238E27FC236}">
                <a16:creationId xmlns:a16="http://schemas.microsoft.com/office/drawing/2014/main" id="{4D2AEEA9-B0E5-4249-9680-90ACE97BFCC3}"/>
              </a:ext>
            </a:extLst>
          </p:cNvPr>
          <p:cNvSpPr txBox="1">
            <a:spLocks/>
          </p:cNvSpPr>
          <p:nvPr/>
        </p:nvSpPr>
        <p:spPr>
          <a:xfrm>
            <a:off x="514650" y="569302"/>
            <a:ext cx="81147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tects Daughter"/>
              <a:buNone/>
              <a:defRPr sz="26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dirty="0"/>
              <a:t>K-Means</a:t>
            </a:r>
          </a:p>
        </p:txBody>
      </p:sp>
      <p:pic>
        <p:nvPicPr>
          <p:cNvPr id="33" name="Gambar 32">
            <a:extLst>
              <a:ext uri="{FF2B5EF4-FFF2-40B4-BE49-F238E27FC236}">
                <a16:creationId xmlns:a16="http://schemas.microsoft.com/office/drawing/2014/main" id="{793688B0-BC55-4E90-BF41-0F6EB7F5553E}"/>
              </a:ext>
            </a:extLst>
          </p:cNvPr>
          <p:cNvPicPr/>
          <p:nvPr/>
        </p:nvPicPr>
        <p:blipFill rotWithShape="1">
          <a:blip r:embed="rId3"/>
          <a:srcRect t="16391"/>
          <a:stretch/>
        </p:blipFill>
        <p:spPr>
          <a:xfrm>
            <a:off x="457779" y="1515979"/>
            <a:ext cx="4542980" cy="2884370"/>
          </a:xfrm>
          <a:prstGeom prst="rect">
            <a:avLst/>
          </a:prstGeom>
        </p:spPr>
      </p:pic>
      <p:grpSp>
        <p:nvGrpSpPr>
          <p:cNvPr id="898" name="Google Shape;898;p66"/>
          <p:cNvGrpSpPr/>
          <p:nvPr/>
        </p:nvGrpSpPr>
        <p:grpSpPr>
          <a:xfrm>
            <a:off x="117656" y="1431730"/>
            <a:ext cx="5236196" cy="3288531"/>
            <a:chOff x="1799375" y="2989800"/>
            <a:chExt cx="4020075" cy="2486950"/>
          </a:xfrm>
        </p:grpSpPr>
        <p:sp>
          <p:nvSpPr>
            <p:cNvPr id="899" name="Google Shape;899;p66"/>
            <p:cNvSpPr/>
            <p:nvPr/>
          </p:nvSpPr>
          <p:spPr>
            <a:xfrm>
              <a:off x="1799375" y="5262050"/>
              <a:ext cx="4020075" cy="214700"/>
            </a:xfrm>
            <a:custGeom>
              <a:avLst/>
              <a:gdLst/>
              <a:ahLst/>
              <a:cxnLst/>
              <a:rect l="l" t="t" r="r" b="b"/>
              <a:pathLst>
                <a:path w="160803" h="8588" extrusionOk="0">
                  <a:moveTo>
                    <a:pt x="0" y="0"/>
                  </a:moveTo>
                  <a:lnTo>
                    <a:pt x="0" y="8303"/>
                  </a:lnTo>
                  <a:cubicBezTo>
                    <a:pt x="0" y="8461"/>
                    <a:pt x="128" y="8588"/>
                    <a:pt x="286" y="8588"/>
                  </a:cubicBezTo>
                  <a:lnTo>
                    <a:pt x="160516" y="8588"/>
                  </a:lnTo>
                  <a:cubicBezTo>
                    <a:pt x="160674" y="8588"/>
                    <a:pt x="160803" y="8461"/>
                    <a:pt x="160803" y="8303"/>
                  </a:cubicBezTo>
                  <a:lnTo>
                    <a:pt x="160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6"/>
            <p:cNvSpPr/>
            <p:nvPr/>
          </p:nvSpPr>
          <p:spPr>
            <a:xfrm>
              <a:off x="1954525" y="2989800"/>
              <a:ext cx="3710525" cy="2453750"/>
            </a:xfrm>
            <a:custGeom>
              <a:avLst/>
              <a:gdLst/>
              <a:ahLst/>
              <a:cxnLst/>
              <a:rect l="l" t="t" r="r" b="b"/>
              <a:pathLst>
                <a:path w="148421" h="98150" extrusionOk="0">
                  <a:moveTo>
                    <a:pt x="144022" y="3901"/>
                  </a:moveTo>
                  <a:lnTo>
                    <a:pt x="144021" y="86785"/>
                  </a:lnTo>
                  <a:lnTo>
                    <a:pt x="3985" y="86785"/>
                  </a:lnTo>
                  <a:lnTo>
                    <a:pt x="3985" y="3901"/>
                  </a:lnTo>
                  <a:close/>
                  <a:moveTo>
                    <a:pt x="6895" y="0"/>
                  </a:moveTo>
                  <a:cubicBezTo>
                    <a:pt x="3087" y="0"/>
                    <a:pt x="1" y="3087"/>
                    <a:pt x="1" y="6895"/>
                  </a:cubicBezTo>
                  <a:lnTo>
                    <a:pt x="1" y="91255"/>
                  </a:lnTo>
                  <a:cubicBezTo>
                    <a:pt x="1" y="95063"/>
                    <a:pt x="3087" y="98150"/>
                    <a:pt x="6895" y="98150"/>
                  </a:cubicBezTo>
                  <a:lnTo>
                    <a:pt x="141526" y="98150"/>
                  </a:lnTo>
                  <a:cubicBezTo>
                    <a:pt x="145334" y="98150"/>
                    <a:pt x="148421" y="95063"/>
                    <a:pt x="148421" y="91255"/>
                  </a:cubicBezTo>
                  <a:lnTo>
                    <a:pt x="148421" y="6895"/>
                  </a:lnTo>
                  <a:cubicBezTo>
                    <a:pt x="148421" y="3087"/>
                    <a:pt x="145334" y="0"/>
                    <a:pt x="141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6"/>
            <p:cNvSpPr/>
            <p:nvPr/>
          </p:nvSpPr>
          <p:spPr>
            <a:xfrm>
              <a:off x="3444025" y="5262050"/>
              <a:ext cx="798150" cy="79375"/>
            </a:xfrm>
            <a:custGeom>
              <a:avLst/>
              <a:gdLst/>
              <a:ahLst/>
              <a:cxnLst/>
              <a:rect l="l" t="t" r="r" b="b"/>
              <a:pathLst>
                <a:path w="31926" h="3175" extrusionOk="0">
                  <a:moveTo>
                    <a:pt x="0" y="0"/>
                  </a:moveTo>
                  <a:lnTo>
                    <a:pt x="1995" y="3174"/>
                  </a:lnTo>
                  <a:lnTo>
                    <a:pt x="30074" y="3174"/>
                  </a:lnTo>
                  <a:lnTo>
                    <a:pt x="3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6"/>
            <p:cNvSpPr/>
            <p:nvPr/>
          </p:nvSpPr>
          <p:spPr>
            <a:xfrm>
              <a:off x="1954525" y="5263725"/>
              <a:ext cx="3710525" cy="11825"/>
            </a:xfrm>
            <a:custGeom>
              <a:avLst/>
              <a:gdLst/>
              <a:ahLst/>
              <a:cxnLst/>
              <a:rect l="l" t="t" r="r" b="b"/>
              <a:pathLst>
                <a:path w="148421" h="473" extrusionOk="0">
                  <a:moveTo>
                    <a:pt x="1" y="0"/>
                  </a:moveTo>
                  <a:lnTo>
                    <a:pt x="1" y="472"/>
                  </a:lnTo>
                  <a:lnTo>
                    <a:pt x="148421" y="472"/>
                  </a:lnTo>
                  <a:lnTo>
                    <a:pt x="148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6838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66"/>
          <p:cNvSpPr txBox="1">
            <a:spLocks noGrp="1"/>
          </p:cNvSpPr>
          <p:nvPr>
            <p:ph type="body" idx="1"/>
          </p:nvPr>
        </p:nvSpPr>
        <p:spPr>
          <a:xfrm>
            <a:off x="5086127" y="1320394"/>
            <a:ext cx="3516847" cy="2249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D" sz="18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mengakses</a:t>
            </a:r>
            <a:r>
              <a:rPr lang="en-ID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model </a:t>
            </a:r>
            <a:r>
              <a:rPr lang="en-ID" sz="18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kmeans</a:t>
            </a:r>
            <a:r>
              <a:rPr lang="en-ID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dijalankan</a:t>
            </a:r>
            <a:r>
              <a:rPr lang="en-ID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perintah</a:t>
            </a:r>
            <a:r>
              <a:rPr lang="en-ID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endParaRPr lang="en-ID" sz="18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 algn="just">
              <a:lnSpc>
                <a:spcPct val="150000"/>
              </a:lnSpc>
              <a:buNone/>
            </a:pPr>
            <a:r>
              <a:rPr lang="en-GB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cl$size</a:t>
            </a:r>
            <a:r>
              <a:rPr lang="en-ID" sz="2000" b="1" dirty="0">
                <a:effectLst/>
                <a:latin typeface="Consolas" panose="020B0609020204030204" pitchFamily="49" charset="0"/>
              </a:rPr>
              <a:t> </a:t>
            </a:r>
            <a:r>
              <a:rPr lang="en-GB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ID" sz="1800" b="1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0" name="Google Shape;638;p55">
            <a:extLst>
              <a:ext uri="{FF2B5EF4-FFF2-40B4-BE49-F238E27FC236}">
                <a16:creationId xmlns:a16="http://schemas.microsoft.com/office/drawing/2014/main" id="{4D2AEEA9-B0E5-4249-9680-90ACE97BFCC3}"/>
              </a:ext>
            </a:extLst>
          </p:cNvPr>
          <p:cNvSpPr txBox="1">
            <a:spLocks/>
          </p:cNvSpPr>
          <p:nvPr/>
        </p:nvSpPr>
        <p:spPr>
          <a:xfrm>
            <a:off x="514650" y="569302"/>
            <a:ext cx="81147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tects Daughter"/>
              <a:buNone/>
              <a:defRPr sz="26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dirty="0"/>
              <a:t>K-Means</a:t>
            </a:r>
          </a:p>
        </p:txBody>
      </p:sp>
      <p:pic>
        <p:nvPicPr>
          <p:cNvPr id="33" name="Gambar 32">
            <a:extLst>
              <a:ext uri="{FF2B5EF4-FFF2-40B4-BE49-F238E27FC236}">
                <a16:creationId xmlns:a16="http://schemas.microsoft.com/office/drawing/2014/main" id="{23784278-C4E3-4C3F-8D9F-E27809D9EFA3}"/>
              </a:ext>
            </a:extLst>
          </p:cNvPr>
          <p:cNvPicPr/>
          <p:nvPr/>
        </p:nvPicPr>
        <p:blipFill rotWithShape="1">
          <a:blip r:embed="rId3"/>
          <a:srcRect r="47336"/>
          <a:stretch/>
        </p:blipFill>
        <p:spPr>
          <a:xfrm>
            <a:off x="688077" y="1533076"/>
            <a:ext cx="3655323" cy="2211924"/>
          </a:xfrm>
          <a:prstGeom prst="rect">
            <a:avLst/>
          </a:prstGeom>
        </p:spPr>
      </p:pic>
      <p:grpSp>
        <p:nvGrpSpPr>
          <p:cNvPr id="898" name="Google Shape;898;p66"/>
          <p:cNvGrpSpPr/>
          <p:nvPr/>
        </p:nvGrpSpPr>
        <p:grpSpPr>
          <a:xfrm>
            <a:off x="444349" y="1431730"/>
            <a:ext cx="4151720" cy="2607439"/>
            <a:chOff x="1799375" y="2989800"/>
            <a:chExt cx="4020075" cy="2486950"/>
          </a:xfrm>
        </p:grpSpPr>
        <p:sp>
          <p:nvSpPr>
            <p:cNvPr id="899" name="Google Shape;899;p66"/>
            <p:cNvSpPr/>
            <p:nvPr/>
          </p:nvSpPr>
          <p:spPr>
            <a:xfrm>
              <a:off x="1799375" y="5262050"/>
              <a:ext cx="4020075" cy="214700"/>
            </a:xfrm>
            <a:custGeom>
              <a:avLst/>
              <a:gdLst/>
              <a:ahLst/>
              <a:cxnLst/>
              <a:rect l="l" t="t" r="r" b="b"/>
              <a:pathLst>
                <a:path w="160803" h="8588" extrusionOk="0">
                  <a:moveTo>
                    <a:pt x="0" y="0"/>
                  </a:moveTo>
                  <a:lnTo>
                    <a:pt x="0" y="8303"/>
                  </a:lnTo>
                  <a:cubicBezTo>
                    <a:pt x="0" y="8461"/>
                    <a:pt x="128" y="8588"/>
                    <a:pt x="286" y="8588"/>
                  </a:cubicBezTo>
                  <a:lnTo>
                    <a:pt x="160516" y="8588"/>
                  </a:lnTo>
                  <a:cubicBezTo>
                    <a:pt x="160674" y="8588"/>
                    <a:pt x="160803" y="8461"/>
                    <a:pt x="160803" y="8303"/>
                  </a:cubicBezTo>
                  <a:lnTo>
                    <a:pt x="160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6"/>
            <p:cNvSpPr/>
            <p:nvPr/>
          </p:nvSpPr>
          <p:spPr>
            <a:xfrm>
              <a:off x="1954525" y="2989800"/>
              <a:ext cx="3710525" cy="2453750"/>
            </a:xfrm>
            <a:custGeom>
              <a:avLst/>
              <a:gdLst/>
              <a:ahLst/>
              <a:cxnLst/>
              <a:rect l="l" t="t" r="r" b="b"/>
              <a:pathLst>
                <a:path w="148421" h="98150" extrusionOk="0">
                  <a:moveTo>
                    <a:pt x="144022" y="3901"/>
                  </a:moveTo>
                  <a:lnTo>
                    <a:pt x="144021" y="86785"/>
                  </a:lnTo>
                  <a:lnTo>
                    <a:pt x="3985" y="86785"/>
                  </a:lnTo>
                  <a:lnTo>
                    <a:pt x="3985" y="3901"/>
                  </a:lnTo>
                  <a:close/>
                  <a:moveTo>
                    <a:pt x="6895" y="0"/>
                  </a:moveTo>
                  <a:cubicBezTo>
                    <a:pt x="3087" y="0"/>
                    <a:pt x="1" y="3087"/>
                    <a:pt x="1" y="6895"/>
                  </a:cubicBezTo>
                  <a:lnTo>
                    <a:pt x="1" y="91255"/>
                  </a:lnTo>
                  <a:cubicBezTo>
                    <a:pt x="1" y="95063"/>
                    <a:pt x="3087" y="98150"/>
                    <a:pt x="6895" y="98150"/>
                  </a:cubicBezTo>
                  <a:lnTo>
                    <a:pt x="141526" y="98150"/>
                  </a:lnTo>
                  <a:cubicBezTo>
                    <a:pt x="145334" y="98150"/>
                    <a:pt x="148421" y="95063"/>
                    <a:pt x="148421" y="91255"/>
                  </a:cubicBezTo>
                  <a:lnTo>
                    <a:pt x="148421" y="6895"/>
                  </a:lnTo>
                  <a:cubicBezTo>
                    <a:pt x="148421" y="3087"/>
                    <a:pt x="145334" y="0"/>
                    <a:pt x="141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6"/>
            <p:cNvSpPr/>
            <p:nvPr/>
          </p:nvSpPr>
          <p:spPr>
            <a:xfrm>
              <a:off x="3444025" y="5262050"/>
              <a:ext cx="798150" cy="79375"/>
            </a:xfrm>
            <a:custGeom>
              <a:avLst/>
              <a:gdLst/>
              <a:ahLst/>
              <a:cxnLst/>
              <a:rect l="l" t="t" r="r" b="b"/>
              <a:pathLst>
                <a:path w="31926" h="3175" extrusionOk="0">
                  <a:moveTo>
                    <a:pt x="0" y="0"/>
                  </a:moveTo>
                  <a:lnTo>
                    <a:pt x="1995" y="3174"/>
                  </a:lnTo>
                  <a:lnTo>
                    <a:pt x="30074" y="3174"/>
                  </a:lnTo>
                  <a:lnTo>
                    <a:pt x="3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6"/>
            <p:cNvSpPr/>
            <p:nvPr/>
          </p:nvSpPr>
          <p:spPr>
            <a:xfrm>
              <a:off x="1954525" y="5263725"/>
              <a:ext cx="3710525" cy="11825"/>
            </a:xfrm>
            <a:custGeom>
              <a:avLst/>
              <a:gdLst/>
              <a:ahLst/>
              <a:cxnLst/>
              <a:rect l="l" t="t" r="r" b="b"/>
              <a:pathLst>
                <a:path w="148421" h="473" extrusionOk="0">
                  <a:moveTo>
                    <a:pt x="1" y="0"/>
                  </a:moveTo>
                  <a:lnTo>
                    <a:pt x="1" y="472"/>
                  </a:lnTo>
                  <a:lnTo>
                    <a:pt x="148421" y="472"/>
                  </a:lnTo>
                  <a:lnTo>
                    <a:pt x="148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8484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66"/>
          <p:cNvSpPr txBox="1">
            <a:spLocks noGrp="1"/>
          </p:cNvSpPr>
          <p:nvPr>
            <p:ph type="body" idx="1"/>
          </p:nvPr>
        </p:nvSpPr>
        <p:spPr>
          <a:xfrm>
            <a:off x="5112503" y="1402314"/>
            <a:ext cx="3516847" cy="2249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lnSpc>
                <a:spcPct val="115000"/>
              </a:lnSpc>
              <a:buNone/>
            </a:pPr>
            <a:r>
              <a:rPr lang="en-ID" sz="18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ID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titik</a:t>
            </a:r>
            <a:r>
              <a:rPr lang="en-ID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pusat</a:t>
            </a:r>
            <a:r>
              <a:rPr lang="en-ID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cluster</a:t>
            </a:r>
            <a:endParaRPr lang="en-ID" sz="18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D" sz="18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cl$centers</a:t>
            </a:r>
            <a:endParaRPr lang="en-ID" sz="18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638;p55">
            <a:extLst>
              <a:ext uri="{FF2B5EF4-FFF2-40B4-BE49-F238E27FC236}">
                <a16:creationId xmlns:a16="http://schemas.microsoft.com/office/drawing/2014/main" id="{4D2AEEA9-B0E5-4249-9680-90ACE97BFCC3}"/>
              </a:ext>
            </a:extLst>
          </p:cNvPr>
          <p:cNvSpPr txBox="1">
            <a:spLocks/>
          </p:cNvSpPr>
          <p:nvPr/>
        </p:nvSpPr>
        <p:spPr>
          <a:xfrm>
            <a:off x="514650" y="569302"/>
            <a:ext cx="81147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tects Daughter"/>
              <a:buNone/>
              <a:defRPr sz="26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dirty="0"/>
              <a:t>K-Means</a:t>
            </a:r>
          </a:p>
        </p:txBody>
      </p:sp>
      <p:pic>
        <p:nvPicPr>
          <p:cNvPr id="34" name="Gambar 33">
            <a:extLst>
              <a:ext uri="{FF2B5EF4-FFF2-40B4-BE49-F238E27FC236}">
                <a16:creationId xmlns:a16="http://schemas.microsoft.com/office/drawing/2014/main" id="{9D2456E2-AF17-47EB-802E-054B8E79A296}"/>
              </a:ext>
            </a:extLst>
          </p:cNvPr>
          <p:cNvPicPr/>
          <p:nvPr/>
        </p:nvPicPr>
        <p:blipFill rotWithShape="1">
          <a:blip r:embed="rId3"/>
          <a:srcRect t="58127" r="40156"/>
          <a:stretch/>
        </p:blipFill>
        <p:spPr bwMode="auto">
          <a:xfrm>
            <a:off x="688077" y="2733082"/>
            <a:ext cx="3655323" cy="9770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Gambar 34">
            <a:extLst>
              <a:ext uri="{FF2B5EF4-FFF2-40B4-BE49-F238E27FC236}">
                <a16:creationId xmlns:a16="http://schemas.microsoft.com/office/drawing/2014/main" id="{3CCBBD14-E434-4DFE-AE87-4EF88DC92432}"/>
              </a:ext>
            </a:extLst>
          </p:cNvPr>
          <p:cNvPicPr/>
          <p:nvPr/>
        </p:nvPicPr>
        <p:blipFill rotWithShape="1">
          <a:blip r:embed="rId3"/>
          <a:srcRect r="40156" b="48063"/>
          <a:stretch/>
        </p:blipFill>
        <p:spPr bwMode="auto">
          <a:xfrm>
            <a:off x="688077" y="1493178"/>
            <a:ext cx="3655323" cy="1266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36" name="Google Shape;898;p66">
            <a:extLst>
              <a:ext uri="{FF2B5EF4-FFF2-40B4-BE49-F238E27FC236}">
                <a16:creationId xmlns:a16="http://schemas.microsoft.com/office/drawing/2014/main" id="{603305C9-4F72-4E5E-90D8-07171F59A1EE}"/>
              </a:ext>
            </a:extLst>
          </p:cNvPr>
          <p:cNvGrpSpPr/>
          <p:nvPr/>
        </p:nvGrpSpPr>
        <p:grpSpPr>
          <a:xfrm>
            <a:off x="444349" y="1431730"/>
            <a:ext cx="4151720" cy="2607439"/>
            <a:chOff x="1799375" y="2989800"/>
            <a:chExt cx="4020075" cy="2486950"/>
          </a:xfrm>
        </p:grpSpPr>
        <p:sp>
          <p:nvSpPr>
            <p:cNvPr id="37" name="Google Shape;899;p66">
              <a:extLst>
                <a:ext uri="{FF2B5EF4-FFF2-40B4-BE49-F238E27FC236}">
                  <a16:creationId xmlns:a16="http://schemas.microsoft.com/office/drawing/2014/main" id="{3C2BB76D-13FA-4BA2-A0B3-319D54E50FB2}"/>
                </a:ext>
              </a:extLst>
            </p:cNvPr>
            <p:cNvSpPr/>
            <p:nvPr/>
          </p:nvSpPr>
          <p:spPr>
            <a:xfrm>
              <a:off x="1799375" y="5262050"/>
              <a:ext cx="4020075" cy="214700"/>
            </a:xfrm>
            <a:custGeom>
              <a:avLst/>
              <a:gdLst/>
              <a:ahLst/>
              <a:cxnLst/>
              <a:rect l="l" t="t" r="r" b="b"/>
              <a:pathLst>
                <a:path w="160803" h="8588" extrusionOk="0">
                  <a:moveTo>
                    <a:pt x="0" y="0"/>
                  </a:moveTo>
                  <a:lnTo>
                    <a:pt x="0" y="8303"/>
                  </a:lnTo>
                  <a:cubicBezTo>
                    <a:pt x="0" y="8461"/>
                    <a:pt x="128" y="8588"/>
                    <a:pt x="286" y="8588"/>
                  </a:cubicBezTo>
                  <a:lnTo>
                    <a:pt x="160516" y="8588"/>
                  </a:lnTo>
                  <a:cubicBezTo>
                    <a:pt x="160674" y="8588"/>
                    <a:pt x="160803" y="8461"/>
                    <a:pt x="160803" y="8303"/>
                  </a:cubicBezTo>
                  <a:lnTo>
                    <a:pt x="160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00;p66">
              <a:extLst>
                <a:ext uri="{FF2B5EF4-FFF2-40B4-BE49-F238E27FC236}">
                  <a16:creationId xmlns:a16="http://schemas.microsoft.com/office/drawing/2014/main" id="{9F1A26CB-D9C7-4216-A9E1-B4307F8D6A74}"/>
                </a:ext>
              </a:extLst>
            </p:cNvPr>
            <p:cNvSpPr/>
            <p:nvPr/>
          </p:nvSpPr>
          <p:spPr>
            <a:xfrm>
              <a:off x="1954525" y="2989800"/>
              <a:ext cx="3710525" cy="2453750"/>
            </a:xfrm>
            <a:custGeom>
              <a:avLst/>
              <a:gdLst/>
              <a:ahLst/>
              <a:cxnLst/>
              <a:rect l="l" t="t" r="r" b="b"/>
              <a:pathLst>
                <a:path w="148421" h="98150" extrusionOk="0">
                  <a:moveTo>
                    <a:pt x="144022" y="3901"/>
                  </a:moveTo>
                  <a:lnTo>
                    <a:pt x="144021" y="86785"/>
                  </a:lnTo>
                  <a:lnTo>
                    <a:pt x="3985" y="86785"/>
                  </a:lnTo>
                  <a:lnTo>
                    <a:pt x="3985" y="3901"/>
                  </a:lnTo>
                  <a:close/>
                  <a:moveTo>
                    <a:pt x="6895" y="0"/>
                  </a:moveTo>
                  <a:cubicBezTo>
                    <a:pt x="3087" y="0"/>
                    <a:pt x="1" y="3087"/>
                    <a:pt x="1" y="6895"/>
                  </a:cubicBezTo>
                  <a:lnTo>
                    <a:pt x="1" y="91255"/>
                  </a:lnTo>
                  <a:cubicBezTo>
                    <a:pt x="1" y="95063"/>
                    <a:pt x="3087" y="98150"/>
                    <a:pt x="6895" y="98150"/>
                  </a:cubicBezTo>
                  <a:lnTo>
                    <a:pt x="141526" y="98150"/>
                  </a:lnTo>
                  <a:cubicBezTo>
                    <a:pt x="145334" y="98150"/>
                    <a:pt x="148421" y="95063"/>
                    <a:pt x="148421" y="91255"/>
                  </a:cubicBezTo>
                  <a:lnTo>
                    <a:pt x="148421" y="6895"/>
                  </a:lnTo>
                  <a:cubicBezTo>
                    <a:pt x="148421" y="3087"/>
                    <a:pt x="145334" y="0"/>
                    <a:pt x="141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01;p66">
              <a:extLst>
                <a:ext uri="{FF2B5EF4-FFF2-40B4-BE49-F238E27FC236}">
                  <a16:creationId xmlns:a16="http://schemas.microsoft.com/office/drawing/2014/main" id="{35931289-F9CB-4450-B05F-DB7BBC7F0A4D}"/>
                </a:ext>
              </a:extLst>
            </p:cNvPr>
            <p:cNvSpPr/>
            <p:nvPr/>
          </p:nvSpPr>
          <p:spPr>
            <a:xfrm>
              <a:off x="3444025" y="5262050"/>
              <a:ext cx="798150" cy="79375"/>
            </a:xfrm>
            <a:custGeom>
              <a:avLst/>
              <a:gdLst/>
              <a:ahLst/>
              <a:cxnLst/>
              <a:rect l="l" t="t" r="r" b="b"/>
              <a:pathLst>
                <a:path w="31926" h="3175" extrusionOk="0">
                  <a:moveTo>
                    <a:pt x="0" y="0"/>
                  </a:moveTo>
                  <a:lnTo>
                    <a:pt x="1995" y="3174"/>
                  </a:lnTo>
                  <a:lnTo>
                    <a:pt x="30074" y="3174"/>
                  </a:lnTo>
                  <a:lnTo>
                    <a:pt x="3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02;p66">
              <a:extLst>
                <a:ext uri="{FF2B5EF4-FFF2-40B4-BE49-F238E27FC236}">
                  <a16:creationId xmlns:a16="http://schemas.microsoft.com/office/drawing/2014/main" id="{79588127-6F05-4611-AE81-8A535205171F}"/>
                </a:ext>
              </a:extLst>
            </p:cNvPr>
            <p:cNvSpPr/>
            <p:nvPr/>
          </p:nvSpPr>
          <p:spPr>
            <a:xfrm>
              <a:off x="1954525" y="5263725"/>
              <a:ext cx="3710525" cy="11825"/>
            </a:xfrm>
            <a:custGeom>
              <a:avLst/>
              <a:gdLst/>
              <a:ahLst/>
              <a:cxnLst/>
              <a:rect l="l" t="t" r="r" b="b"/>
              <a:pathLst>
                <a:path w="148421" h="473" extrusionOk="0">
                  <a:moveTo>
                    <a:pt x="1" y="0"/>
                  </a:moveTo>
                  <a:lnTo>
                    <a:pt x="1" y="472"/>
                  </a:lnTo>
                  <a:lnTo>
                    <a:pt x="148421" y="472"/>
                  </a:lnTo>
                  <a:lnTo>
                    <a:pt x="148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0350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66"/>
          <p:cNvSpPr txBox="1">
            <a:spLocks noGrp="1"/>
          </p:cNvSpPr>
          <p:nvPr>
            <p:ph type="body" idx="1"/>
          </p:nvPr>
        </p:nvSpPr>
        <p:spPr>
          <a:xfrm>
            <a:off x="5220626" y="1389825"/>
            <a:ext cx="2834562" cy="2249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 algn="just">
              <a:lnSpc>
                <a:spcPct val="150000"/>
              </a:lnSpc>
              <a:buNone/>
            </a:pPr>
            <a:r>
              <a:rPr lang="en-GB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plot(dataset, col = </a:t>
            </a:r>
            <a:r>
              <a:rPr lang="en-GB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cl$cluster</a:t>
            </a:r>
            <a:r>
              <a:rPr lang="en-GB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r>
              <a:rPr lang="en-ID" sz="2000" b="1" dirty="0">
                <a:effectLst/>
                <a:latin typeface="Consolas" panose="020B0609020204030204" pitchFamily="49" charset="0"/>
              </a:rPr>
              <a:t> </a:t>
            </a:r>
            <a:r>
              <a:rPr lang="en-GB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ID" sz="1800" b="1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0" name="Google Shape;638;p55">
            <a:extLst>
              <a:ext uri="{FF2B5EF4-FFF2-40B4-BE49-F238E27FC236}">
                <a16:creationId xmlns:a16="http://schemas.microsoft.com/office/drawing/2014/main" id="{4D2AEEA9-B0E5-4249-9680-90ACE97BFCC3}"/>
              </a:ext>
            </a:extLst>
          </p:cNvPr>
          <p:cNvSpPr txBox="1">
            <a:spLocks/>
          </p:cNvSpPr>
          <p:nvPr/>
        </p:nvSpPr>
        <p:spPr>
          <a:xfrm>
            <a:off x="514650" y="569302"/>
            <a:ext cx="81147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tects Daughter"/>
              <a:buNone/>
              <a:defRPr sz="26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K-Means</a:t>
            </a:r>
            <a:endParaRPr lang="en-ID" dirty="0"/>
          </a:p>
        </p:txBody>
      </p:sp>
      <p:pic>
        <p:nvPicPr>
          <p:cNvPr id="35" name="Gambar 34">
            <a:extLst>
              <a:ext uri="{FF2B5EF4-FFF2-40B4-BE49-F238E27FC236}">
                <a16:creationId xmlns:a16="http://schemas.microsoft.com/office/drawing/2014/main" id="{65C9847C-17A9-4206-BBA9-C7AB8EAC9D21}"/>
              </a:ext>
            </a:extLst>
          </p:cNvPr>
          <p:cNvPicPr/>
          <p:nvPr/>
        </p:nvPicPr>
        <p:blipFill rotWithShape="1">
          <a:blip r:embed="rId3"/>
          <a:srcRect r="45808"/>
          <a:stretch/>
        </p:blipFill>
        <p:spPr>
          <a:xfrm>
            <a:off x="676046" y="1532812"/>
            <a:ext cx="3655322" cy="2174182"/>
          </a:xfrm>
          <a:prstGeom prst="rect">
            <a:avLst/>
          </a:prstGeom>
        </p:spPr>
      </p:pic>
      <p:grpSp>
        <p:nvGrpSpPr>
          <p:cNvPr id="898" name="Google Shape;898;p66"/>
          <p:cNvGrpSpPr/>
          <p:nvPr/>
        </p:nvGrpSpPr>
        <p:grpSpPr>
          <a:xfrm>
            <a:off x="444349" y="1431730"/>
            <a:ext cx="4151720" cy="2607439"/>
            <a:chOff x="1799375" y="2989800"/>
            <a:chExt cx="4020075" cy="2486950"/>
          </a:xfrm>
        </p:grpSpPr>
        <p:sp>
          <p:nvSpPr>
            <p:cNvPr id="899" name="Google Shape;899;p66"/>
            <p:cNvSpPr/>
            <p:nvPr/>
          </p:nvSpPr>
          <p:spPr>
            <a:xfrm>
              <a:off x="1799375" y="5262050"/>
              <a:ext cx="4020075" cy="214700"/>
            </a:xfrm>
            <a:custGeom>
              <a:avLst/>
              <a:gdLst/>
              <a:ahLst/>
              <a:cxnLst/>
              <a:rect l="l" t="t" r="r" b="b"/>
              <a:pathLst>
                <a:path w="160803" h="8588" extrusionOk="0">
                  <a:moveTo>
                    <a:pt x="0" y="0"/>
                  </a:moveTo>
                  <a:lnTo>
                    <a:pt x="0" y="8303"/>
                  </a:lnTo>
                  <a:cubicBezTo>
                    <a:pt x="0" y="8461"/>
                    <a:pt x="128" y="8588"/>
                    <a:pt x="286" y="8588"/>
                  </a:cubicBezTo>
                  <a:lnTo>
                    <a:pt x="160516" y="8588"/>
                  </a:lnTo>
                  <a:cubicBezTo>
                    <a:pt x="160674" y="8588"/>
                    <a:pt x="160803" y="8461"/>
                    <a:pt x="160803" y="8303"/>
                  </a:cubicBezTo>
                  <a:lnTo>
                    <a:pt x="160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6"/>
            <p:cNvSpPr/>
            <p:nvPr/>
          </p:nvSpPr>
          <p:spPr>
            <a:xfrm>
              <a:off x="3444025" y="5262050"/>
              <a:ext cx="798150" cy="79375"/>
            </a:xfrm>
            <a:custGeom>
              <a:avLst/>
              <a:gdLst/>
              <a:ahLst/>
              <a:cxnLst/>
              <a:rect l="l" t="t" r="r" b="b"/>
              <a:pathLst>
                <a:path w="31926" h="3175" extrusionOk="0">
                  <a:moveTo>
                    <a:pt x="0" y="0"/>
                  </a:moveTo>
                  <a:lnTo>
                    <a:pt x="1995" y="3174"/>
                  </a:lnTo>
                  <a:lnTo>
                    <a:pt x="30074" y="3174"/>
                  </a:lnTo>
                  <a:lnTo>
                    <a:pt x="3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6"/>
            <p:cNvSpPr/>
            <p:nvPr/>
          </p:nvSpPr>
          <p:spPr>
            <a:xfrm>
              <a:off x="1954525" y="5263725"/>
              <a:ext cx="3710525" cy="11825"/>
            </a:xfrm>
            <a:custGeom>
              <a:avLst/>
              <a:gdLst/>
              <a:ahLst/>
              <a:cxnLst/>
              <a:rect l="l" t="t" r="r" b="b"/>
              <a:pathLst>
                <a:path w="148421" h="473" extrusionOk="0">
                  <a:moveTo>
                    <a:pt x="1" y="0"/>
                  </a:moveTo>
                  <a:lnTo>
                    <a:pt x="1" y="472"/>
                  </a:lnTo>
                  <a:lnTo>
                    <a:pt x="148421" y="472"/>
                  </a:lnTo>
                  <a:lnTo>
                    <a:pt x="148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6"/>
            <p:cNvSpPr/>
            <p:nvPr/>
          </p:nvSpPr>
          <p:spPr>
            <a:xfrm>
              <a:off x="1954525" y="2989800"/>
              <a:ext cx="3710525" cy="2453750"/>
            </a:xfrm>
            <a:custGeom>
              <a:avLst/>
              <a:gdLst/>
              <a:ahLst/>
              <a:cxnLst/>
              <a:rect l="l" t="t" r="r" b="b"/>
              <a:pathLst>
                <a:path w="148421" h="98150" extrusionOk="0">
                  <a:moveTo>
                    <a:pt x="144022" y="3901"/>
                  </a:moveTo>
                  <a:lnTo>
                    <a:pt x="144021" y="86785"/>
                  </a:lnTo>
                  <a:lnTo>
                    <a:pt x="3985" y="86785"/>
                  </a:lnTo>
                  <a:lnTo>
                    <a:pt x="3985" y="3901"/>
                  </a:lnTo>
                  <a:close/>
                  <a:moveTo>
                    <a:pt x="6895" y="0"/>
                  </a:moveTo>
                  <a:cubicBezTo>
                    <a:pt x="3087" y="0"/>
                    <a:pt x="1" y="3087"/>
                    <a:pt x="1" y="6895"/>
                  </a:cubicBezTo>
                  <a:lnTo>
                    <a:pt x="1" y="91255"/>
                  </a:lnTo>
                  <a:cubicBezTo>
                    <a:pt x="1" y="95063"/>
                    <a:pt x="3087" y="98150"/>
                    <a:pt x="6895" y="98150"/>
                  </a:cubicBezTo>
                  <a:lnTo>
                    <a:pt x="141526" y="98150"/>
                  </a:lnTo>
                  <a:cubicBezTo>
                    <a:pt x="145334" y="98150"/>
                    <a:pt x="148421" y="95063"/>
                    <a:pt x="148421" y="91255"/>
                  </a:cubicBezTo>
                  <a:lnTo>
                    <a:pt x="148421" y="6895"/>
                  </a:lnTo>
                  <a:cubicBezTo>
                    <a:pt x="148421" y="3087"/>
                    <a:pt x="145334" y="0"/>
                    <a:pt x="141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745033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66"/>
          <p:cNvSpPr txBox="1">
            <a:spLocks noGrp="1"/>
          </p:cNvSpPr>
          <p:nvPr>
            <p:ph type="body" idx="1"/>
          </p:nvPr>
        </p:nvSpPr>
        <p:spPr>
          <a:xfrm>
            <a:off x="5627153" y="1467606"/>
            <a:ext cx="3516847" cy="2249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D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ID" sz="18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ID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dibedakan</a:t>
            </a:r>
            <a:r>
              <a:rPr lang="en-ID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warna</a:t>
            </a:r>
            <a:r>
              <a:rPr lang="en-ID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cluster </a:t>
            </a:r>
            <a:r>
              <a:rPr lang="en-ID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(col = </a:t>
            </a:r>
            <a:r>
              <a:rPr lang="en-ID" sz="18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cl$cluster</a:t>
            </a:r>
            <a:r>
              <a:rPr lang="en-ID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Google Shape;638;p55">
            <a:extLst>
              <a:ext uri="{FF2B5EF4-FFF2-40B4-BE49-F238E27FC236}">
                <a16:creationId xmlns:a16="http://schemas.microsoft.com/office/drawing/2014/main" id="{4D2AEEA9-B0E5-4249-9680-90ACE97BFCC3}"/>
              </a:ext>
            </a:extLst>
          </p:cNvPr>
          <p:cNvSpPr txBox="1">
            <a:spLocks/>
          </p:cNvSpPr>
          <p:nvPr/>
        </p:nvSpPr>
        <p:spPr>
          <a:xfrm>
            <a:off x="514650" y="569302"/>
            <a:ext cx="81147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tects Daughter"/>
              <a:buNone/>
              <a:defRPr sz="26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dirty="0"/>
              <a:t>K-Means</a:t>
            </a:r>
          </a:p>
        </p:txBody>
      </p:sp>
      <p:pic>
        <p:nvPicPr>
          <p:cNvPr id="33" name="Gambar 32">
            <a:extLst>
              <a:ext uri="{FF2B5EF4-FFF2-40B4-BE49-F238E27FC236}">
                <a16:creationId xmlns:a16="http://schemas.microsoft.com/office/drawing/2014/main" id="{D48E33D4-0FD0-4C9D-9C0D-B9D15C204D5A}"/>
              </a:ext>
            </a:extLst>
          </p:cNvPr>
          <p:cNvPicPr/>
          <p:nvPr/>
        </p:nvPicPr>
        <p:blipFill rotWithShape="1">
          <a:blip r:embed="rId3"/>
          <a:srcRect t="17146"/>
          <a:stretch/>
        </p:blipFill>
        <p:spPr>
          <a:xfrm>
            <a:off x="382598" y="1166298"/>
            <a:ext cx="5043170" cy="3003634"/>
          </a:xfrm>
          <a:prstGeom prst="rect">
            <a:avLst/>
          </a:prstGeom>
        </p:spPr>
      </p:pic>
      <p:grpSp>
        <p:nvGrpSpPr>
          <p:cNvPr id="898" name="Google Shape;898;p66"/>
          <p:cNvGrpSpPr/>
          <p:nvPr/>
        </p:nvGrpSpPr>
        <p:grpSpPr>
          <a:xfrm>
            <a:off x="53790" y="1020196"/>
            <a:ext cx="5658893" cy="3554001"/>
            <a:chOff x="1799375" y="2989800"/>
            <a:chExt cx="4020075" cy="2486950"/>
          </a:xfrm>
        </p:grpSpPr>
        <p:sp>
          <p:nvSpPr>
            <p:cNvPr id="899" name="Google Shape;899;p66"/>
            <p:cNvSpPr/>
            <p:nvPr/>
          </p:nvSpPr>
          <p:spPr>
            <a:xfrm>
              <a:off x="1799375" y="5262050"/>
              <a:ext cx="4020075" cy="214700"/>
            </a:xfrm>
            <a:custGeom>
              <a:avLst/>
              <a:gdLst/>
              <a:ahLst/>
              <a:cxnLst/>
              <a:rect l="l" t="t" r="r" b="b"/>
              <a:pathLst>
                <a:path w="160803" h="8588" extrusionOk="0">
                  <a:moveTo>
                    <a:pt x="0" y="0"/>
                  </a:moveTo>
                  <a:lnTo>
                    <a:pt x="0" y="8303"/>
                  </a:lnTo>
                  <a:cubicBezTo>
                    <a:pt x="0" y="8461"/>
                    <a:pt x="128" y="8588"/>
                    <a:pt x="286" y="8588"/>
                  </a:cubicBezTo>
                  <a:lnTo>
                    <a:pt x="160516" y="8588"/>
                  </a:lnTo>
                  <a:cubicBezTo>
                    <a:pt x="160674" y="8588"/>
                    <a:pt x="160803" y="8461"/>
                    <a:pt x="160803" y="8303"/>
                  </a:cubicBezTo>
                  <a:lnTo>
                    <a:pt x="160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6"/>
            <p:cNvSpPr/>
            <p:nvPr/>
          </p:nvSpPr>
          <p:spPr>
            <a:xfrm>
              <a:off x="1954525" y="2989800"/>
              <a:ext cx="3710525" cy="2453750"/>
            </a:xfrm>
            <a:custGeom>
              <a:avLst/>
              <a:gdLst/>
              <a:ahLst/>
              <a:cxnLst/>
              <a:rect l="l" t="t" r="r" b="b"/>
              <a:pathLst>
                <a:path w="148421" h="98150" extrusionOk="0">
                  <a:moveTo>
                    <a:pt x="144022" y="3901"/>
                  </a:moveTo>
                  <a:lnTo>
                    <a:pt x="144021" y="86785"/>
                  </a:lnTo>
                  <a:lnTo>
                    <a:pt x="3985" y="86785"/>
                  </a:lnTo>
                  <a:lnTo>
                    <a:pt x="3985" y="3901"/>
                  </a:lnTo>
                  <a:close/>
                  <a:moveTo>
                    <a:pt x="6895" y="0"/>
                  </a:moveTo>
                  <a:cubicBezTo>
                    <a:pt x="3087" y="0"/>
                    <a:pt x="1" y="3087"/>
                    <a:pt x="1" y="6895"/>
                  </a:cubicBezTo>
                  <a:lnTo>
                    <a:pt x="1" y="91255"/>
                  </a:lnTo>
                  <a:cubicBezTo>
                    <a:pt x="1" y="95063"/>
                    <a:pt x="3087" y="98150"/>
                    <a:pt x="6895" y="98150"/>
                  </a:cubicBezTo>
                  <a:lnTo>
                    <a:pt x="141526" y="98150"/>
                  </a:lnTo>
                  <a:cubicBezTo>
                    <a:pt x="145334" y="98150"/>
                    <a:pt x="148421" y="95063"/>
                    <a:pt x="148421" y="91255"/>
                  </a:cubicBezTo>
                  <a:lnTo>
                    <a:pt x="148421" y="6895"/>
                  </a:lnTo>
                  <a:cubicBezTo>
                    <a:pt x="148421" y="3087"/>
                    <a:pt x="145334" y="0"/>
                    <a:pt x="141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6"/>
            <p:cNvSpPr/>
            <p:nvPr/>
          </p:nvSpPr>
          <p:spPr>
            <a:xfrm>
              <a:off x="3444025" y="5262050"/>
              <a:ext cx="798150" cy="79375"/>
            </a:xfrm>
            <a:custGeom>
              <a:avLst/>
              <a:gdLst/>
              <a:ahLst/>
              <a:cxnLst/>
              <a:rect l="l" t="t" r="r" b="b"/>
              <a:pathLst>
                <a:path w="31926" h="3175" extrusionOk="0">
                  <a:moveTo>
                    <a:pt x="0" y="0"/>
                  </a:moveTo>
                  <a:lnTo>
                    <a:pt x="1995" y="3174"/>
                  </a:lnTo>
                  <a:lnTo>
                    <a:pt x="30074" y="3174"/>
                  </a:lnTo>
                  <a:lnTo>
                    <a:pt x="3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6"/>
            <p:cNvSpPr/>
            <p:nvPr/>
          </p:nvSpPr>
          <p:spPr>
            <a:xfrm>
              <a:off x="1954525" y="5263725"/>
              <a:ext cx="3710525" cy="11825"/>
            </a:xfrm>
            <a:custGeom>
              <a:avLst/>
              <a:gdLst/>
              <a:ahLst/>
              <a:cxnLst/>
              <a:rect l="l" t="t" r="r" b="b"/>
              <a:pathLst>
                <a:path w="148421" h="473" extrusionOk="0">
                  <a:moveTo>
                    <a:pt x="1" y="0"/>
                  </a:moveTo>
                  <a:lnTo>
                    <a:pt x="1" y="472"/>
                  </a:lnTo>
                  <a:lnTo>
                    <a:pt x="148421" y="472"/>
                  </a:lnTo>
                  <a:lnTo>
                    <a:pt x="148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401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/>
          <p:nvPr/>
        </p:nvSpPr>
        <p:spPr>
          <a:xfrm>
            <a:off x="1030000" y="1479600"/>
            <a:ext cx="3396000" cy="3091500"/>
          </a:xfrm>
          <a:prstGeom prst="roundRect">
            <a:avLst>
              <a:gd name="adj" fmla="val 102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6" name="Google Shape;346;p43"/>
          <p:cNvSpPr txBox="1">
            <a:spLocks noGrp="1"/>
          </p:cNvSpPr>
          <p:nvPr>
            <p:ph type="title"/>
          </p:nvPr>
        </p:nvSpPr>
        <p:spPr>
          <a:xfrm>
            <a:off x="514650" y="569302"/>
            <a:ext cx="8114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Intruksi Setoran</a:t>
            </a:r>
            <a:endParaRPr dirty="0"/>
          </a:p>
        </p:txBody>
      </p:sp>
      <p:sp>
        <p:nvSpPr>
          <p:cNvPr id="347" name="Google Shape;347;p43"/>
          <p:cNvSpPr/>
          <p:nvPr/>
        </p:nvSpPr>
        <p:spPr>
          <a:xfrm>
            <a:off x="1457805" y="2605185"/>
            <a:ext cx="271800" cy="271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43"/>
          <p:cNvSpPr txBox="1">
            <a:spLocks noGrp="1"/>
          </p:cNvSpPr>
          <p:nvPr>
            <p:ph type="subTitle" idx="4294967295"/>
          </p:nvPr>
        </p:nvSpPr>
        <p:spPr>
          <a:xfrm>
            <a:off x="1964025" y="2533935"/>
            <a:ext cx="20601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Repository</a:t>
            </a:r>
            <a:endParaRPr sz="1400" dirty="0"/>
          </a:p>
        </p:txBody>
      </p:sp>
      <p:sp>
        <p:nvSpPr>
          <p:cNvPr id="351" name="Google Shape;351;p43"/>
          <p:cNvSpPr/>
          <p:nvPr/>
        </p:nvSpPr>
        <p:spPr>
          <a:xfrm>
            <a:off x="1457805" y="3409550"/>
            <a:ext cx="271800" cy="271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3"/>
          <p:cNvSpPr txBox="1">
            <a:spLocks noGrp="1"/>
          </p:cNvSpPr>
          <p:nvPr>
            <p:ph type="subTitle" idx="4294967295"/>
          </p:nvPr>
        </p:nvSpPr>
        <p:spPr>
          <a:xfrm>
            <a:off x="1964025" y="3338300"/>
            <a:ext cx="20601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Anggota</a:t>
            </a:r>
            <a:endParaRPr sz="1400" dirty="0"/>
          </a:p>
        </p:txBody>
      </p:sp>
      <p:sp>
        <p:nvSpPr>
          <p:cNvPr id="355" name="Google Shape;355;p43"/>
          <p:cNvSpPr/>
          <p:nvPr/>
        </p:nvSpPr>
        <p:spPr>
          <a:xfrm>
            <a:off x="1030000" y="1479600"/>
            <a:ext cx="3396000" cy="608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Github</a:t>
            </a:r>
            <a:endParaRPr sz="2000" dirty="0"/>
          </a:p>
        </p:txBody>
      </p:sp>
      <p:sp>
        <p:nvSpPr>
          <p:cNvPr id="356" name="Google Shape;356;p43"/>
          <p:cNvSpPr/>
          <p:nvPr/>
        </p:nvSpPr>
        <p:spPr>
          <a:xfrm>
            <a:off x="4718000" y="1479600"/>
            <a:ext cx="3396000" cy="3091500"/>
          </a:xfrm>
          <a:prstGeom prst="roundRect">
            <a:avLst>
              <a:gd name="adj" fmla="val 102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3"/>
          <p:cNvSpPr/>
          <p:nvPr/>
        </p:nvSpPr>
        <p:spPr>
          <a:xfrm>
            <a:off x="5145805" y="2605185"/>
            <a:ext cx="271800" cy="271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3"/>
          <p:cNvSpPr txBox="1">
            <a:spLocks noGrp="1"/>
          </p:cNvSpPr>
          <p:nvPr>
            <p:ph type="subTitle" idx="4294967295"/>
          </p:nvPr>
        </p:nvSpPr>
        <p:spPr>
          <a:xfrm>
            <a:off x="5652025" y="2533935"/>
            <a:ext cx="20601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Dataset</a:t>
            </a:r>
            <a:endParaRPr sz="1400" dirty="0"/>
          </a:p>
        </p:txBody>
      </p:sp>
      <p:sp>
        <p:nvSpPr>
          <p:cNvPr id="361" name="Google Shape;361;p43"/>
          <p:cNvSpPr/>
          <p:nvPr/>
        </p:nvSpPr>
        <p:spPr>
          <a:xfrm>
            <a:off x="5145805" y="3409550"/>
            <a:ext cx="271800" cy="271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3"/>
          <p:cNvSpPr txBox="1">
            <a:spLocks noGrp="1"/>
          </p:cNvSpPr>
          <p:nvPr>
            <p:ph type="subTitle" idx="4294967295"/>
          </p:nvPr>
        </p:nvSpPr>
        <p:spPr>
          <a:xfrm>
            <a:off x="5652025" y="3338300"/>
            <a:ext cx="20601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Full Code</a:t>
            </a:r>
            <a:endParaRPr sz="1400" dirty="0"/>
          </a:p>
        </p:txBody>
      </p:sp>
      <p:sp>
        <p:nvSpPr>
          <p:cNvPr id="365" name="Google Shape;365;p43"/>
          <p:cNvSpPr/>
          <p:nvPr/>
        </p:nvSpPr>
        <p:spPr>
          <a:xfrm>
            <a:off x="4718000" y="1479600"/>
            <a:ext cx="3396000" cy="608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Dokumen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224992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66"/>
          <p:cNvSpPr txBox="1">
            <a:spLocks noGrp="1"/>
          </p:cNvSpPr>
          <p:nvPr>
            <p:ph type="body" idx="1"/>
          </p:nvPr>
        </p:nvSpPr>
        <p:spPr>
          <a:xfrm>
            <a:off x="5141430" y="1044571"/>
            <a:ext cx="3516847" cy="2249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diatas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ditambahkan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point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27000" indent="0" algn="just">
              <a:lnSpc>
                <a:spcPct val="150000"/>
              </a:lnSpc>
              <a:buNone/>
            </a:pPr>
            <a:r>
              <a:rPr lang="en-GB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points(</a:t>
            </a:r>
            <a:r>
              <a:rPr lang="en-GB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cl$centers</a:t>
            </a:r>
            <a:r>
              <a:rPr lang="en-GB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col = 1:2, </a:t>
            </a:r>
            <a:r>
              <a:rPr lang="en-GB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pch</a:t>
            </a:r>
            <a:r>
              <a:rPr lang="en-GB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8, </a:t>
            </a:r>
            <a:r>
              <a:rPr lang="en-GB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cex</a:t>
            </a:r>
            <a:r>
              <a:rPr lang="en-GB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=2)</a:t>
            </a:r>
            <a:r>
              <a:rPr lang="en-ID" sz="2000" b="1" dirty="0">
                <a:effectLst/>
                <a:latin typeface="Consolas" panose="020B0609020204030204" pitchFamily="49" charset="0"/>
              </a:rPr>
              <a:t> </a:t>
            </a:r>
            <a:r>
              <a:rPr lang="en-GB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ID" sz="1800" b="1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</a:pPr>
            <a:endParaRPr lang="en-ID" sz="18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638;p55">
            <a:extLst>
              <a:ext uri="{FF2B5EF4-FFF2-40B4-BE49-F238E27FC236}">
                <a16:creationId xmlns:a16="http://schemas.microsoft.com/office/drawing/2014/main" id="{4D2AEEA9-B0E5-4249-9680-90ACE97BFCC3}"/>
              </a:ext>
            </a:extLst>
          </p:cNvPr>
          <p:cNvSpPr txBox="1">
            <a:spLocks/>
          </p:cNvSpPr>
          <p:nvPr/>
        </p:nvSpPr>
        <p:spPr>
          <a:xfrm>
            <a:off x="514650" y="569302"/>
            <a:ext cx="81147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tects Daughter"/>
              <a:buNone/>
              <a:defRPr sz="26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dirty="0"/>
              <a:t>K-Means</a:t>
            </a:r>
          </a:p>
        </p:txBody>
      </p:sp>
      <p:pic>
        <p:nvPicPr>
          <p:cNvPr id="34" name="Gambar 33">
            <a:extLst>
              <a:ext uri="{FF2B5EF4-FFF2-40B4-BE49-F238E27FC236}">
                <a16:creationId xmlns:a16="http://schemas.microsoft.com/office/drawing/2014/main" id="{2BD375CC-B728-425D-84A4-B77603AC8C11}"/>
              </a:ext>
            </a:extLst>
          </p:cNvPr>
          <p:cNvPicPr/>
          <p:nvPr/>
        </p:nvPicPr>
        <p:blipFill rotWithShape="1">
          <a:blip r:embed="rId3"/>
          <a:srcRect r="46760"/>
          <a:stretch/>
        </p:blipFill>
        <p:spPr>
          <a:xfrm>
            <a:off x="714910" y="1530171"/>
            <a:ext cx="3616458" cy="2184437"/>
          </a:xfrm>
          <a:prstGeom prst="rect">
            <a:avLst/>
          </a:prstGeom>
        </p:spPr>
      </p:pic>
      <p:grpSp>
        <p:nvGrpSpPr>
          <p:cNvPr id="898" name="Google Shape;898;p66"/>
          <p:cNvGrpSpPr/>
          <p:nvPr/>
        </p:nvGrpSpPr>
        <p:grpSpPr>
          <a:xfrm>
            <a:off x="444349" y="1431730"/>
            <a:ext cx="4151720" cy="2607439"/>
            <a:chOff x="1799375" y="2989800"/>
            <a:chExt cx="4020075" cy="2486950"/>
          </a:xfrm>
        </p:grpSpPr>
        <p:sp>
          <p:nvSpPr>
            <p:cNvPr id="899" name="Google Shape;899;p66"/>
            <p:cNvSpPr/>
            <p:nvPr/>
          </p:nvSpPr>
          <p:spPr>
            <a:xfrm>
              <a:off x="1799375" y="5262050"/>
              <a:ext cx="4020075" cy="214700"/>
            </a:xfrm>
            <a:custGeom>
              <a:avLst/>
              <a:gdLst/>
              <a:ahLst/>
              <a:cxnLst/>
              <a:rect l="l" t="t" r="r" b="b"/>
              <a:pathLst>
                <a:path w="160803" h="8588" extrusionOk="0">
                  <a:moveTo>
                    <a:pt x="0" y="0"/>
                  </a:moveTo>
                  <a:lnTo>
                    <a:pt x="0" y="8303"/>
                  </a:lnTo>
                  <a:cubicBezTo>
                    <a:pt x="0" y="8461"/>
                    <a:pt x="128" y="8588"/>
                    <a:pt x="286" y="8588"/>
                  </a:cubicBezTo>
                  <a:lnTo>
                    <a:pt x="160516" y="8588"/>
                  </a:lnTo>
                  <a:cubicBezTo>
                    <a:pt x="160674" y="8588"/>
                    <a:pt x="160803" y="8461"/>
                    <a:pt x="160803" y="8303"/>
                  </a:cubicBezTo>
                  <a:lnTo>
                    <a:pt x="160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6"/>
            <p:cNvSpPr/>
            <p:nvPr/>
          </p:nvSpPr>
          <p:spPr>
            <a:xfrm>
              <a:off x="1954525" y="2989800"/>
              <a:ext cx="3710525" cy="2453750"/>
            </a:xfrm>
            <a:custGeom>
              <a:avLst/>
              <a:gdLst/>
              <a:ahLst/>
              <a:cxnLst/>
              <a:rect l="l" t="t" r="r" b="b"/>
              <a:pathLst>
                <a:path w="148421" h="98150" extrusionOk="0">
                  <a:moveTo>
                    <a:pt x="144022" y="3901"/>
                  </a:moveTo>
                  <a:lnTo>
                    <a:pt x="144021" y="86785"/>
                  </a:lnTo>
                  <a:lnTo>
                    <a:pt x="3985" y="86785"/>
                  </a:lnTo>
                  <a:lnTo>
                    <a:pt x="3985" y="3901"/>
                  </a:lnTo>
                  <a:close/>
                  <a:moveTo>
                    <a:pt x="6895" y="0"/>
                  </a:moveTo>
                  <a:cubicBezTo>
                    <a:pt x="3087" y="0"/>
                    <a:pt x="1" y="3087"/>
                    <a:pt x="1" y="6895"/>
                  </a:cubicBezTo>
                  <a:lnTo>
                    <a:pt x="1" y="91255"/>
                  </a:lnTo>
                  <a:cubicBezTo>
                    <a:pt x="1" y="95063"/>
                    <a:pt x="3087" y="98150"/>
                    <a:pt x="6895" y="98150"/>
                  </a:cubicBezTo>
                  <a:lnTo>
                    <a:pt x="141526" y="98150"/>
                  </a:lnTo>
                  <a:cubicBezTo>
                    <a:pt x="145334" y="98150"/>
                    <a:pt x="148421" y="95063"/>
                    <a:pt x="148421" y="91255"/>
                  </a:cubicBezTo>
                  <a:lnTo>
                    <a:pt x="148421" y="6895"/>
                  </a:lnTo>
                  <a:cubicBezTo>
                    <a:pt x="148421" y="3087"/>
                    <a:pt x="145334" y="0"/>
                    <a:pt x="141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6"/>
            <p:cNvSpPr/>
            <p:nvPr/>
          </p:nvSpPr>
          <p:spPr>
            <a:xfrm>
              <a:off x="3444025" y="5262050"/>
              <a:ext cx="798150" cy="79375"/>
            </a:xfrm>
            <a:custGeom>
              <a:avLst/>
              <a:gdLst/>
              <a:ahLst/>
              <a:cxnLst/>
              <a:rect l="l" t="t" r="r" b="b"/>
              <a:pathLst>
                <a:path w="31926" h="3175" extrusionOk="0">
                  <a:moveTo>
                    <a:pt x="0" y="0"/>
                  </a:moveTo>
                  <a:lnTo>
                    <a:pt x="1995" y="3174"/>
                  </a:lnTo>
                  <a:lnTo>
                    <a:pt x="30074" y="3174"/>
                  </a:lnTo>
                  <a:lnTo>
                    <a:pt x="3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6"/>
            <p:cNvSpPr/>
            <p:nvPr/>
          </p:nvSpPr>
          <p:spPr>
            <a:xfrm>
              <a:off x="1954525" y="5263725"/>
              <a:ext cx="3710525" cy="11825"/>
            </a:xfrm>
            <a:custGeom>
              <a:avLst/>
              <a:gdLst/>
              <a:ahLst/>
              <a:cxnLst/>
              <a:rect l="l" t="t" r="r" b="b"/>
              <a:pathLst>
                <a:path w="148421" h="473" extrusionOk="0">
                  <a:moveTo>
                    <a:pt x="1" y="0"/>
                  </a:moveTo>
                  <a:lnTo>
                    <a:pt x="1" y="472"/>
                  </a:lnTo>
                  <a:lnTo>
                    <a:pt x="148421" y="472"/>
                  </a:lnTo>
                  <a:lnTo>
                    <a:pt x="148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62307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66"/>
          <p:cNvSpPr txBox="1">
            <a:spLocks noGrp="1"/>
          </p:cNvSpPr>
          <p:nvPr>
            <p:ph type="body" idx="1"/>
          </p:nvPr>
        </p:nvSpPr>
        <p:spPr>
          <a:xfrm>
            <a:off x="5389234" y="733000"/>
            <a:ext cx="3586569" cy="2249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0">
              <a:lnSpc>
                <a:spcPct val="115000"/>
              </a:lnSpc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diatas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titik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cluster </a:t>
            </a:r>
          </a:p>
          <a:p>
            <a:pPr marL="228600" indent="0">
              <a:lnSpc>
                <a:spcPct val="115000"/>
              </a:lnSpc>
              <a:buNone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Atribut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pch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bernilai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integer,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menggambarkan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symbol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diinginkan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>
              <a:lnSpc>
                <a:spcPct val="115000"/>
              </a:lnSpc>
              <a:buNone/>
            </a:pP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pch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=8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Atribut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cex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2)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symbol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638;p55">
            <a:extLst>
              <a:ext uri="{FF2B5EF4-FFF2-40B4-BE49-F238E27FC236}">
                <a16:creationId xmlns:a16="http://schemas.microsoft.com/office/drawing/2014/main" id="{4D2AEEA9-B0E5-4249-9680-90ACE97BFCC3}"/>
              </a:ext>
            </a:extLst>
          </p:cNvPr>
          <p:cNvSpPr txBox="1">
            <a:spLocks/>
          </p:cNvSpPr>
          <p:nvPr/>
        </p:nvSpPr>
        <p:spPr>
          <a:xfrm>
            <a:off x="514650" y="569302"/>
            <a:ext cx="81147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tects Daughter"/>
              <a:buNone/>
              <a:defRPr sz="26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dirty="0"/>
              <a:t>K-Means</a:t>
            </a:r>
          </a:p>
        </p:txBody>
      </p:sp>
      <p:pic>
        <p:nvPicPr>
          <p:cNvPr id="34" name="Gambar 33">
            <a:extLst>
              <a:ext uri="{FF2B5EF4-FFF2-40B4-BE49-F238E27FC236}">
                <a16:creationId xmlns:a16="http://schemas.microsoft.com/office/drawing/2014/main" id="{2CD67F30-161F-40EB-9D0F-B2233B172642}"/>
              </a:ext>
            </a:extLst>
          </p:cNvPr>
          <p:cNvPicPr/>
          <p:nvPr/>
        </p:nvPicPr>
        <p:blipFill rotWithShape="1">
          <a:blip r:embed="rId3"/>
          <a:srcRect t="17381"/>
          <a:stretch/>
        </p:blipFill>
        <p:spPr>
          <a:xfrm>
            <a:off x="397040" y="1147866"/>
            <a:ext cx="5043170" cy="3118411"/>
          </a:xfrm>
          <a:prstGeom prst="rect">
            <a:avLst/>
          </a:prstGeom>
        </p:spPr>
      </p:pic>
      <p:grpSp>
        <p:nvGrpSpPr>
          <p:cNvPr id="898" name="Google Shape;898;p66"/>
          <p:cNvGrpSpPr/>
          <p:nvPr/>
        </p:nvGrpSpPr>
        <p:grpSpPr>
          <a:xfrm>
            <a:off x="53790" y="1020196"/>
            <a:ext cx="5658893" cy="3554001"/>
            <a:chOff x="1799375" y="2989800"/>
            <a:chExt cx="4020075" cy="2486950"/>
          </a:xfrm>
        </p:grpSpPr>
        <p:sp>
          <p:nvSpPr>
            <p:cNvPr id="899" name="Google Shape;899;p66"/>
            <p:cNvSpPr/>
            <p:nvPr/>
          </p:nvSpPr>
          <p:spPr>
            <a:xfrm>
              <a:off x="1799375" y="5262050"/>
              <a:ext cx="4020075" cy="214700"/>
            </a:xfrm>
            <a:custGeom>
              <a:avLst/>
              <a:gdLst/>
              <a:ahLst/>
              <a:cxnLst/>
              <a:rect l="l" t="t" r="r" b="b"/>
              <a:pathLst>
                <a:path w="160803" h="8588" extrusionOk="0">
                  <a:moveTo>
                    <a:pt x="0" y="0"/>
                  </a:moveTo>
                  <a:lnTo>
                    <a:pt x="0" y="8303"/>
                  </a:lnTo>
                  <a:cubicBezTo>
                    <a:pt x="0" y="8461"/>
                    <a:pt x="128" y="8588"/>
                    <a:pt x="286" y="8588"/>
                  </a:cubicBezTo>
                  <a:lnTo>
                    <a:pt x="160516" y="8588"/>
                  </a:lnTo>
                  <a:cubicBezTo>
                    <a:pt x="160674" y="8588"/>
                    <a:pt x="160803" y="8461"/>
                    <a:pt x="160803" y="8303"/>
                  </a:cubicBezTo>
                  <a:lnTo>
                    <a:pt x="160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6"/>
            <p:cNvSpPr/>
            <p:nvPr/>
          </p:nvSpPr>
          <p:spPr>
            <a:xfrm>
              <a:off x="1954525" y="2989800"/>
              <a:ext cx="3710525" cy="2453750"/>
            </a:xfrm>
            <a:custGeom>
              <a:avLst/>
              <a:gdLst/>
              <a:ahLst/>
              <a:cxnLst/>
              <a:rect l="l" t="t" r="r" b="b"/>
              <a:pathLst>
                <a:path w="148421" h="98150" extrusionOk="0">
                  <a:moveTo>
                    <a:pt x="144022" y="3901"/>
                  </a:moveTo>
                  <a:lnTo>
                    <a:pt x="144021" y="86785"/>
                  </a:lnTo>
                  <a:lnTo>
                    <a:pt x="3985" y="86785"/>
                  </a:lnTo>
                  <a:lnTo>
                    <a:pt x="3985" y="3901"/>
                  </a:lnTo>
                  <a:close/>
                  <a:moveTo>
                    <a:pt x="6895" y="0"/>
                  </a:moveTo>
                  <a:cubicBezTo>
                    <a:pt x="3087" y="0"/>
                    <a:pt x="1" y="3087"/>
                    <a:pt x="1" y="6895"/>
                  </a:cubicBezTo>
                  <a:lnTo>
                    <a:pt x="1" y="91255"/>
                  </a:lnTo>
                  <a:cubicBezTo>
                    <a:pt x="1" y="95063"/>
                    <a:pt x="3087" y="98150"/>
                    <a:pt x="6895" y="98150"/>
                  </a:cubicBezTo>
                  <a:lnTo>
                    <a:pt x="141526" y="98150"/>
                  </a:lnTo>
                  <a:cubicBezTo>
                    <a:pt x="145334" y="98150"/>
                    <a:pt x="148421" y="95063"/>
                    <a:pt x="148421" y="91255"/>
                  </a:cubicBezTo>
                  <a:lnTo>
                    <a:pt x="148421" y="6895"/>
                  </a:lnTo>
                  <a:cubicBezTo>
                    <a:pt x="148421" y="3087"/>
                    <a:pt x="145334" y="0"/>
                    <a:pt x="141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6"/>
            <p:cNvSpPr/>
            <p:nvPr/>
          </p:nvSpPr>
          <p:spPr>
            <a:xfrm>
              <a:off x="3444025" y="5262050"/>
              <a:ext cx="798150" cy="79375"/>
            </a:xfrm>
            <a:custGeom>
              <a:avLst/>
              <a:gdLst/>
              <a:ahLst/>
              <a:cxnLst/>
              <a:rect l="l" t="t" r="r" b="b"/>
              <a:pathLst>
                <a:path w="31926" h="3175" extrusionOk="0">
                  <a:moveTo>
                    <a:pt x="0" y="0"/>
                  </a:moveTo>
                  <a:lnTo>
                    <a:pt x="1995" y="3174"/>
                  </a:lnTo>
                  <a:lnTo>
                    <a:pt x="30074" y="3174"/>
                  </a:lnTo>
                  <a:lnTo>
                    <a:pt x="3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6"/>
            <p:cNvSpPr/>
            <p:nvPr/>
          </p:nvSpPr>
          <p:spPr>
            <a:xfrm>
              <a:off x="1954525" y="5263725"/>
              <a:ext cx="3710525" cy="11825"/>
            </a:xfrm>
            <a:custGeom>
              <a:avLst/>
              <a:gdLst/>
              <a:ahLst/>
              <a:cxnLst/>
              <a:rect l="l" t="t" r="r" b="b"/>
              <a:pathLst>
                <a:path w="148421" h="473" extrusionOk="0">
                  <a:moveTo>
                    <a:pt x="1" y="0"/>
                  </a:moveTo>
                  <a:lnTo>
                    <a:pt x="1" y="472"/>
                  </a:lnTo>
                  <a:lnTo>
                    <a:pt x="148421" y="472"/>
                  </a:lnTo>
                  <a:lnTo>
                    <a:pt x="148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64965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oogle Shape;740;p61"/>
          <p:cNvGrpSpPr/>
          <p:nvPr/>
        </p:nvGrpSpPr>
        <p:grpSpPr>
          <a:xfrm>
            <a:off x="3272408" y="1595631"/>
            <a:ext cx="2599191" cy="1952226"/>
            <a:chOff x="6385252" y="1491657"/>
            <a:chExt cx="2018789" cy="1362240"/>
          </a:xfrm>
        </p:grpSpPr>
        <p:sp>
          <p:nvSpPr>
            <p:cNvPr id="741" name="Google Shape;741;p61"/>
            <p:cNvSpPr/>
            <p:nvPr/>
          </p:nvSpPr>
          <p:spPr>
            <a:xfrm rot="5400000">
              <a:off x="6713526" y="1210632"/>
              <a:ext cx="1314990" cy="1971539"/>
            </a:xfrm>
            <a:custGeom>
              <a:avLst/>
              <a:gdLst/>
              <a:ahLst/>
              <a:cxnLst/>
              <a:rect l="l" t="t" r="r" b="b"/>
              <a:pathLst>
                <a:path w="34278" h="51389" extrusionOk="0">
                  <a:moveTo>
                    <a:pt x="19761" y="1"/>
                  </a:moveTo>
                  <a:cubicBezTo>
                    <a:pt x="16740" y="1"/>
                    <a:pt x="13720" y="151"/>
                    <a:pt x="10711" y="433"/>
                  </a:cubicBezTo>
                  <a:cubicBezTo>
                    <a:pt x="7743" y="724"/>
                    <a:pt x="5017" y="1192"/>
                    <a:pt x="3065" y="3724"/>
                  </a:cubicBezTo>
                  <a:cubicBezTo>
                    <a:pt x="1049" y="6337"/>
                    <a:pt x="1339" y="9983"/>
                    <a:pt x="1533" y="13289"/>
                  </a:cubicBezTo>
                  <a:cubicBezTo>
                    <a:pt x="2033" y="21774"/>
                    <a:pt x="1242" y="30291"/>
                    <a:pt x="388" y="38759"/>
                  </a:cubicBezTo>
                  <a:cubicBezTo>
                    <a:pt x="194" y="40679"/>
                    <a:pt x="0" y="42647"/>
                    <a:pt x="549" y="44486"/>
                  </a:cubicBezTo>
                  <a:cubicBezTo>
                    <a:pt x="2146" y="49825"/>
                    <a:pt x="8146" y="50631"/>
                    <a:pt x="12905" y="51131"/>
                  </a:cubicBezTo>
                  <a:cubicBezTo>
                    <a:pt x="14251" y="51278"/>
                    <a:pt x="15907" y="51389"/>
                    <a:pt x="17690" y="51389"/>
                  </a:cubicBezTo>
                  <a:cubicBezTo>
                    <a:pt x="23724" y="51389"/>
                    <a:pt x="31218" y="50126"/>
                    <a:pt x="33148" y="44760"/>
                  </a:cubicBezTo>
                  <a:cubicBezTo>
                    <a:pt x="34197" y="41824"/>
                    <a:pt x="34277" y="38630"/>
                    <a:pt x="34068" y="35501"/>
                  </a:cubicBezTo>
                  <a:cubicBezTo>
                    <a:pt x="33487" y="26629"/>
                    <a:pt x="32793" y="17596"/>
                    <a:pt x="31132" y="8837"/>
                  </a:cubicBezTo>
                  <a:cubicBezTo>
                    <a:pt x="30471" y="5321"/>
                    <a:pt x="29600" y="1788"/>
                    <a:pt x="25744" y="514"/>
                  </a:cubicBezTo>
                  <a:cubicBezTo>
                    <a:pt x="24567" y="127"/>
                    <a:pt x="23309" y="62"/>
                    <a:pt x="22067" y="30"/>
                  </a:cubicBezTo>
                  <a:cubicBezTo>
                    <a:pt x="21298" y="11"/>
                    <a:pt x="20530" y="1"/>
                    <a:pt x="19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61"/>
            <p:cNvSpPr/>
            <p:nvPr/>
          </p:nvSpPr>
          <p:spPr>
            <a:xfrm rot="5400000">
              <a:off x="6760776" y="1163382"/>
              <a:ext cx="1314990" cy="1971539"/>
            </a:xfrm>
            <a:custGeom>
              <a:avLst/>
              <a:gdLst/>
              <a:ahLst/>
              <a:cxnLst/>
              <a:rect l="l" t="t" r="r" b="b"/>
              <a:pathLst>
                <a:path w="34278" h="51389" extrusionOk="0">
                  <a:moveTo>
                    <a:pt x="19761" y="1"/>
                  </a:moveTo>
                  <a:cubicBezTo>
                    <a:pt x="16740" y="1"/>
                    <a:pt x="13720" y="151"/>
                    <a:pt x="10711" y="433"/>
                  </a:cubicBezTo>
                  <a:cubicBezTo>
                    <a:pt x="7743" y="724"/>
                    <a:pt x="5017" y="1192"/>
                    <a:pt x="3065" y="3724"/>
                  </a:cubicBezTo>
                  <a:cubicBezTo>
                    <a:pt x="1049" y="6337"/>
                    <a:pt x="1339" y="9983"/>
                    <a:pt x="1533" y="13289"/>
                  </a:cubicBezTo>
                  <a:cubicBezTo>
                    <a:pt x="2033" y="21774"/>
                    <a:pt x="1242" y="30291"/>
                    <a:pt x="388" y="38759"/>
                  </a:cubicBezTo>
                  <a:cubicBezTo>
                    <a:pt x="194" y="40679"/>
                    <a:pt x="0" y="42647"/>
                    <a:pt x="549" y="44486"/>
                  </a:cubicBezTo>
                  <a:cubicBezTo>
                    <a:pt x="2146" y="49825"/>
                    <a:pt x="8146" y="50631"/>
                    <a:pt x="12905" y="51131"/>
                  </a:cubicBezTo>
                  <a:cubicBezTo>
                    <a:pt x="14251" y="51278"/>
                    <a:pt x="15907" y="51389"/>
                    <a:pt x="17690" y="51389"/>
                  </a:cubicBezTo>
                  <a:cubicBezTo>
                    <a:pt x="23724" y="51389"/>
                    <a:pt x="31218" y="50126"/>
                    <a:pt x="33148" y="44760"/>
                  </a:cubicBezTo>
                  <a:cubicBezTo>
                    <a:pt x="34197" y="41824"/>
                    <a:pt x="34277" y="38630"/>
                    <a:pt x="34068" y="35501"/>
                  </a:cubicBezTo>
                  <a:cubicBezTo>
                    <a:pt x="33487" y="26629"/>
                    <a:pt x="32793" y="17596"/>
                    <a:pt x="31132" y="8837"/>
                  </a:cubicBezTo>
                  <a:cubicBezTo>
                    <a:pt x="30471" y="5321"/>
                    <a:pt x="29600" y="1788"/>
                    <a:pt x="25744" y="514"/>
                  </a:cubicBezTo>
                  <a:cubicBezTo>
                    <a:pt x="24567" y="127"/>
                    <a:pt x="23309" y="62"/>
                    <a:pt x="22067" y="30"/>
                  </a:cubicBezTo>
                  <a:cubicBezTo>
                    <a:pt x="21298" y="11"/>
                    <a:pt x="20530" y="1"/>
                    <a:pt x="19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8" name="Google Shape;748;p61"/>
          <p:cNvSpPr txBox="1">
            <a:spLocks noGrp="1"/>
          </p:cNvSpPr>
          <p:nvPr>
            <p:ph type="title" idx="2"/>
          </p:nvPr>
        </p:nvSpPr>
        <p:spPr>
          <a:xfrm>
            <a:off x="3455250" y="1650284"/>
            <a:ext cx="2233500" cy="7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</a:t>
            </a:r>
            <a:endParaRPr dirty="0"/>
          </a:p>
        </p:txBody>
      </p:sp>
      <p:sp>
        <p:nvSpPr>
          <p:cNvPr id="749" name="Google Shape;749;p61"/>
          <p:cNvSpPr txBox="1">
            <a:spLocks noGrp="1"/>
          </p:cNvSpPr>
          <p:nvPr>
            <p:ph type="subTitle" idx="3"/>
          </p:nvPr>
        </p:nvSpPr>
        <p:spPr>
          <a:xfrm>
            <a:off x="3455250" y="2140920"/>
            <a:ext cx="22335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dirty="0"/>
              <a:t>Agglomerative Hierarchical Clustering</a:t>
            </a:r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2100639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66"/>
          <p:cNvSpPr txBox="1">
            <a:spLocks noGrp="1"/>
          </p:cNvSpPr>
          <p:nvPr>
            <p:ph type="body" idx="1"/>
          </p:nvPr>
        </p:nvSpPr>
        <p:spPr>
          <a:xfrm>
            <a:off x="4740157" y="1067413"/>
            <a:ext cx="4475449" cy="2249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Instalasi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library</a:t>
            </a:r>
          </a:p>
          <a:p>
            <a:pPr marL="228600" indent="0">
              <a:lnSpc>
                <a:spcPct val="115000"/>
              </a:lnSpc>
              <a:buNone/>
            </a:pPr>
            <a:r>
              <a:rPr lang="en-ID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#install.packages("factoextra")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>
              <a:lnSpc>
                <a:spcPct val="115000"/>
              </a:lnSpc>
              <a:buNone/>
            </a:pPr>
            <a:r>
              <a:rPr lang="en-ID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#install.packages("cluster")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>
              <a:lnSpc>
                <a:spcPct val="115000"/>
              </a:lnSpc>
              <a:buNone/>
            </a:pPr>
            <a:r>
              <a:rPr lang="en-ID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#install.packages("magrittr")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>
              <a:lnSpc>
                <a:spcPct val="115000"/>
              </a:lnSpc>
              <a:buNone/>
            </a:pPr>
            <a:r>
              <a:rPr lang="en-ID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library("cluster")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>
              <a:lnSpc>
                <a:spcPct val="115000"/>
              </a:lnSpc>
              <a:buNone/>
            </a:pPr>
            <a:r>
              <a:rPr lang="en-ID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library("</a:t>
            </a:r>
            <a:r>
              <a:rPr lang="en-ID" sz="18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factoextra</a:t>
            </a:r>
            <a:r>
              <a:rPr lang="en-ID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D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library("</a:t>
            </a:r>
            <a:r>
              <a:rPr lang="en-ID" sz="18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magrittr</a:t>
            </a:r>
            <a:r>
              <a:rPr lang="en-ID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638;p55">
            <a:extLst>
              <a:ext uri="{FF2B5EF4-FFF2-40B4-BE49-F238E27FC236}">
                <a16:creationId xmlns:a16="http://schemas.microsoft.com/office/drawing/2014/main" id="{4D2AEEA9-B0E5-4249-9680-90ACE97BFCC3}"/>
              </a:ext>
            </a:extLst>
          </p:cNvPr>
          <p:cNvSpPr txBox="1">
            <a:spLocks/>
          </p:cNvSpPr>
          <p:nvPr/>
        </p:nvSpPr>
        <p:spPr>
          <a:xfrm>
            <a:off x="514650" y="569302"/>
            <a:ext cx="81147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tects Daughter"/>
              <a:buNone/>
              <a:defRPr sz="26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/>
              <a:t>Agglomerative Hierarchical Clustering</a:t>
            </a:r>
            <a:endParaRPr lang="en-ID" dirty="0"/>
          </a:p>
        </p:txBody>
      </p:sp>
      <p:pic>
        <p:nvPicPr>
          <p:cNvPr id="33" name="Gambar 32">
            <a:extLst>
              <a:ext uri="{FF2B5EF4-FFF2-40B4-BE49-F238E27FC236}">
                <a16:creationId xmlns:a16="http://schemas.microsoft.com/office/drawing/2014/main" id="{F8EF6D01-5F5D-4890-A953-B8E3584483BB}"/>
              </a:ext>
            </a:extLst>
          </p:cNvPr>
          <p:cNvPicPr/>
          <p:nvPr/>
        </p:nvPicPr>
        <p:blipFill rotWithShape="1">
          <a:blip r:embed="rId3"/>
          <a:srcRect r="26190"/>
          <a:stretch/>
        </p:blipFill>
        <p:spPr>
          <a:xfrm>
            <a:off x="691153" y="1488088"/>
            <a:ext cx="3628184" cy="2259674"/>
          </a:xfrm>
          <a:prstGeom prst="rect">
            <a:avLst/>
          </a:prstGeom>
        </p:spPr>
      </p:pic>
      <p:grpSp>
        <p:nvGrpSpPr>
          <p:cNvPr id="898" name="Google Shape;898;p66"/>
          <p:cNvGrpSpPr/>
          <p:nvPr/>
        </p:nvGrpSpPr>
        <p:grpSpPr>
          <a:xfrm>
            <a:off x="444349" y="1431730"/>
            <a:ext cx="4151720" cy="2607439"/>
            <a:chOff x="1799375" y="2989800"/>
            <a:chExt cx="4020075" cy="2486950"/>
          </a:xfrm>
        </p:grpSpPr>
        <p:sp>
          <p:nvSpPr>
            <p:cNvPr id="899" name="Google Shape;899;p66"/>
            <p:cNvSpPr/>
            <p:nvPr/>
          </p:nvSpPr>
          <p:spPr>
            <a:xfrm>
              <a:off x="1799375" y="5262050"/>
              <a:ext cx="4020075" cy="214700"/>
            </a:xfrm>
            <a:custGeom>
              <a:avLst/>
              <a:gdLst/>
              <a:ahLst/>
              <a:cxnLst/>
              <a:rect l="l" t="t" r="r" b="b"/>
              <a:pathLst>
                <a:path w="160803" h="8588" extrusionOk="0">
                  <a:moveTo>
                    <a:pt x="0" y="0"/>
                  </a:moveTo>
                  <a:lnTo>
                    <a:pt x="0" y="8303"/>
                  </a:lnTo>
                  <a:cubicBezTo>
                    <a:pt x="0" y="8461"/>
                    <a:pt x="128" y="8588"/>
                    <a:pt x="286" y="8588"/>
                  </a:cubicBezTo>
                  <a:lnTo>
                    <a:pt x="160516" y="8588"/>
                  </a:lnTo>
                  <a:cubicBezTo>
                    <a:pt x="160674" y="8588"/>
                    <a:pt x="160803" y="8461"/>
                    <a:pt x="160803" y="8303"/>
                  </a:cubicBezTo>
                  <a:lnTo>
                    <a:pt x="160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6"/>
            <p:cNvSpPr/>
            <p:nvPr/>
          </p:nvSpPr>
          <p:spPr>
            <a:xfrm>
              <a:off x="1954525" y="2989800"/>
              <a:ext cx="3710525" cy="2453750"/>
            </a:xfrm>
            <a:custGeom>
              <a:avLst/>
              <a:gdLst/>
              <a:ahLst/>
              <a:cxnLst/>
              <a:rect l="l" t="t" r="r" b="b"/>
              <a:pathLst>
                <a:path w="148421" h="98150" extrusionOk="0">
                  <a:moveTo>
                    <a:pt x="144022" y="3901"/>
                  </a:moveTo>
                  <a:lnTo>
                    <a:pt x="144021" y="86785"/>
                  </a:lnTo>
                  <a:lnTo>
                    <a:pt x="3985" y="86785"/>
                  </a:lnTo>
                  <a:lnTo>
                    <a:pt x="3985" y="3901"/>
                  </a:lnTo>
                  <a:close/>
                  <a:moveTo>
                    <a:pt x="6895" y="0"/>
                  </a:moveTo>
                  <a:cubicBezTo>
                    <a:pt x="3087" y="0"/>
                    <a:pt x="1" y="3087"/>
                    <a:pt x="1" y="6895"/>
                  </a:cubicBezTo>
                  <a:lnTo>
                    <a:pt x="1" y="91255"/>
                  </a:lnTo>
                  <a:cubicBezTo>
                    <a:pt x="1" y="95063"/>
                    <a:pt x="3087" y="98150"/>
                    <a:pt x="6895" y="98150"/>
                  </a:cubicBezTo>
                  <a:lnTo>
                    <a:pt x="141526" y="98150"/>
                  </a:lnTo>
                  <a:cubicBezTo>
                    <a:pt x="145334" y="98150"/>
                    <a:pt x="148421" y="95063"/>
                    <a:pt x="148421" y="91255"/>
                  </a:cubicBezTo>
                  <a:lnTo>
                    <a:pt x="148421" y="6895"/>
                  </a:lnTo>
                  <a:cubicBezTo>
                    <a:pt x="148421" y="3087"/>
                    <a:pt x="145334" y="0"/>
                    <a:pt x="141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6"/>
            <p:cNvSpPr/>
            <p:nvPr/>
          </p:nvSpPr>
          <p:spPr>
            <a:xfrm>
              <a:off x="3444025" y="5262050"/>
              <a:ext cx="798150" cy="79375"/>
            </a:xfrm>
            <a:custGeom>
              <a:avLst/>
              <a:gdLst/>
              <a:ahLst/>
              <a:cxnLst/>
              <a:rect l="l" t="t" r="r" b="b"/>
              <a:pathLst>
                <a:path w="31926" h="3175" extrusionOk="0">
                  <a:moveTo>
                    <a:pt x="0" y="0"/>
                  </a:moveTo>
                  <a:lnTo>
                    <a:pt x="1995" y="3174"/>
                  </a:lnTo>
                  <a:lnTo>
                    <a:pt x="30074" y="3174"/>
                  </a:lnTo>
                  <a:lnTo>
                    <a:pt x="3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6"/>
            <p:cNvSpPr/>
            <p:nvPr/>
          </p:nvSpPr>
          <p:spPr>
            <a:xfrm>
              <a:off x="1954525" y="5263725"/>
              <a:ext cx="3710525" cy="11825"/>
            </a:xfrm>
            <a:custGeom>
              <a:avLst/>
              <a:gdLst/>
              <a:ahLst/>
              <a:cxnLst/>
              <a:rect l="l" t="t" r="r" b="b"/>
              <a:pathLst>
                <a:path w="148421" h="473" extrusionOk="0">
                  <a:moveTo>
                    <a:pt x="1" y="0"/>
                  </a:moveTo>
                  <a:lnTo>
                    <a:pt x="1" y="472"/>
                  </a:lnTo>
                  <a:lnTo>
                    <a:pt x="148421" y="472"/>
                  </a:lnTo>
                  <a:lnTo>
                    <a:pt x="148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80529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66"/>
          <p:cNvSpPr txBox="1">
            <a:spLocks noGrp="1"/>
          </p:cNvSpPr>
          <p:nvPr>
            <p:ph type="body" idx="1"/>
          </p:nvPr>
        </p:nvSpPr>
        <p:spPr>
          <a:xfrm>
            <a:off x="4941139" y="1278347"/>
            <a:ext cx="4126533" cy="2249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Dataset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import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scaling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lalu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cluster</a:t>
            </a:r>
          </a:p>
          <a:p>
            <a:pPr marL="2286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D" sz="18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res.hc</a:t>
            </a:r>
            <a:r>
              <a:rPr lang="en-ID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&lt;- dataset[2:3] %&gt;% scale() %&gt;% </a:t>
            </a:r>
            <a:r>
              <a:rPr lang="en-ID" sz="18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ID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(method = "</a:t>
            </a:r>
            <a:r>
              <a:rPr lang="en-ID" sz="18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euclidean</a:t>
            </a:r>
            <a:r>
              <a:rPr lang="en-ID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") %&gt;% </a:t>
            </a:r>
            <a:r>
              <a:rPr lang="en-ID" sz="18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hclust</a:t>
            </a:r>
            <a:r>
              <a:rPr lang="en-ID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(method = "ward.D2")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638;p55">
            <a:extLst>
              <a:ext uri="{FF2B5EF4-FFF2-40B4-BE49-F238E27FC236}">
                <a16:creationId xmlns:a16="http://schemas.microsoft.com/office/drawing/2014/main" id="{4D2AEEA9-B0E5-4249-9680-90ACE97BFCC3}"/>
              </a:ext>
            </a:extLst>
          </p:cNvPr>
          <p:cNvSpPr txBox="1">
            <a:spLocks/>
          </p:cNvSpPr>
          <p:nvPr/>
        </p:nvSpPr>
        <p:spPr>
          <a:xfrm>
            <a:off x="514650" y="569302"/>
            <a:ext cx="81147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tects Daughter"/>
              <a:buNone/>
              <a:defRPr sz="26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/>
              <a:t>Agglomerative Hierarchical Clustering</a:t>
            </a:r>
            <a:endParaRPr lang="en-ID" dirty="0"/>
          </a:p>
        </p:txBody>
      </p:sp>
      <p:sp>
        <p:nvSpPr>
          <p:cNvPr id="34" name="Google Shape;395;p45">
            <a:extLst>
              <a:ext uri="{FF2B5EF4-FFF2-40B4-BE49-F238E27FC236}">
                <a16:creationId xmlns:a16="http://schemas.microsoft.com/office/drawing/2014/main" id="{6BF75F2D-3725-46E2-9DFE-634E5FC6750B}"/>
              </a:ext>
            </a:extLst>
          </p:cNvPr>
          <p:cNvSpPr/>
          <p:nvPr/>
        </p:nvSpPr>
        <p:spPr>
          <a:xfrm>
            <a:off x="655027" y="1503947"/>
            <a:ext cx="3688373" cy="2241053"/>
          </a:xfrm>
          <a:custGeom>
            <a:avLst/>
            <a:gdLst/>
            <a:ahLst/>
            <a:cxnLst/>
            <a:rect l="l" t="t" r="r" b="b"/>
            <a:pathLst>
              <a:path w="277330" h="191363" extrusionOk="0">
                <a:moveTo>
                  <a:pt x="4751" y="0"/>
                </a:moveTo>
                <a:cubicBezTo>
                  <a:pt x="2252" y="0"/>
                  <a:pt x="1" y="2105"/>
                  <a:pt x="1" y="4833"/>
                </a:cubicBezTo>
                <a:lnTo>
                  <a:pt x="1" y="186284"/>
                </a:lnTo>
                <a:cubicBezTo>
                  <a:pt x="1" y="189012"/>
                  <a:pt x="2252" y="191363"/>
                  <a:pt x="4751" y="191363"/>
                </a:cubicBezTo>
                <a:lnTo>
                  <a:pt x="273033" y="191363"/>
                </a:lnTo>
                <a:cubicBezTo>
                  <a:pt x="275530" y="191363"/>
                  <a:pt x="277330" y="189012"/>
                  <a:pt x="277330" y="186284"/>
                </a:cubicBezTo>
                <a:lnTo>
                  <a:pt x="277330" y="4833"/>
                </a:lnTo>
                <a:cubicBezTo>
                  <a:pt x="277330" y="2104"/>
                  <a:pt x="275530" y="0"/>
                  <a:pt x="2730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3" name="Gambar 32">
            <a:extLst>
              <a:ext uri="{FF2B5EF4-FFF2-40B4-BE49-F238E27FC236}">
                <a16:creationId xmlns:a16="http://schemas.microsoft.com/office/drawing/2014/main" id="{9FB08975-9AB4-4B4D-A0A9-08A2E616ACA2}"/>
              </a:ext>
            </a:extLst>
          </p:cNvPr>
          <p:cNvPicPr/>
          <p:nvPr/>
        </p:nvPicPr>
        <p:blipFill rotWithShape="1">
          <a:blip r:embed="rId3"/>
          <a:srcRect r="26846"/>
          <a:stretch/>
        </p:blipFill>
        <p:spPr>
          <a:xfrm>
            <a:off x="679091" y="1772920"/>
            <a:ext cx="3688373" cy="1597660"/>
          </a:xfrm>
          <a:prstGeom prst="rect">
            <a:avLst/>
          </a:prstGeom>
        </p:spPr>
      </p:pic>
      <p:grpSp>
        <p:nvGrpSpPr>
          <p:cNvPr id="898" name="Google Shape;898;p66"/>
          <p:cNvGrpSpPr/>
          <p:nvPr/>
        </p:nvGrpSpPr>
        <p:grpSpPr>
          <a:xfrm>
            <a:off x="444349" y="1431730"/>
            <a:ext cx="4151720" cy="2607439"/>
            <a:chOff x="1799375" y="2989800"/>
            <a:chExt cx="4020075" cy="2486950"/>
          </a:xfrm>
        </p:grpSpPr>
        <p:sp>
          <p:nvSpPr>
            <p:cNvPr id="899" name="Google Shape;899;p66"/>
            <p:cNvSpPr/>
            <p:nvPr/>
          </p:nvSpPr>
          <p:spPr>
            <a:xfrm>
              <a:off x="1799375" y="5262050"/>
              <a:ext cx="4020075" cy="214700"/>
            </a:xfrm>
            <a:custGeom>
              <a:avLst/>
              <a:gdLst/>
              <a:ahLst/>
              <a:cxnLst/>
              <a:rect l="l" t="t" r="r" b="b"/>
              <a:pathLst>
                <a:path w="160803" h="8588" extrusionOk="0">
                  <a:moveTo>
                    <a:pt x="0" y="0"/>
                  </a:moveTo>
                  <a:lnTo>
                    <a:pt x="0" y="8303"/>
                  </a:lnTo>
                  <a:cubicBezTo>
                    <a:pt x="0" y="8461"/>
                    <a:pt x="128" y="8588"/>
                    <a:pt x="286" y="8588"/>
                  </a:cubicBezTo>
                  <a:lnTo>
                    <a:pt x="160516" y="8588"/>
                  </a:lnTo>
                  <a:cubicBezTo>
                    <a:pt x="160674" y="8588"/>
                    <a:pt x="160803" y="8461"/>
                    <a:pt x="160803" y="8303"/>
                  </a:cubicBezTo>
                  <a:lnTo>
                    <a:pt x="160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6"/>
            <p:cNvSpPr/>
            <p:nvPr/>
          </p:nvSpPr>
          <p:spPr>
            <a:xfrm>
              <a:off x="1954525" y="2989800"/>
              <a:ext cx="3710525" cy="2453750"/>
            </a:xfrm>
            <a:custGeom>
              <a:avLst/>
              <a:gdLst/>
              <a:ahLst/>
              <a:cxnLst/>
              <a:rect l="l" t="t" r="r" b="b"/>
              <a:pathLst>
                <a:path w="148421" h="98150" extrusionOk="0">
                  <a:moveTo>
                    <a:pt x="144022" y="3901"/>
                  </a:moveTo>
                  <a:lnTo>
                    <a:pt x="144021" y="86785"/>
                  </a:lnTo>
                  <a:lnTo>
                    <a:pt x="3985" y="86785"/>
                  </a:lnTo>
                  <a:lnTo>
                    <a:pt x="3985" y="3901"/>
                  </a:lnTo>
                  <a:close/>
                  <a:moveTo>
                    <a:pt x="6895" y="0"/>
                  </a:moveTo>
                  <a:cubicBezTo>
                    <a:pt x="3087" y="0"/>
                    <a:pt x="1" y="3087"/>
                    <a:pt x="1" y="6895"/>
                  </a:cubicBezTo>
                  <a:lnTo>
                    <a:pt x="1" y="91255"/>
                  </a:lnTo>
                  <a:cubicBezTo>
                    <a:pt x="1" y="95063"/>
                    <a:pt x="3087" y="98150"/>
                    <a:pt x="6895" y="98150"/>
                  </a:cubicBezTo>
                  <a:lnTo>
                    <a:pt x="141526" y="98150"/>
                  </a:lnTo>
                  <a:cubicBezTo>
                    <a:pt x="145334" y="98150"/>
                    <a:pt x="148421" y="95063"/>
                    <a:pt x="148421" y="91255"/>
                  </a:cubicBezTo>
                  <a:lnTo>
                    <a:pt x="148421" y="6895"/>
                  </a:lnTo>
                  <a:cubicBezTo>
                    <a:pt x="148421" y="3087"/>
                    <a:pt x="145334" y="0"/>
                    <a:pt x="141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6"/>
            <p:cNvSpPr/>
            <p:nvPr/>
          </p:nvSpPr>
          <p:spPr>
            <a:xfrm>
              <a:off x="3444025" y="5262050"/>
              <a:ext cx="798150" cy="79375"/>
            </a:xfrm>
            <a:custGeom>
              <a:avLst/>
              <a:gdLst/>
              <a:ahLst/>
              <a:cxnLst/>
              <a:rect l="l" t="t" r="r" b="b"/>
              <a:pathLst>
                <a:path w="31926" h="3175" extrusionOk="0">
                  <a:moveTo>
                    <a:pt x="0" y="0"/>
                  </a:moveTo>
                  <a:lnTo>
                    <a:pt x="1995" y="3174"/>
                  </a:lnTo>
                  <a:lnTo>
                    <a:pt x="30074" y="3174"/>
                  </a:lnTo>
                  <a:lnTo>
                    <a:pt x="3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6"/>
            <p:cNvSpPr/>
            <p:nvPr/>
          </p:nvSpPr>
          <p:spPr>
            <a:xfrm>
              <a:off x="1954525" y="5263725"/>
              <a:ext cx="3710525" cy="11825"/>
            </a:xfrm>
            <a:custGeom>
              <a:avLst/>
              <a:gdLst/>
              <a:ahLst/>
              <a:cxnLst/>
              <a:rect l="l" t="t" r="r" b="b"/>
              <a:pathLst>
                <a:path w="148421" h="473" extrusionOk="0">
                  <a:moveTo>
                    <a:pt x="1" y="0"/>
                  </a:moveTo>
                  <a:lnTo>
                    <a:pt x="1" y="472"/>
                  </a:lnTo>
                  <a:lnTo>
                    <a:pt x="148421" y="472"/>
                  </a:lnTo>
                  <a:lnTo>
                    <a:pt x="148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4793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66"/>
          <p:cNvSpPr txBox="1">
            <a:spLocks noGrp="1"/>
          </p:cNvSpPr>
          <p:nvPr>
            <p:ph type="body" idx="1"/>
          </p:nvPr>
        </p:nvSpPr>
        <p:spPr>
          <a:xfrm>
            <a:off x="5017467" y="1345042"/>
            <a:ext cx="3516847" cy="2249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dibangun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D" sz="18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res.hc</a:t>
            </a:r>
            <a:endParaRPr lang="en-ID" sz="18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638;p55">
            <a:extLst>
              <a:ext uri="{FF2B5EF4-FFF2-40B4-BE49-F238E27FC236}">
                <a16:creationId xmlns:a16="http://schemas.microsoft.com/office/drawing/2014/main" id="{4D2AEEA9-B0E5-4249-9680-90ACE97BFCC3}"/>
              </a:ext>
            </a:extLst>
          </p:cNvPr>
          <p:cNvSpPr txBox="1">
            <a:spLocks/>
          </p:cNvSpPr>
          <p:nvPr/>
        </p:nvSpPr>
        <p:spPr>
          <a:xfrm>
            <a:off x="514650" y="569302"/>
            <a:ext cx="81147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tects Daughter"/>
              <a:buNone/>
              <a:defRPr sz="26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/>
              <a:t>Agglomerative Hierarchical Clustering</a:t>
            </a:r>
            <a:endParaRPr lang="en-ID" dirty="0"/>
          </a:p>
        </p:txBody>
      </p:sp>
      <p:pic>
        <p:nvPicPr>
          <p:cNvPr id="33" name="Gambar 32">
            <a:extLst>
              <a:ext uri="{FF2B5EF4-FFF2-40B4-BE49-F238E27FC236}">
                <a16:creationId xmlns:a16="http://schemas.microsoft.com/office/drawing/2014/main" id="{302C3E5B-9F51-495E-91D2-7EBE01A917A4}"/>
              </a:ext>
            </a:extLst>
          </p:cNvPr>
          <p:cNvPicPr/>
          <p:nvPr/>
        </p:nvPicPr>
        <p:blipFill rotWithShape="1">
          <a:blip r:embed="rId3"/>
          <a:srcRect r="27253" b="52437"/>
          <a:stretch/>
        </p:blipFill>
        <p:spPr bwMode="auto">
          <a:xfrm>
            <a:off x="677867" y="1544085"/>
            <a:ext cx="3665534" cy="1041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Gambar 33">
            <a:extLst>
              <a:ext uri="{FF2B5EF4-FFF2-40B4-BE49-F238E27FC236}">
                <a16:creationId xmlns:a16="http://schemas.microsoft.com/office/drawing/2014/main" id="{A295977E-D078-4E0D-BF0A-5798E0304784}"/>
              </a:ext>
            </a:extLst>
          </p:cNvPr>
          <p:cNvPicPr/>
          <p:nvPr/>
        </p:nvPicPr>
        <p:blipFill rotWithShape="1">
          <a:blip r:embed="rId3"/>
          <a:srcRect t="49019" r="27298"/>
          <a:stretch/>
        </p:blipFill>
        <p:spPr bwMode="auto">
          <a:xfrm>
            <a:off x="662659" y="2590664"/>
            <a:ext cx="3665534" cy="11163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898" name="Google Shape;898;p66"/>
          <p:cNvGrpSpPr/>
          <p:nvPr/>
        </p:nvGrpSpPr>
        <p:grpSpPr>
          <a:xfrm>
            <a:off x="444349" y="1431730"/>
            <a:ext cx="4151720" cy="2607439"/>
            <a:chOff x="1799375" y="2989800"/>
            <a:chExt cx="4020075" cy="2486950"/>
          </a:xfrm>
        </p:grpSpPr>
        <p:sp>
          <p:nvSpPr>
            <p:cNvPr id="899" name="Google Shape;899;p66"/>
            <p:cNvSpPr/>
            <p:nvPr/>
          </p:nvSpPr>
          <p:spPr>
            <a:xfrm>
              <a:off x="1799375" y="5262050"/>
              <a:ext cx="4020075" cy="214700"/>
            </a:xfrm>
            <a:custGeom>
              <a:avLst/>
              <a:gdLst/>
              <a:ahLst/>
              <a:cxnLst/>
              <a:rect l="l" t="t" r="r" b="b"/>
              <a:pathLst>
                <a:path w="160803" h="8588" extrusionOk="0">
                  <a:moveTo>
                    <a:pt x="0" y="0"/>
                  </a:moveTo>
                  <a:lnTo>
                    <a:pt x="0" y="8303"/>
                  </a:lnTo>
                  <a:cubicBezTo>
                    <a:pt x="0" y="8461"/>
                    <a:pt x="128" y="8588"/>
                    <a:pt x="286" y="8588"/>
                  </a:cubicBezTo>
                  <a:lnTo>
                    <a:pt x="160516" y="8588"/>
                  </a:lnTo>
                  <a:cubicBezTo>
                    <a:pt x="160674" y="8588"/>
                    <a:pt x="160803" y="8461"/>
                    <a:pt x="160803" y="8303"/>
                  </a:cubicBezTo>
                  <a:lnTo>
                    <a:pt x="160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6"/>
            <p:cNvSpPr/>
            <p:nvPr/>
          </p:nvSpPr>
          <p:spPr>
            <a:xfrm>
              <a:off x="1954525" y="2989800"/>
              <a:ext cx="3710525" cy="2453750"/>
            </a:xfrm>
            <a:custGeom>
              <a:avLst/>
              <a:gdLst/>
              <a:ahLst/>
              <a:cxnLst/>
              <a:rect l="l" t="t" r="r" b="b"/>
              <a:pathLst>
                <a:path w="148421" h="98150" extrusionOk="0">
                  <a:moveTo>
                    <a:pt x="144022" y="3901"/>
                  </a:moveTo>
                  <a:lnTo>
                    <a:pt x="144021" y="86785"/>
                  </a:lnTo>
                  <a:lnTo>
                    <a:pt x="3985" y="86785"/>
                  </a:lnTo>
                  <a:lnTo>
                    <a:pt x="3985" y="3901"/>
                  </a:lnTo>
                  <a:close/>
                  <a:moveTo>
                    <a:pt x="6895" y="0"/>
                  </a:moveTo>
                  <a:cubicBezTo>
                    <a:pt x="3087" y="0"/>
                    <a:pt x="1" y="3087"/>
                    <a:pt x="1" y="6895"/>
                  </a:cubicBezTo>
                  <a:lnTo>
                    <a:pt x="1" y="91255"/>
                  </a:lnTo>
                  <a:cubicBezTo>
                    <a:pt x="1" y="95063"/>
                    <a:pt x="3087" y="98150"/>
                    <a:pt x="6895" y="98150"/>
                  </a:cubicBezTo>
                  <a:lnTo>
                    <a:pt x="141526" y="98150"/>
                  </a:lnTo>
                  <a:cubicBezTo>
                    <a:pt x="145334" y="98150"/>
                    <a:pt x="148421" y="95063"/>
                    <a:pt x="148421" y="91255"/>
                  </a:cubicBezTo>
                  <a:lnTo>
                    <a:pt x="148421" y="6895"/>
                  </a:lnTo>
                  <a:cubicBezTo>
                    <a:pt x="148421" y="3087"/>
                    <a:pt x="145334" y="0"/>
                    <a:pt x="141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6"/>
            <p:cNvSpPr/>
            <p:nvPr/>
          </p:nvSpPr>
          <p:spPr>
            <a:xfrm>
              <a:off x="3444025" y="5262050"/>
              <a:ext cx="798150" cy="79375"/>
            </a:xfrm>
            <a:custGeom>
              <a:avLst/>
              <a:gdLst/>
              <a:ahLst/>
              <a:cxnLst/>
              <a:rect l="l" t="t" r="r" b="b"/>
              <a:pathLst>
                <a:path w="31926" h="3175" extrusionOk="0">
                  <a:moveTo>
                    <a:pt x="0" y="0"/>
                  </a:moveTo>
                  <a:lnTo>
                    <a:pt x="1995" y="3174"/>
                  </a:lnTo>
                  <a:lnTo>
                    <a:pt x="30074" y="3174"/>
                  </a:lnTo>
                  <a:lnTo>
                    <a:pt x="3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6"/>
            <p:cNvSpPr/>
            <p:nvPr/>
          </p:nvSpPr>
          <p:spPr>
            <a:xfrm>
              <a:off x="1954525" y="5263725"/>
              <a:ext cx="3710525" cy="11825"/>
            </a:xfrm>
            <a:custGeom>
              <a:avLst/>
              <a:gdLst/>
              <a:ahLst/>
              <a:cxnLst/>
              <a:rect l="l" t="t" r="r" b="b"/>
              <a:pathLst>
                <a:path w="148421" h="473" extrusionOk="0">
                  <a:moveTo>
                    <a:pt x="1" y="0"/>
                  </a:moveTo>
                  <a:lnTo>
                    <a:pt x="1" y="472"/>
                  </a:lnTo>
                  <a:lnTo>
                    <a:pt x="148421" y="472"/>
                  </a:lnTo>
                  <a:lnTo>
                    <a:pt x="148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6868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66"/>
          <p:cNvSpPr txBox="1">
            <a:spLocks noGrp="1"/>
          </p:cNvSpPr>
          <p:nvPr>
            <p:ph type="body" idx="1"/>
          </p:nvPr>
        </p:nvSpPr>
        <p:spPr>
          <a:xfrm>
            <a:off x="5017467" y="1345042"/>
            <a:ext cx="3516847" cy="2249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 algn="just">
              <a:lnSpc>
                <a:spcPct val="150000"/>
              </a:lnSpc>
              <a:buNone/>
            </a:pPr>
            <a:r>
              <a:rPr lang="en-GB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head(</a:t>
            </a:r>
            <a:r>
              <a:rPr lang="en-GB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res.hc</a:t>
            </a:r>
            <a:r>
              <a:rPr lang="en-GB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r>
              <a:rPr lang="en-ID" sz="2000" b="1" dirty="0">
                <a:effectLst/>
                <a:latin typeface="Consolas" panose="020B0609020204030204" pitchFamily="49" charset="0"/>
              </a:rPr>
              <a:t> </a:t>
            </a:r>
            <a:r>
              <a:rPr lang="en-GB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ID" sz="1800" b="1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0" name="Google Shape;638;p55">
            <a:extLst>
              <a:ext uri="{FF2B5EF4-FFF2-40B4-BE49-F238E27FC236}">
                <a16:creationId xmlns:a16="http://schemas.microsoft.com/office/drawing/2014/main" id="{4D2AEEA9-B0E5-4249-9680-90ACE97BFCC3}"/>
              </a:ext>
            </a:extLst>
          </p:cNvPr>
          <p:cNvSpPr txBox="1">
            <a:spLocks/>
          </p:cNvSpPr>
          <p:nvPr/>
        </p:nvSpPr>
        <p:spPr>
          <a:xfrm>
            <a:off x="514650" y="569302"/>
            <a:ext cx="81147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tects Daughter"/>
              <a:buNone/>
              <a:defRPr sz="26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/>
              <a:t>Agglomerative Hierarchical Clustering</a:t>
            </a:r>
            <a:endParaRPr lang="en-ID" dirty="0"/>
          </a:p>
        </p:txBody>
      </p:sp>
      <p:sp>
        <p:nvSpPr>
          <p:cNvPr id="34" name="Google Shape;395;p45">
            <a:extLst>
              <a:ext uri="{FF2B5EF4-FFF2-40B4-BE49-F238E27FC236}">
                <a16:creationId xmlns:a16="http://schemas.microsoft.com/office/drawing/2014/main" id="{924B7845-90E9-4DF3-A9D5-16D84017187F}"/>
              </a:ext>
            </a:extLst>
          </p:cNvPr>
          <p:cNvSpPr/>
          <p:nvPr/>
        </p:nvSpPr>
        <p:spPr>
          <a:xfrm>
            <a:off x="666905" y="1508034"/>
            <a:ext cx="4218007" cy="2557350"/>
          </a:xfrm>
          <a:custGeom>
            <a:avLst/>
            <a:gdLst/>
            <a:ahLst/>
            <a:cxnLst/>
            <a:rect l="l" t="t" r="r" b="b"/>
            <a:pathLst>
              <a:path w="277330" h="191363" extrusionOk="0">
                <a:moveTo>
                  <a:pt x="4751" y="0"/>
                </a:moveTo>
                <a:cubicBezTo>
                  <a:pt x="2252" y="0"/>
                  <a:pt x="1" y="2105"/>
                  <a:pt x="1" y="4833"/>
                </a:cubicBezTo>
                <a:lnTo>
                  <a:pt x="1" y="186284"/>
                </a:lnTo>
                <a:cubicBezTo>
                  <a:pt x="1" y="189012"/>
                  <a:pt x="2252" y="191363"/>
                  <a:pt x="4751" y="191363"/>
                </a:cubicBezTo>
                <a:lnTo>
                  <a:pt x="273033" y="191363"/>
                </a:lnTo>
                <a:cubicBezTo>
                  <a:pt x="275530" y="191363"/>
                  <a:pt x="277330" y="189012"/>
                  <a:pt x="277330" y="186284"/>
                </a:cubicBezTo>
                <a:lnTo>
                  <a:pt x="277330" y="4833"/>
                </a:lnTo>
                <a:cubicBezTo>
                  <a:pt x="277330" y="2104"/>
                  <a:pt x="275530" y="0"/>
                  <a:pt x="2730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3" name="Gambar 32">
            <a:extLst>
              <a:ext uri="{FF2B5EF4-FFF2-40B4-BE49-F238E27FC236}">
                <a16:creationId xmlns:a16="http://schemas.microsoft.com/office/drawing/2014/main" id="{5DA8402E-1D08-4712-8A70-F91A7B7708E4}"/>
              </a:ext>
            </a:extLst>
          </p:cNvPr>
          <p:cNvPicPr/>
          <p:nvPr/>
        </p:nvPicPr>
        <p:blipFill rotWithShape="1">
          <a:blip r:embed="rId3"/>
          <a:srcRect b="2801"/>
          <a:stretch/>
        </p:blipFill>
        <p:spPr bwMode="auto">
          <a:xfrm>
            <a:off x="749558" y="1553905"/>
            <a:ext cx="682199" cy="2462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Gambar 34">
            <a:extLst>
              <a:ext uri="{FF2B5EF4-FFF2-40B4-BE49-F238E27FC236}">
                <a16:creationId xmlns:a16="http://schemas.microsoft.com/office/drawing/2014/main" id="{5EAE5253-4604-487D-B11A-FB18DC59746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31757" y="1553905"/>
            <a:ext cx="720773" cy="2462415"/>
          </a:xfrm>
          <a:prstGeom prst="rect">
            <a:avLst/>
          </a:prstGeom>
        </p:spPr>
      </p:pic>
      <p:pic>
        <p:nvPicPr>
          <p:cNvPr id="36" name="Gambar 35">
            <a:extLst>
              <a:ext uri="{FF2B5EF4-FFF2-40B4-BE49-F238E27FC236}">
                <a16:creationId xmlns:a16="http://schemas.microsoft.com/office/drawing/2014/main" id="{ED8A69A9-AC82-430A-B501-6910170D093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152531" y="1547550"/>
            <a:ext cx="661848" cy="2462415"/>
          </a:xfrm>
          <a:prstGeom prst="rect">
            <a:avLst/>
          </a:prstGeom>
        </p:spPr>
      </p:pic>
      <p:grpSp>
        <p:nvGrpSpPr>
          <p:cNvPr id="898" name="Google Shape;898;p66"/>
          <p:cNvGrpSpPr/>
          <p:nvPr/>
        </p:nvGrpSpPr>
        <p:grpSpPr>
          <a:xfrm>
            <a:off x="444349" y="1431730"/>
            <a:ext cx="4726726" cy="2968565"/>
            <a:chOff x="1799375" y="2989800"/>
            <a:chExt cx="4020075" cy="2486950"/>
          </a:xfrm>
        </p:grpSpPr>
        <p:sp>
          <p:nvSpPr>
            <p:cNvPr id="899" name="Google Shape;899;p66"/>
            <p:cNvSpPr/>
            <p:nvPr/>
          </p:nvSpPr>
          <p:spPr>
            <a:xfrm>
              <a:off x="1799375" y="5262050"/>
              <a:ext cx="4020075" cy="214700"/>
            </a:xfrm>
            <a:custGeom>
              <a:avLst/>
              <a:gdLst/>
              <a:ahLst/>
              <a:cxnLst/>
              <a:rect l="l" t="t" r="r" b="b"/>
              <a:pathLst>
                <a:path w="160803" h="8588" extrusionOk="0">
                  <a:moveTo>
                    <a:pt x="0" y="0"/>
                  </a:moveTo>
                  <a:lnTo>
                    <a:pt x="0" y="8303"/>
                  </a:lnTo>
                  <a:cubicBezTo>
                    <a:pt x="0" y="8461"/>
                    <a:pt x="128" y="8588"/>
                    <a:pt x="286" y="8588"/>
                  </a:cubicBezTo>
                  <a:lnTo>
                    <a:pt x="160516" y="8588"/>
                  </a:lnTo>
                  <a:cubicBezTo>
                    <a:pt x="160674" y="8588"/>
                    <a:pt x="160803" y="8461"/>
                    <a:pt x="160803" y="8303"/>
                  </a:cubicBezTo>
                  <a:lnTo>
                    <a:pt x="160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6"/>
            <p:cNvSpPr/>
            <p:nvPr/>
          </p:nvSpPr>
          <p:spPr>
            <a:xfrm>
              <a:off x="1954525" y="2989800"/>
              <a:ext cx="3710525" cy="2453750"/>
            </a:xfrm>
            <a:custGeom>
              <a:avLst/>
              <a:gdLst/>
              <a:ahLst/>
              <a:cxnLst/>
              <a:rect l="l" t="t" r="r" b="b"/>
              <a:pathLst>
                <a:path w="148421" h="98150" extrusionOk="0">
                  <a:moveTo>
                    <a:pt x="144022" y="3901"/>
                  </a:moveTo>
                  <a:lnTo>
                    <a:pt x="144021" y="86785"/>
                  </a:lnTo>
                  <a:lnTo>
                    <a:pt x="3985" y="86785"/>
                  </a:lnTo>
                  <a:lnTo>
                    <a:pt x="3985" y="3901"/>
                  </a:lnTo>
                  <a:close/>
                  <a:moveTo>
                    <a:pt x="6895" y="0"/>
                  </a:moveTo>
                  <a:cubicBezTo>
                    <a:pt x="3087" y="0"/>
                    <a:pt x="1" y="3087"/>
                    <a:pt x="1" y="6895"/>
                  </a:cubicBezTo>
                  <a:lnTo>
                    <a:pt x="1" y="91255"/>
                  </a:lnTo>
                  <a:cubicBezTo>
                    <a:pt x="1" y="95063"/>
                    <a:pt x="3087" y="98150"/>
                    <a:pt x="6895" y="98150"/>
                  </a:cubicBezTo>
                  <a:lnTo>
                    <a:pt x="141526" y="98150"/>
                  </a:lnTo>
                  <a:cubicBezTo>
                    <a:pt x="145334" y="98150"/>
                    <a:pt x="148421" y="95063"/>
                    <a:pt x="148421" y="91255"/>
                  </a:cubicBezTo>
                  <a:lnTo>
                    <a:pt x="148421" y="6895"/>
                  </a:lnTo>
                  <a:cubicBezTo>
                    <a:pt x="148421" y="3087"/>
                    <a:pt x="145334" y="0"/>
                    <a:pt x="141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6"/>
            <p:cNvSpPr/>
            <p:nvPr/>
          </p:nvSpPr>
          <p:spPr>
            <a:xfrm>
              <a:off x="3444025" y="5262050"/>
              <a:ext cx="798150" cy="79375"/>
            </a:xfrm>
            <a:custGeom>
              <a:avLst/>
              <a:gdLst/>
              <a:ahLst/>
              <a:cxnLst/>
              <a:rect l="l" t="t" r="r" b="b"/>
              <a:pathLst>
                <a:path w="31926" h="3175" extrusionOk="0">
                  <a:moveTo>
                    <a:pt x="0" y="0"/>
                  </a:moveTo>
                  <a:lnTo>
                    <a:pt x="1995" y="3174"/>
                  </a:lnTo>
                  <a:lnTo>
                    <a:pt x="30074" y="3174"/>
                  </a:lnTo>
                  <a:lnTo>
                    <a:pt x="3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6"/>
            <p:cNvSpPr/>
            <p:nvPr/>
          </p:nvSpPr>
          <p:spPr>
            <a:xfrm>
              <a:off x="1954525" y="5263725"/>
              <a:ext cx="3710525" cy="11825"/>
            </a:xfrm>
            <a:custGeom>
              <a:avLst/>
              <a:gdLst/>
              <a:ahLst/>
              <a:cxnLst/>
              <a:rect l="l" t="t" r="r" b="b"/>
              <a:pathLst>
                <a:path w="148421" h="473" extrusionOk="0">
                  <a:moveTo>
                    <a:pt x="1" y="0"/>
                  </a:moveTo>
                  <a:lnTo>
                    <a:pt x="1" y="472"/>
                  </a:lnTo>
                  <a:lnTo>
                    <a:pt x="148421" y="472"/>
                  </a:lnTo>
                  <a:lnTo>
                    <a:pt x="148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896;p66">
            <a:extLst>
              <a:ext uri="{FF2B5EF4-FFF2-40B4-BE49-F238E27FC236}">
                <a16:creationId xmlns:a16="http://schemas.microsoft.com/office/drawing/2014/main" id="{FE2B6FD8-775C-4D97-9BED-BE03BF37B86C}"/>
              </a:ext>
            </a:extLst>
          </p:cNvPr>
          <p:cNvSpPr txBox="1">
            <a:spLocks/>
          </p:cNvSpPr>
          <p:nvPr/>
        </p:nvSpPr>
        <p:spPr>
          <a:xfrm>
            <a:off x="2958313" y="2022494"/>
            <a:ext cx="3516847" cy="1074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■"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■"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atamaran"/>
              <a:buChar char="■"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127000" indent="0" algn="just">
              <a:lnSpc>
                <a:spcPct val="150000"/>
              </a:lnSpc>
              <a:buFont typeface="Catamaran"/>
              <a:buNone/>
            </a:pPr>
            <a:r>
              <a:rPr lang="en-US" sz="1800" b="1" dirty="0">
                <a:latin typeface="Consolas" panose="020B0609020204030204" pitchFamily="49" charset="0"/>
                <a:ea typeface="Times New Roman" panose="02020603050405020304" pitchFamily="18" charset="0"/>
              </a:rPr>
              <a:t>Dan </a:t>
            </a:r>
          </a:p>
          <a:p>
            <a:pPr marL="127000" indent="0" algn="just">
              <a:lnSpc>
                <a:spcPct val="150000"/>
              </a:lnSpc>
              <a:buFont typeface="Catamaran"/>
              <a:buNone/>
            </a:pPr>
            <a:r>
              <a:rPr lang="en-US" sz="1800" b="1" dirty="0" err="1">
                <a:latin typeface="Consolas" panose="020B0609020204030204" pitchFamily="49" charset="0"/>
                <a:ea typeface="Times New Roman" panose="02020603050405020304" pitchFamily="18" charset="0"/>
              </a:rPr>
              <a:t>seterusnya</a:t>
            </a:r>
            <a:endParaRPr lang="en-ID" sz="1800" b="1" dirty="0"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424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66"/>
          <p:cNvSpPr txBox="1">
            <a:spLocks noGrp="1"/>
          </p:cNvSpPr>
          <p:nvPr>
            <p:ph type="body" idx="1"/>
          </p:nvPr>
        </p:nvSpPr>
        <p:spPr>
          <a:xfrm>
            <a:off x="5017467" y="1345042"/>
            <a:ext cx="3516847" cy="2249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 algn="just">
              <a:lnSpc>
                <a:spcPct val="150000"/>
              </a:lnSpc>
              <a:buNone/>
            </a:pPr>
            <a:r>
              <a:rPr lang="en-GB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head(</a:t>
            </a:r>
            <a:r>
              <a:rPr lang="en-GB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res.hc</a:t>
            </a:r>
            <a:r>
              <a:rPr lang="en-GB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r>
              <a:rPr lang="en-ID" sz="2000" b="1" dirty="0">
                <a:effectLst/>
                <a:latin typeface="Consolas" panose="020B0609020204030204" pitchFamily="49" charset="0"/>
              </a:rPr>
              <a:t> </a:t>
            </a:r>
            <a:r>
              <a:rPr lang="en-GB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ID" sz="1800" b="1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0" name="Google Shape;638;p55">
            <a:extLst>
              <a:ext uri="{FF2B5EF4-FFF2-40B4-BE49-F238E27FC236}">
                <a16:creationId xmlns:a16="http://schemas.microsoft.com/office/drawing/2014/main" id="{4D2AEEA9-B0E5-4249-9680-90ACE97BFCC3}"/>
              </a:ext>
            </a:extLst>
          </p:cNvPr>
          <p:cNvSpPr txBox="1">
            <a:spLocks/>
          </p:cNvSpPr>
          <p:nvPr/>
        </p:nvSpPr>
        <p:spPr>
          <a:xfrm>
            <a:off x="514650" y="569302"/>
            <a:ext cx="81147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tects Daughter"/>
              <a:buNone/>
              <a:defRPr sz="26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/>
              <a:t>Agglomerative Hierarchical Clustering</a:t>
            </a:r>
            <a:endParaRPr lang="en-ID" dirty="0"/>
          </a:p>
        </p:txBody>
      </p:sp>
      <p:sp>
        <p:nvSpPr>
          <p:cNvPr id="34" name="Google Shape;395;p45">
            <a:extLst>
              <a:ext uri="{FF2B5EF4-FFF2-40B4-BE49-F238E27FC236}">
                <a16:creationId xmlns:a16="http://schemas.microsoft.com/office/drawing/2014/main" id="{924B7845-90E9-4DF3-A9D5-16D84017187F}"/>
              </a:ext>
            </a:extLst>
          </p:cNvPr>
          <p:cNvSpPr/>
          <p:nvPr/>
        </p:nvSpPr>
        <p:spPr>
          <a:xfrm>
            <a:off x="666905" y="1508034"/>
            <a:ext cx="4218007" cy="2557350"/>
          </a:xfrm>
          <a:custGeom>
            <a:avLst/>
            <a:gdLst/>
            <a:ahLst/>
            <a:cxnLst/>
            <a:rect l="l" t="t" r="r" b="b"/>
            <a:pathLst>
              <a:path w="277330" h="191363" extrusionOk="0">
                <a:moveTo>
                  <a:pt x="4751" y="0"/>
                </a:moveTo>
                <a:cubicBezTo>
                  <a:pt x="2252" y="0"/>
                  <a:pt x="1" y="2105"/>
                  <a:pt x="1" y="4833"/>
                </a:cubicBezTo>
                <a:lnTo>
                  <a:pt x="1" y="186284"/>
                </a:lnTo>
                <a:cubicBezTo>
                  <a:pt x="1" y="189012"/>
                  <a:pt x="2252" y="191363"/>
                  <a:pt x="4751" y="191363"/>
                </a:cubicBezTo>
                <a:lnTo>
                  <a:pt x="273033" y="191363"/>
                </a:lnTo>
                <a:cubicBezTo>
                  <a:pt x="275530" y="191363"/>
                  <a:pt x="277330" y="189012"/>
                  <a:pt x="277330" y="186284"/>
                </a:cubicBezTo>
                <a:lnTo>
                  <a:pt x="277330" y="4833"/>
                </a:lnTo>
                <a:cubicBezTo>
                  <a:pt x="277330" y="2104"/>
                  <a:pt x="275530" y="0"/>
                  <a:pt x="2730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98" name="Google Shape;898;p66"/>
          <p:cNvGrpSpPr/>
          <p:nvPr/>
        </p:nvGrpSpPr>
        <p:grpSpPr>
          <a:xfrm>
            <a:off x="444349" y="1431730"/>
            <a:ext cx="4726726" cy="2968565"/>
            <a:chOff x="1799375" y="2989800"/>
            <a:chExt cx="4020075" cy="2486950"/>
          </a:xfrm>
        </p:grpSpPr>
        <p:sp>
          <p:nvSpPr>
            <p:cNvPr id="899" name="Google Shape;899;p66"/>
            <p:cNvSpPr/>
            <p:nvPr/>
          </p:nvSpPr>
          <p:spPr>
            <a:xfrm>
              <a:off x="1799375" y="5262050"/>
              <a:ext cx="4020075" cy="214700"/>
            </a:xfrm>
            <a:custGeom>
              <a:avLst/>
              <a:gdLst/>
              <a:ahLst/>
              <a:cxnLst/>
              <a:rect l="l" t="t" r="r" b="b"/>
              <a:pathLst>
                <a:path w="160803" h="8588" extrusionOk="0">
                  <a:moveTo>
                    <a:pt x="0" y="0"/>
                  </a:moveTo>
                  <a:lnTo>
                    <a:pt x="0" y="8303"/>
                  </a:lnTo>
                  <a:cubicBezTo>
                    <a:pt x="0" y="8461"/>
                    <a:pt x="128" y="8588"/>
                    <a:pt x="286" y="8588"/>
                  </a:cubicBezTo>
                  <a:lnTo>
                    <a:pt x="160516" y="8588"/>
                  </a:lnTo>
                  <a:cubicBezTo>
                    <a:pt x="160674" y="8588"/>
                    <a:pt x="160803" y="8461"/>
                    <a:pt x="160803" y="8303"/>
                  </a:cubicBezTo>
                  <a:lnTo>
                    <a:pt x="160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6"/>
            <p:cNvSpPr/>
            <p:nvPr/>
          </p:nvSpPr>
          <p:spPr>
            <a:xfrm>
              <a:off x="1954525" y="2989800"/>
              <a:ext cx="3710525" cy="2453750"/>
            </a:xfrm>
            <a:custGeom>
              <a:avLst/>
              <a:gdLst/>
              <a:ahLst/>
              <a:cxnLst/>
              <a:rect l="l" t="t" r="r" b="b"/>
              <a:pathLst>
                <a:path w="148421" h="98150" extrusionOk="0">
                  <a:moveTo>
                    <a:pt x="144022" y="3901"/>
                  </a:moveTo>
                  <a:lnTo>
                    <a:pt x="144021" y="86785"/>
                  </a:lnTo>
                  <a:lnTo>
                    <a:pt x="3985" y="86785"/>
                  </a:lnTo>
                  <a:lnTo>
                    <a:pt x="3985" y="3901"/>
                  </a:lnTo>
                  <a:close/>
                  <a:moveTo>
                    <a:pt x="6895" y="0"/>
                  </a:moveTo>
                  <a:cubicBezTo>
                    <a:pt x="3087" y="0"/>
                    <a:pt x="1" y="3087"/>
                    <a:pt x="1" y="6895"/>
                  </a:cubicBezTo>
                  <a:lnTo>
                    <a:pt x="1" y="91255"/>
                  </a:lnTo>
                  <a:cubicBezTo>
                    <a:pt x="1" y="95063"/>
                    <a:pt x="3087" y="98150"/>
                    <a:pt x="6895" y="98150"/>
                  </a:cubicBezTo>
                  <a:lnTo>
                    <a:pt x="141526" y="98150"/>
                  </a:lnTo>
                  <a:cubicBezTo>
                    <a:pt x="145334" y="98150"/>
                    <a:pt x="148421" y="95063"/>
                    <a:pt x="148421" y="91255"/>
                  </a:cubicBezTo>
                  <a:lnTo>
                    <a:pt x="148421" y="6895"/>
                  </a:lnTo>
                  <a:cubicBezTo>
                    <a:pt x="148421" y="3087"/>
                    <a:pt x="145334" y="0"/>
                    <a:pt x="141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6"/>
            <p:cNvSpPr/>
            <p:nvPr/>
          </p:nvSpPr>
          <p:spPr>
            <a:xfrm>
              <a:off x="3444025" y="5262050"/>
              <a:ext cx="798150" cy="79375"/>
            </a:xfrm>
            <a:custGeom>
              <a:avLst/>
              <a:gdLst/>
              <a:ahLst/>
              <a:cxnLst/>
              <a:rect l="l" t="t" r="r" b="b"/>
              <a:pathLst>
                <a:path w="31926" h="3175" extrusionOk="0">
                  <a:moveTo>
                    <a:pt x="0" y="0"/>
                  </a:moveTo>
                  <a:lnTo>
                    <a:pt x="1995" y="3174"/>
                  </a:lnTo>
                  <a:lnTo>
                    <a:pt x="30074" y="3174"/>
                  </a:lnTo>
                  <a:lnTo>
                    <a:pt x="3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6"/>
            <p:cNvSpPr/>
            <p:nvPr/>
          </p:nvSpPr>
          <p:spPr>
            <a:xfrm>
              <a:off x="1954525" y="5263725"/>
              <a:ext cx="3710525" cy="11825"/>
            </a:xfrm>
            <a:custGeom>
              <a:avLst/>
              <a:gdLst/>
              <a:ahLst/>
              <a:cxnLst/>
              <a:rect l="l" t="t" r="r" b="b"/>
              <a:pathLst>
                <a:path w="148421" h="473" extrusionOk="0">
                  <a:moveTo>
                    <a:pt x="1" y="0"/>
                  </a:moveTo>
                  <a:lnTo>
                    <a:pt x="1" y="472"/>
                  </a:lnTo>
                  <a:lnTo>
                    <a:pt x="148421" y="472"/>
                  </a:lnTo>
                  <a:lnTo>
                    <a:pt x="148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" name="Gambar 37">
            <a:extLst>
              <a:ext uri="{FF2B5EF4-FFF2-40B4-BE49-F238E27FC236}">
                <a16:creationId xmlns:a16="http://schemas.microsoft.com/office/drawing/2014/main" id="{81F09434-CEE1-45C5-8404-C3FA2A050A2F}"/>
              </a:ext>
            </a:extLst>
          </p:cNvPr>
          <p:cNvPicPr/>
          <p:nvPr/>
        </p:nvPicPr>
        <p:blipFill rotWithShape="1">
          <a:blip r:embed="rId3"/>
          <a:srcRect t="-2" b="48454"/>
          <a:stretch/>
        </p:blipFill>
        <p:spPr bwMode="auto">
          <a:xfrm>
            <a:off x="795913" y="1602299"/>
            <a:ext cx="3986804" cy="16943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9" name="Google Shape;896;p66">
            <a:extLst>
              <a:ext uri="{FF2B5EF4-FFF2-40B4-BE49-F238E27FC236}">
                <a16:creationId xmlns:a16="http://schemas.microsoft.com/office/drawing/2014/main" id="{4FC26F9C-610E-4DF0-9175-FE133A367E28}"/>
              </a:ext>
            </a:extLst>
          </p:cNvPr>
          <p:cNvSpPr txBox="1">
            <a:spLocks/>
          </p:cNvSpPr>
          <p:nvPr/>
        </p:nvSpPr>
        <p:spPr>
          <a:xfrm>
            <a:off x="1635846" y="3251415"/>
            <a:ext cx="3516847" cy="594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■"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■"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atamaran"/>
              <a:buChar char="■"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127000" indent="0" algn="just">
              <a:lnSpc>
                <a:spcPct val="150000"/>
              </a:lnSpc>
              <a:buFont typeface="Catamaran"/>
              <a:buNone/>
            </a:pPr>
            <a:r>
              <a:rPr lang="en-US" sz="1800" b="1" dirty="0">
                <a:latin typeface="Consolas" panose="020B0609020204030204" pitchFamily="49" charset="0"/>
                <a:ea typeface="Times New Roman" panose="02020603050405020304" pitchFamily="18" charset="0"/>
              </a:rPr>
              <a:t>Dan </a:t>
            </a:r>
            <a:r>
              <a:rPr lang="en-US" sz="1800" b="1" dirty="0" err="1">
                <a:latin typeface="Consolas" panose="020B0609020204030204" pitchFamily="49" charset="0"/>
                <a:ea typeface="Times New Roman" panose="02020603050405020304" pitchFamily="18" charset="0"/>
              </a:rPr>
              <a:t>seterusnya</a:t>
            </a:r>
            <a:endParaRPr lang="en-ID" sz="1800" b="1" dirty="0"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5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66"/>
          <p:cNvSpPr txBox="1">
            <a:spLocks noGrp="1"/>
          </p:cNvSpPr>
          <p:nvPr>
            <p:ph type="body" idx="1"/>
          </p:nvPr>
        </p:nvSpPr>
        <p:spPr>
          <a:xfrm>
            <a:off x="5017467" y="1345042"/>
            <a:ext cx="3516847" cy="2249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 algn="just">
              <a:lnSpc>
                <a:spcPct val="150000"/>
              </a:lnSpc>
              <a:buNone/>
            </a:pPr>
            <a:r>
              <a:rPr lang="en-GB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head(</a:t>
            </a:r>
            <a:r>
              <a:rPr lang="en-GB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res.hc</a:t>
            </a:r>
            <a:r>
              <a:rPr lang="en-GB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r>
              <a:rPr lang="en-ID" sz="2000" b="1" dirty="0">
                <a:effectLst/>
                <a:latin typeface="Consolas" panose="020B0609020204030204" pitchFamily="49" charset="0"/>
              </a:rPr>
              <a:t> </a:t>
            </a:r>
            <a:r>
              <a:rPr lang="en-GB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ID" sz="1800" b="1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0" name="Google Shape;638;p55">
            <a:extLst>
              <a:ext uri="{FF2B5EF4-FFF2-40B4-BE49-F238E27FC236}">
                <a16:creationId xmlns:a16="http://schemas.microsoft.com/office/drawing/2014/main" id="{4D2AEEA9-B0E5-4249-9680-90ACE97BFCC3}"/>
              </a:ext>
            </a:extLst>
          </p:cNvPr>
          <p:cNvSpPr txBox="1">
            <a:spLocks/>
          </p:cNvSpPr>
          <p:nvPr/>
        </p:nvSpPr>
        <p:spPr>
          <a:xfrm>
            <a:off x="514650" y="569302"/>
            <a:ext cx="81147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tects Daughter"/>
              <a:buNone/>
              <a:defRPr sz="26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/>
              <a:t>Agglomerative Hierarchical Clustering</a:t>
            </a:r>
            <a:endParaRPr lang="en-ID" dirty="0"/>
          </a:p>
        </p:txBody>
      </p:sp>
      <p:sp>
        <p:nvSpPr>
          <p:cNvPr id="34" name="Google Shape;395;p45">
            <a:extLst>
              <a:ext uri="{FF2B5EF4-FFF2-40B4-BE49-F238E27FC236}">
                <a16:creationId xmlns:a16="http://schemas.microsoft.com/office/drawing/2014/main" id="{924B7845-90E9-4DF3-A9D5-16D84017187F}"/>
              </a:ext>
            </a:extLst>
          </p:cNvPr>
          <p:cNvSpPr/>
          <p:nvPr/>
        </p:nvSpPr>
        <p:spPr>
          <a:xfrm>
            <a:off x="666905" y="1508034"/>
            <a:ext cx="4218007" cy="2557350"/>
          </a:xfrm>
          <a:custGeom>
            <a:avLst/>
            <a:gdLst/>
            <a:ahLst/>
            <a:cxnLst/>
            <a:rect l="l" t="t" r="r" b="b"/>
            <a:pathLst>
              <a:path w="277330" h="191363" extrusionOk="0">
                <a:moveTo>
                  <a:pt x="4751" y="0"/>
                </a:moveTo>
                <a:cubicBezTo>
                  <a:pt x="2252" y="0"/>
                  <a:pt x="1" y="2105"/>
                  <a:pt x="1" y="4833"/>
                </a:cubicBezTo>
                <a:lnTo>
                  <a:pt x="1" y="186284"/>
                </a:lnTo>
                <a:cubicBezTo>
                  <a:pt x="1" y="189012"/>
                  <a:pt x="2252" y="191363"/>
                  <a:pt x="4751" y="191363"/>
                </a:cubicBezTo>
                <a:lnTo>
                  <a:pt x="273033" y="191363"/>
                </a:lnTo>
                <a:cubicBezTo>
                  <a:pt x="275530" y="191363"/>
                  <a:pt x="277330" y="189012"/>
                  <a:pt x="277330" y="186284"/>
                </a:cubicBezTo>
                <a:lnTo>
                  <a:pt x="277330" y="4833"/>
                </a:lnTo>
                <a:cubicBezTo>
                  <a:pt x="277330" y="2104"/>
                  <a:pt x="275530" y="0"/>
                  <a:pt x="2730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896;p66">
            <a:extLst>
              <a:ext uri="{FF2B5EF4-FFF2-40B4-BE49-F238E27FC236}">
                <a16:creationId xmlns:a16="http://schemas.microsoft.com/office/drawing/2014/main" id="{4FC26F9C-610E-4DF0-9175-FE133A367E28}"/>
              </a:ext>
            </a:extLst>
          </p:cNvPr>
          <p:cNvSpPr txBox="1">
            <a:spLocks/>
          </p:cNvSpPr>
          <p:nvPr/>
        </p:nvSpPr>
        <p:spPr>
          <a:xfrm>
            <a:off x="1635846" y="3251415"/>
            <a:ext cx="3516847" cy="594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■"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■"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atamaran"/>
              <a:buChar char="■"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127000" indent="0" algn="just">
              <a:lnSpc>
                <a:spcPct val="150000"/>
              </a:lnSpc>
              <a:buFont typeface="Catamaran"/>
              <a:buNone/>
            </a:pPr>
            <a:r>
              <a:rPr lang="en-US" sz="1800" b="1" dirty="0">
                <a:latin typeface="Consolas" panose="020B0609020204030204" pitchFamily="49" charset="0"/>
                <a:ea typeface="Times New Roman" panose="02020603050405020304" pitchFamily="18" charset="0"/>
              </a:rPr>
              <a:t>Dan </a:t>
            </a:r>
            <a:r>
              <a:rPr lang="en-US" sz="1800" b="1" dirty="0" err="1">
                <a:latin typeface="Consolas" panose="020B0609020204030204" pitchFamily="49" charset="0"/>
                <a:ea typeface="Times New Roman" panose="02020603050405020304" pitchFamily="18" charset="0"/>
              </a:rPr>
              <a:t>seterusnya</a:t>
            </a:r>
            <a:endParaRPr lang="en-ID" sz="1800" b="1" dirty="0"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pic>
        <p:nvPicPr>
          <p:cNvPr id="33" name="Gambar 32">
            <a:extLst>
              <a:ext uri="{FF2B5EF4-FFF2-40B4-BE49-F238E27FC236}">
                <a16:creationId xmlns:a16="http://schemas.microsoft.com/office/drawing/2014/main" id="{C54F2033-4C6C-4B2B-BFD6-A5CECAB292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7265" y="1544130"/>
            <a:ext cx="4192354" cy="2455220"/>
          </a:xfrm>
          <a:prstGeom prst="rect">
            <a:avLst/>
          </a:prstGeom>
        </p:spPr>
      </p:pic>
      <p:grpSp>
        <p:nvGrpSpPr>
          <p:cNvPr id="898" name="Google Shape;898;p66"/>
          <p:cNvGrpSpPr/>
          <p:nvPr/>
        </p:nvGrpSpPr>
        <p:grpSpPr>
          <a:xfrm>
            <a:off x="444349" y="1431730"/>
            <a:ext cx="4726726" cy="2968565"/>
            <a:chOff x="1799375" y="2989800"/>
            <a:chExt cx="4020075" cy="2486950"/>
          </a:xfrm>
        </p:grpSpPr>
        <p:sp>
          <p:nvSpPr>
            <p:cNvPr id="899" name="Google Shape;899;p66"/>
            <p:cNvSpPr/>
            <p:nvPr/>
          </p:nvSpPr>
          <p:spPr>
            <a:xfrm>
              <a:off x="1799375" y="5262050"/>
              <a:ext cx="4020075" cy="214700"/>
            </a:xfrm>
            <a:custGeom>
              <a:avLst/>
              <a:gdLst/>
              <a:ahLst/>
              <a:cxnLst/>
              <a:rect l="l" t="t" r="r" b="b"/>
              <a:pathLst>
                <a:path w="160803" h="8588" extrusionOk="0">
                  <a:moveTo>
                    <a:pt x="0" y="0"/>
                  </a:moveTo>
                  <a:lnTo>
                    <a:pt x="0" y="8303"/>
                  </a:lnTo>
                  <a:cubicBezTo>
                    <a:pt x="0" y="8461"/>
                    <a:pt x="128" y="8588"/>
                    <a:pt x="286" y="8588"/>
                  </a:cubicBezTo>
                  <a:lnTo>
                    <a:pt x="160516" y="8588"/>
                  </a:lnTo>
                  <a:cubicBezTo>
                    <a:pt x="160674" y="8588"/>
                    <a:pt x="160803" y="8461"/>
                    <a:pt x="160803" y="8303"/>
                  </a:cubicBezTo>
                  <a:lnTo>
                    <a:pt x="160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" name="Google Shape;900;p66"/>
            <p:cNvSpPr/>
            <p:nvPr/>
          </p:nvSpPr>
          <p:spPr>
            <a:xfrm>
              <a:off x="1954525" y="2989800"/>
              <a:ext cx="3710525" cy="2453750"/>
            </a:xfrm>
            <a:custGeom>
              <a:avLst/>
              <a:gdLst/>
              <a:ahLst/>
              <a:cxnLst/>
              <a:rect l="l" t="t" r="r" b="b"/>
              <a:pathLst>
                <a:path w="148421" h="98150" extrusionOk="0">
                  <a:moveTo>
                    <a:pt x="144022" y="3901"/>
                  </a:moveTo>
                  <a:lnTo>
                    <a:pt x="144021" y="86785"/>
                  </a:lnTo>
                  <a:lnTo>
                    <a:pt x="3985" y="86785"/>
                  </a:lnTo>
                  <a:lnTo>
                    <a:pt x="3985" y="3901"/>
                  </a:lnTo>
                  <a:close/>
                  <a:moveTo>
                    <a:pt x="6895" y="0"/>
                  </a:moveTo>
                  <a:cubicBezTo>
                    <a:pt x="3087" y="0"/>
                    <a:pt x="1" y="3087"/>
                    <a:pt x="1" y="6895"/>
                  </a:cubicBezTo>
                  <a:lnTo>
                    <a:pt x="1" y="91255"/>
                  </a:lnTo>
                  <a:cubicBezTo>
                    <a:pt x="1" y="95063"/>
                    <a:pt x="3087" y="98150"/>
                    <a:pt x="6895" y="98150"/>
                  </a:cubicBezTo>
                  <a:lnTo>
                    <a:pt x="141526" y="98150"/>
                  </a:lnTo>
                  <a:cubicBezTo>
                    <a:pt x="145334" y="98150"/>
                    <a:pt x="148421" y="95063"/>
                    <a:pt x="148421" y="91255"/>
                  </a:cubicBezTo>
                  <a:lnTo>
                    <a:pt x="148421" y="6895"/>
                  </a:lnTo>
                  <a:cubicBezTo>
                    <a:pt x="148421" y="3087"/>
                    <a:pt x="145334" y="0"/>
                    <a:pt x="141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6"/>
            <p:cNvSpPr/>
            <p:nvPr/>
          </p:nvSpPr>
          <p:spPr>
            <a:xfrm>
              <a:off x="3444025" y="5262050"/>
              <a:ext cx="798150" cy="79375"/>
            </a:xfrm>
            <a:custGeom>
              <a:avLst/>
              <a:gdLst/>
              <a:ahLst/>
              <a:cxnLst/>
              <a:rect l="l" t="t" r="r" b="b"/>
              <a:pathLst>
                <a:path w="31926" h="3175" extrusionOk="0">
                  <a:moveTo>
                    <a:pt x="0" y="0"/>
                  </a:moveTo>
                  <a:lnTo>
                    <a:pt x="1995" y="3174"/>
                  </a:lnTo>
                  <a:lnTo>
                    <a:pt x="30074" y="3174"/>
                  </a:lnTo>
                  <a:lnTo>
                    <a:pt x="3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6"/>
            <p:cNvSpPr/>
            <p:nvPr/>
          </p:nvSpPr>
          <p:spPr>
            <a:xfrm>
              <a:off x="1954525" y="5263725"/>
              <a:ext cx="3710525" cy="11825"/>
            </a:xfrm>
            <a:custGeom>
              <a:avLst/>
              <a:gdLst/>
              <a:ahLst/>
              <a:cxnLst/>
              <a:rect l="l" t="t" r="r" b="b"/>
              <a:pathLst>
                <a:path w="148421" h="473" extrusionOk="0">
                  <a:moveTo>
                    <a:pt x="1" y="0"/>
                  </a:moveTo>
                  <a:lnTo>
                    <a:pt x="1" y="472"/>
                  </a:lnTo>
                  <a:lnTo>
                    <a:pt x="148421" y="472"/>
                  </a:lnTo>
                  <a:lnTo>
                    <a:pt x="148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69627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66"/>
          <p:cNvSpPr txBox="1">
            <a:spLocks noGrp="1"/>
          </p:cNvSpPr>
          <p:nvPr>
            <p:ph type="body" idx="1"/>
          </p:nvPr>
        </p:nvSpPr>
        <p:spPr>
          <a:xfrm>
            <a:off x="4667407" y="1080916"/>
            <a:ext cx="4340866" cy="2249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Visualisasi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fviz_dend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15000"/>
              </a:lnSpc>
              <a:buNone/>
            </a:pPr>
            <a:r>
              <a:rPr lang="en-ID" sz="18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fviz_dend</a:t>
            </a:r>
            <a:r>
              <a:rPr lang="en-ID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D" sz="18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res.hc</a:t>
            </a:r>
            <a:r>
              <a:rPr lang="en-ID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k = 3,</a:t>
            </a:r>
          </a:p>
          <a:p>
            <a:pPr marL="127000" indent="0">
              <a:lnSpc>
                <a:spcPct val="115000"/>
              </a:lnSpc>
              <a:buNone/>
            </a:pPr>
            <a:r>
              <a:rPr lang="en-ID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cex</a:t>
            </a:r>
            <a:r>
              <a:rPr lang="en-ID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0.5,</a:t>
            </a:r>
          </a:p>
          <a:p>
            <a:pPr marL="127000" indent="0">
              <a:lnSpc>
                <a:spcPct val="115000"/>
              </a:lnSpc>
              <a:buNone/>
            </a:pPr>
            <a:r>
              <a:rPr lang="en-ID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k_colors</a:t>
            </a:r>
            <a:r>
              <a:rPr lang="en-ID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c("#2E9FDF", "#FC4E07", "#00AFBB"),</a:t>
            </a:r>
          </a:p>
          <a:p>
            <a:pPr marL="127000" indent="0">
              <a:lnSpc>
                <a:spcPct val="115000"/>
              </a:lnSpc>
              <a:buNone/>
            </a:pPr>
            <a:r>
              <a:rPr lang="en-ID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color_labels_by_k</a:t>
            </a:r>
            <a:r>
              <a:rPr lang="en-ID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TRUE,</a:t>
            </a:r>
          </a:p>
          <a:p>
            <a:pPr marL="127000" indent="0">
              <a:lnSpc>
                <a:spcPct val="115000"/>
              </a:lnSpc>
              <a:buNone/>
            </a:pPr>
            <a:r>
              <a:rPr lang="en-ID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</a:t>
            </a:r>
            <a:r>
              <a:rPr lang="en-ID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TRUE</a:t>
            </a:r>
          </a:p>
          <a:p>
            <a:pPr marL="1270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D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Google Shape;638;p55">
            <a:extLst>
              <a:ext uri="{FF2B5EF4-FFF2-40B4-BE49-F238E27FC236}">
                <a16:creationId xmlns:a16="http://schemas.microsoft.com/office/drawing/2014/main" id="{4D2AEEA9-B0E5-4249-9680-90ACE97BFCC3}"/>
              </a:ext>
            </a:extLst>
          </p:cNvPr>
          <p:cNvSpPr txBox="1">
            <a:spLocks/>
          </p:cNvSpPr>
          <p:nvPr/>
        </p:nvSpPr>
        <p:spPr>
          <a:xfrm>
            <a:off x="514650" y="569302"/>
            <a:ext cx="81147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tects Daughter"/>
              <a:buNone/>
              <a:defRPr sz="26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/>
              <a:t>Agglomerative Hierarchical Clustering</a:t>
            </a:r>
            <a:endParaRPr lang="en-ID" dirty="0"/>
          </a:p>
        </p:txBody>
      </p:sp>
      <p:pic>
        <p:nvPicPr>
          <p:cNvPr id="33" name="Gambar 32">
            <a:extLst>
              <a:ext uri="{FF2B5EF4-FFF2-40B4-BE49-F238E27FC236}">
                <a16:creationId xmlns:a16="http://schemas.microsoft.com/office/drawing/2014/main" id="{36DFD2A3-D234-4722-B34E-501A63BB232F}"/>
              </a:ext>
            </a:extLst>
          </p:cNvPr>
          <p:cNvPicPr/>
          <p:nvPr/>
        </p:nvPicPr>
        <p:blipFill rotWithShape="1">
          <a:blip r:embed="rId3"/>
          <a:srcRect r="25882"/>
          <a:stretch/>
        </p:blipFill>
        <p:spPr>
          <a:xfrm>
            <a:off x="679121" y="1502751"/>
            <a:ext cx="3652248" cy="2236657"/>
          </a:xfrm>
          <a:prstGeom prst="rect">
            <a:avLst/>
          </a:prstGeom>
        </p:spPr>
      </p:pic>
      <p:grpSp>
        <p:nvGrpSpPr>
          <p:cNvPr id="898" name="Google Shape;898;p66"/>
          <p:cNvGrpSpPr/>
          <p:nvPr/>
        </p:nvGrpSpPr>
        <p:grpSpPr>
          <a:xfrm>
            <a:off x="444349" y="1431730"/>
            <a:ext cx="4151720" cy="2607439"/>
            <a:chOff x="1799375" y="2989800"/>
            <a:chExt cx="4020075" cy="2486950"/>
          </a:xfrm>
        </p:grpSpPr>
        <p:sp>
          <p:nvSpPr>
            <p:cNvPr id="899" name="Google Shape;899;p66"/>
            <p:cNvSpPr/>
            <p:nvPr/>
          </p:nvSpPr>
          <p:spPr>
            <a:xfrm>
              <a:off x="1799375" y="5262050"/>
              <a:ext cx="4020075" cy="214700"/>
            </a:xfrm>
            <a:custGeom>
              <a:avLst/>
              <a:gdLst/>
              <a:ahLst/>
              <a:cxnLst/>
              <a:rect l="l" t="t" r="r" b="b"/>
              <a:pathLst>
                <a:path w="160803" h="8588" extrusionOk="0">
                  <a:moveTo>
                    <a:pt x="0" y="0"/>
                  </a:moveTo>
                  <a:lnTo>
                    <a:pt x="0" y="8303"/>
                  </a:lnTo>
                  <a:cubicBezTo>
                    <a:pt x="0" y="8461"/>
                    <a:pt x="128" y="8588"/>
                    <a:pt x="286" y="8588"/>
                  </a:cubicBezTo>
                  <a:lnTo>
                    <a:pt x="160516" y="8588"/>
                  </a:lnTo>
                  <a:cubicBezTo>
                    <a:pt x="160674" y="8588"/>
                    <a:pt x="160803" y="8461"/>
                    <a:pt x="160803" y="8303"/>
                  </a:cubicBezTo>
                  <a:lnTo>
                    <a:pt x="160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6"/>
            <p:cNvSpPr/>
            <p:nvPr/>
          </p:nvSpPr>
          <p:spPr>
            <a:xfrm>
              <a:off x="1954525" y="2989800"/>
              <a:ext cx="3710525" cy="2453750"/>
            </a:xfrm>
            <a:custGeom>
              <a:avLst/>
              <a:gdLst/>
              <a:ahLst/>
              <a:cxnLst/>
              <a:rect l="l" t="t" r="r" b="b"/>
              <a:pathLst>
                <a:path w="148421" h="98150" extrusionOk="0">
                  <a:moveTo>
                    <a:pt x="144022" y="3901"/>
                  </a:moveTo>
                  <a:lnTo>
                    <a:pt x="144021" y="86785"/>
                  </a:lnTo>
                  <a:lnTo>
                    <a:pt x="3985" y="86785"/>
                  </a:lnTo>
                  <a:lnTo>
                    <a:pt x="3985" y="3901"/>
                  </a:lnTo>
                  <a:close/>
                  <a:moveTo>
                    <a:pt x="6895" y="0"/>
                  </a:moveTo>
                  <a:cubicBezTo>
                    <a:pt x="3087" y="0"/>
                    <a:pt x="1" y="3087"/>
                    <a:pt x="1" y="6895"/>
                  </a:cubicBezTo>
                  <a:lnTo>
                    <a:pt x="1" y="91255"/>
                  </a:lnTo>
                  <a:cubicBezTo>
                    <a:pt x="1" y="95063"/>
                    <a:pt x="3087" y="98150"/>
                    <a:pt x="6895" y="98150"/>
                  </a:cubicBezTo>
                  <a:lnTo>
                    <a:pt x="141526" y="98150"/>
                  </a:lnTo>
                  <a:cubicBezTo>
                    <a:pt x="145334" y="98150"/>
                    <a:pt x="148421" y="95063"/>
                    <a:pt x="148421" y="91255"/>
                  </a:cubicBezTo>
                  <a:lnTo>
                    <a:pt x="148421" y="6895"/>
                  </a:lnTo>
                  <a:cubicBezTo>
                    <a:pt x="148421" y="3087"/>
                    <a:pt x="145334" y="0"/>
                    <a:pt x="141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6"/>
            <p:cNvSpPr/>
            <p:nvPr/>
          </p:nvSpPr>
          <p:spPr>
            <a:xfrm>
              <a:off x="3444025" y="5262050"/>
              <a:ext cx="798150" cy="79375"/>
            </a:xfrm>
            <a:custGeom>
              <a:avLst/>
              <a:gdLst/>
              <a:ahLst/>
              <a:cxnLst/>
              <a:rect l="l" t="t" r="r" b="b"/>
              <a:pathLst>
                <a:path w="31926" h="3175" extrusionOk="0">
                  <a:moveTo>
                    <a:pt x="0" y="0"/>
                  </a:moveTo>
                  <a:lnTo>
                    <a:pt x="1995" y="3174"/>
                  </a:lnTo>
                  <a:lnTo>
                    <a:pt x="30074" y="3174"/>
                  </a:lnTo>
                  <a:lnTo>
                    <a:pt x="3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6"/>
            <p:cNvSpPr/>
            <p:nvPr/>
          </p:nvSpPr>
          <p:spPr>
            <a:xfrm>
              <a:off x="1954525" y="5263725"/>
              <a:ext cx="3710525" cy="11825"/>
            </a:xfrm>
            <a:custGeom>
              <a:avLst/>
              <a:gdLst/>
              <a:ahLst/>
              <a:cxnLst/>
              <a:rect l="l" t="t" r="r" b="b"/>
              <a:pathLst>
                <a:path w="148421" h="473" extrusionOk="0">
                  <a:moveTo>
                    <a:pt x="1" y="0"/>
                  </a:moveTo>
                  <a:lnTo>
                    <a:pt x="1" y="472"/>
                  </a:lnTo>
                  <a:lnTo>
                    <a:pt x="148421" y="472"/>
                  </a:lnTo>
                  <a:lnTo>
                    <a:pt x="148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662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4"/>
          <p:cNvSpPr txBox="1">
            <a:spLocks noGrp="1"/>
          </p:cNvSpPr>
          <p:nvPr>
            <p:ph type="title"/>
          </p:nvPr>
        </p:nvSpPr>
        <p:spPr>
          <a:xfrm>
            <a:off x="2470200" y="2150850"/>
            <a:ext cx="4203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5288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638;p55">
            <a:extLst>
              <a:ext uri="{FF2B5EF4-FFF2-40B4-BE49-F238E27FC236}">
                <a16:creationId xmlns:a16="http://schemas.microsoft.com/office/drawing/2014/main" id="{4D2AEEA9-B0E5-4249-9680-90ACE97BFCC3}"/>
              </a:ext>
            </a:extLst>
          </p:cNvPr>
          <p:cNvSpPr txBox="1">
            <a:spLocks/>
          </p:cNvSpPr>
          <p:nvPr/>
        </p:nvSpPr>
        <p:spPr>
          <a:xfrm>
            <a:off x="514650" y="569302"/>
            <a:ext cx="81147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tects Daughter"/>
              <a:buNone/>
              <a:defRPr sz="26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/>
              <a:t>Agglomerative Hierarchical Clustering</a:t>
            </a:r>
            <a:endParaRPr lang="en-ID" dirty="0"/>
          </a:p>
        </p:txBody>
      </p:sp>
      <p:sp>
        <p:nvSpPr>
          <p:cNvPr id="39" name="Google Shape;395;p45">
            <a:extLst>
              <a:ext uri="{FF2B5EF4-FFF2-40B4-BE49-F238E27FC236}">
                <a16:creationId xmlns:a16="http://schemas.microsoft.com/office/drawing/2014/main" id="{EDC61EBF-BE82-43B9-B865-507FDA764BA0}"/>
              </a:ext>
            </a:extLst>
          </p:cNvPr>
          <p:cNvSpPr/>
          <p:nvPr/>
        </p:nvSpPr>
        <p:spPr>
          <a:xfrm>
            <a:off x="674405" y="1221836"/>
            <a:ext cx="4956377" cy="3035626"/>
          </a:xfrm>
          <a:custGeom>
            <a:avLst/>
            <a:gdLst/>
            <a:ahLst/>
            <a:cxnLst/>
            <a:rect l="l" t="t" r="r" b="b"/>
            <a:pathLst>
              <a:path w="277330" h="191363" extrusionOk="0">
                <a:moveTo>
                  <a:pt x="4751" y="0"/>
                </a:moveTo>
                <a:cubicBezTo>
                  <a:pt x="2252" y="0"/>
                  <a:pt x="1" y="2105"/>
                  <a:pt x="1" y="4833"/>
                </a:cubicBezTo>
                <a:lnTo>
                  <a:pt x="1" y="186284"/>
                </a:lnTo>
                <a:cubicBezTo>
                  <a:pt x="1" y="189012"/>
                  <a:pt x="2252" y="191363"/>
                  <a:pt x="4751" y="191363"/>
                </a:cubicBezTo>
                <a:lnTo>
                  <a:pt x="273033" y="191363"/>
                </a:lnTo>
                <a:cubicBezTo>
                  <a:pt x="275530" y="191363"/>
                  <a:pt x="277330" y="189012"/>
                  <a:pt x="277330" y="186284"/>
                </a:cubicBezTo>
                <a:lnTo>
                  <a:pt x="277330" y="4833"/>
                </a:lnTo>
                <a:cubicBezTo>
                  <a:pt x="277330" y="2104"/>
                  <a:pt x="275530" y="0"/>
                  <a:pt x="2730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8" name="Gambar 37">
            <a:extLst>
              <a:ext uri="{FF2B5EF4-FFF2-40B4-BE49-F238E27FC236}">
                <a16:creationId xmlns:a16="http://schemas.microsoft.com/office/drawing/2014/main" id="{6CEC12CD-0F98-402D-A03F-2DD0557A34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4405" y="1367778"/>
            <a:ext cx="5041900" cy="2679700"/>
          </a:xfrm>
          <a:prstGeom prst="rect">
            <a:avLst/>
          </a:prstGeom>
        </p:spPr>
      </p:pic>
      <p:grpSp>
        <p:nvGrpSpPr>
          <p:cNvPr id="33" name="Google Shape;898;p66">
            <a:extLst>
              <a:ext uri="{FF2B5EF4-FFF2-40B4-BE49-F238E27FC236}">
                <a16:creationId xmlns:a16="http://schemas.microsoft.com/office/drawing/2014/main" id="{8C9021D9-47E6-4609-B9BD-E29BA5C97D8F}"/>
              </a:ext>
            </a:extLst>
          </p:cNvPr>
          <p:cNvGrpSpPr/>
          <p:nvPr/>
        </p:nvGrpSpPr>
        <p:grpSpPr>
          <a:xfrm>
            <a:off x="318488" y="1104420"/>
            <a:ext cx="5658893" cy="3554001"/>
            <a:chOff x="1799375" y="2989800"/>
            <a:chExt cx="4020075" cy="2486950"/>
          </a:xfrm>
        </p:grpSpPr>
        <p:sp>
          <p:nvSpPr>
            <p:cNvPr id="34" name="Google Shape;899;p66">
              <a:extLst>
                <a:ext uri="{FF2B5EF4-FFF2-40B4-BE49-F238E27FC236}">
                  <a16:creationId xmlns:a16="http://schemas.microsoft.com/office/drawing/2014/main" id="{386C6207-6E37-44CD-B41F-D6E26B4A0C3B}"/>
                </a:ext>
              </a:extLst>
            </p:cNvPr>
            <p:cNvSpPr/>
            <p:nvPr/>
          </p:nvSpPr>
          <p:spPr>
            <a:xfrm>
              <a:off x="1799375" y="5262050"/>
              <a:ext cx="4020075" cy="214700"/>
            </a:xfrm>
            <a:custGeom>
              <a:avLst/>
              <a:gdLst/>
              <a:ahLst/>
              <a:cxnLst/>
              <a:rect l="l" t="t" r="r" b="b"/>
              <a:pathLst>
                <a:path w="160803" h="8588" extrusionOk="0">
                  <a:moveTo>
                    <a:pt x="0" y="0"/>
                  </a:moveTo>
                  <a:lnTo>
                    <a:pt x="0" y="8303"/>
                  </a:lnTo>
                  <a:cubicBezTo>
                    <a:pt x="0" y="8461"/>
                    <a:pt x="128" y="8588"/>
                    <a:pt x="286" y="8588"/>
                  </a:cubicBezTo>
                  <a:lnTo>
                    <a:pt x="160516" y="8588"/>
                  </a:lnTo>
                  <a:cubicBezTo>
                    <a:pt x="160674" y="8588"/>
                    <a:pt x="160803" y="8461"/>
                    <a:pt x="160803" y="8303"/>
                  </a:cubicBezTo>
                  <a:lnTo>
                    <a:pt x="160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00;p66">
              <a:extLst>
                <a:ext uri="{FF2B5EF4-FFF2-40B4-BE49-F238E27FC236}">
                  <a16:creationId xmlns:a16="http://schemas.microsoft.com/office/drawing/2014/main" id="{986E6386-15C1-4795-9BA6-BBA7F1AD9681}"/>
                </a:ext>
              </a:extLst>
            </p:cNvPr>
            <p:cNvSpPr/>
            <p:nvPr/>
          </p:nvSpPr>
          <p:spPr>
            <a:xfrm>
              <a:off x="1954525" y="2989800"/>
              <a:ext cx="3710525" cy="2453750"/>
            </a:xfrm>
            <a:custGeom>
              <a:avLst/>
              <a:gdLst/>
              <a:ahLst/>
              <a:cxnLst/>
              <a:rect l="l" t="t" r="r" b="b"/>
              <a:pathLst>
                <a:path w="148421" h="98150" extrusionOk="0">
                  <a:moveTo>
                    <a:pt x="144022" y="3901"/>
                  </a:moveTo>
                  <a:lnTo>
                    <a:pt x="144021" y="86785"/>
                  </a:lnTo>
                  <a:lnTo>
                    <a:pt x="3985" y="86785"/>
                  </a:lnTo>
                  <a:lnTo>
                    <a:pt x="3985" y="3901"/>
                  </a:lnTo>
                  <a:close/>
                  <a:moveTo>
                    <a:pt x="6895" y="0"/>
                  </a:moveTo>
                  <a:cubicBezTo>
                    <a:pt x="3087" y="0"/>
                    <a:pt x="1" y="3087"/>
                    <a:pt x="1" y="6895"/>
                  </a:cubicBezTo>
                  <a:lnTo>
                    <a:pt x="1" y="91255"/>
                  </a:lnTo>
                  <a:cubicBezTo>
                    <a:pt x="1" y="95063"/>
                    <a:pt x="3087" y="98150"/>
                    <a:pt x="6895" y="98150"/>
                  </a:cubicBezTo>
                  <a:lnTo>
                    <a:pt x="141526" y="98150"/>
                  </a:lnTo>
                  <a:cubicBezTo>
                    <a:pt x="145334" y="98150"/>
                    <a:pt x="148421" y="95063"/>
                    <a:pt x="148421" y="91255"/>
                  </a:cubicBezTo>
                  <a:lnTo>
                    <a:pt x="148421" y="6895"/>
                  </a:lnTo>
                  <a:cubicBezTo>
                    <a:pt x="148421" y="3087"/>
                    <a:pt x="145334" y="0"/>
                    <a:pt x="141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01;p66">
              <a:extLst>
                <a:ext uri="{FF2B5EF4-FFF2-40B4-BE49-F238E27FC236}">
                  <a16:creationId xmlns:a16="http://schemas.microsoft.com/office/drawing/2014/main" id="{95E1B2B6-CF54-4EDC-B269-9C7E0589F0B8}"/>
                </a:ext>
              </a:extLst>
            </p:cNvPr>
            <p:cNvSpPr/>
            <p:nvPr/>
          </p:nvSpPr>
          <p:spPr>
            <a:xfrm>
              <a:off x="3444025" y="5262050"/>
              <a:ext cx="798150" cy="79375"/>
            </a:xfrm>
            <a:custGeom>
              <a:avLst/>
              <a:gdLst/>
              <a:ahLst/>
              <a:cxnLst/>
              <a:rect l="l" t="t" r="r" b="b"/>
              <a:pathLst>
                <a:path w="31926" h="3175" extrusionOk="0">
                  <a:moveTo>
                    <a:pt x="0" y="0"/>
                  </a:moveTo>
                  <a:lnTo>
                    <a:pt x="1995" y="3174"/>
                  </a:lnTo>
                  <a:lnTo>
                    <a:pt x="30074" y="3174"/>
                  </a:lnTo>
                  <a:lnTo>
                    <a:pt x="3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02;p66">
              <a:extLst>
                <a:ext uri="{FF2B5EF4-FFF2-40B4-BE49-F238E27FC236}">
                  <a16:creationId xmlns:a16="http://schemas.microsoft.com/office/drawing/2014/main" id="{4CC3B483-1E4B-4949-8268-AD0AC823708E}"/>
                </a:ext>
              </a:extLst>
            </p:cNvPr>
            <p:cNvSpPr/>
            <p:nvPr/>
          </p:nvSpPr>
          <p:spPr>
            <a:xfrm>
              <a:off x="1954525" y="5263725"/>
              <a:ext cx="3710525" cy="11825"/>
            </a:xfrm>
            <a:custGeom>
              <a:avLst/>
              <a:gdLst/>
              <a:ahLst/>
              <a:cxnLst/>
              <a:rect l="l" t="t" r="r" b="b"/>
              <a:pathLst>
                <a:path w="148421" h="473" extrusionOk="0">
                  <a:moveTo>
                    <a:pt x="1" y="0"/>
                  </a:moveTo>
                  <a:lnTo>
                    <a:pt x="1" y="472"/>
                  </a:lnTo>
                  <a:lnTo>
                    <a:pt x="148421" y="472"/>
                  </a:lnTo>
                  <a:lnTo>
                    <a:pt x="148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69287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66"/>
          <p:cNvSpPr txBox="1">
            <a:spLocks noGrp="1"/>
          </p:cNvSpPr>
          <p:nvPr>
            <p:ph type="body" idx="1"/>
          </p:nvPr>
        </p:nvSpPr>
        <p:spPr>
          <a:xfrm>
            <a:off x="5017467" y="1345042"/>
            <a:ext cx="3516847" cy="2249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lanjut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mengenai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fviz_dend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Jalankan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perintah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en-ID" sz="18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fviz_dend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638;p55">
            <a:extLst>
              <a:ext uri="{FF2B5EF4-FFF2-40B4-BE49-F238E27FC236}">
                <a16:creationId xmlns:a16="http://schemas.microsoft.com/office/drawing/2014/main" id="{4D2AEEA9-B0E5-4249-9680-90ACE97BFCC3}"/>
              </a:ext>
            </a:extLst>
          </p:cNvPr>
          <p:cNvSpPr txBox="1">
            <a:spLocks/>
          </p:cNvSpPr>
          <p:nvPr/>
        </p:nvSpPr>
        <p:spPr>
          <a:xfrm>
            <a:off x="514650" y="569302"/>
            <a:ext cx="81147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tects Daughter"/>
              <a:buNone/>
              <a:defRPr sz="26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/>
              <a:t>Agglomerative Hierarchical Clustering</a:t>
            </a:r>
            <a:endParaRPr lang="en-ID" dirty="0"/>
          </a:p>
        </p:txBody>
      </p:sp>
      <p:pic>
        <p:nvPicPr>
          <p:cNvPr id="33" name="Gambar 32">
            <a:extLst>
              <a:ext uri="{FF2B5EF4-FFF2-40B4-BE49-F238E27FC236}">
                <a16:creationId xmlns:a16="http://schemas.microsoft.com/office/drawing/2014/main" id="{1883E965-471E-45AE-B20C-AD6152BDBAA9}"/>
              </a:ext>
            </a:extLst>
          </p:cNvPr>
          <p:cNvPicPr/>
          <p:nvPr/>
        </p:nvPicPr>
        <p:blipFill rotWithShape="1">
          <a:blip r:embed="rId3"/>
          <a:srcRect r="49480"/>
          <a:stretch/>
        </p:blipFill>
        <p:spPr>
          <a:xfrm>
            <a:off x="715545" y="1529145"/>
            <a:ext cx="3627855" cy="2199510"/>
          </a:xfrm>
          <a:prstGeom prst="rect">
            <a:avLst/>
          </a:prstGeom>
        </p:spPr>
      </p:pic>
      <p:grpSp>
        <p:nvGrpSpPr>
          <p:cNvPr id="898" name="Google Shape;898;p66"/>
          <p:cNvGrpSpPr/>
          <p:nvPr/>
        </p:nvGrpSpPr>
        <p:grpSpPr>
          <a:xfrm>
            <a:off x="444349" y="1431730"/>
            <a:ext cx="4151720" cy="2607439"/>
            <a:chOff x="1799375" y="2989800"/>
            <a:chExt cx="4020075" cy="2486950"/>
          </a:xfrm>
        </p:grpSpPr>
        <p:sp>
          <p:nvSpPr>
            <p:cNvPr id="899" name="Google Shape;899;p66"/>
            <p:cNvSpPr/>
            <p:nvPr/>
          </p:nvSpPr>
          <p:spPr>
            <a:xfrm>
              <a:off x="1799375" y="5262050"/>
              <a:ext cx="4020075" cy="214700"/>
            </a:xfrm>
            <a:custGeom>
              <a:avLst/>
              <a:gdLst/>
              <a:ahLst/>
              <a:cxnLst/>
              <a:rect l="l" t="t" r="r" b="b"/>
              <a:pathLst>
                <a:path w="160803" h="8588" extrusionOk="0">
                  <a:moveTo>
                    <a:pt x="0" y="0"/>
                  </a:moveTo>
                  <a:lnTo>
                    <a:pt x="0" y="8303"/>
                  </a:lnTo>
                  <a:cubicBezTo>
                    <a:pt x="0" y="8461"/>
                    <a:pt x="128" y="8588"/>
                    <a:pt x="286" y="8588"/>
                  </a:cubicBezTo>
                  <a:lnTo>
                    <a:pt x="160516" y="8588"/>
                  </a:lnTo>
                  <a:cubicBezTo>
                    <a:pt x="160674" y="8588"/>
                    <a:pt x="160803" y="8461"/>
                    <a:pt x="160803" y="8303"/>
                  </a:cubicBezTo>
                  <a:lnTo>
                    <a:pt x="160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6"/>
            <p:cNvSpPr/>
            <p:nvPr/>
          </p:nvSpPr>
          <p:spPr>
            <a:xfrm>
              <a:off x="1954525" y="2989800"/>
              <a:ext cx="3710525" cy="2453750"/>
            </a:xfrm>
            <a:custGeom>
              <a:avLst/>
              <a:gdLst/>
              <a:ahLst/>
              <a:cxnLst/>
              <a:rect l="l" t="t" r="r" b="b"/>
              <a:pathLst>
                <a:path w="148421" h="98150" extrusionOk="0">
                  <a:moveTo>
                    <a:pt x="144022" y="3901"/>
                  </a:moveTo>
                  <a:lnTo>
                    <a:pt x="144021" y="86785"/>
                  </a:lnTo>
                  <a:lnTo>
                    <a:pt x="3985" y="86785"/>
                  </a:lnTo>
                  <a:lnTo>
                    <a:pt x="3985" y="3901"/>
                  </a:lnTo>
                  <a:close/>
                  <a:moveTo>
                    <a:pt x="6895" y="0"/>
                  </a:moveTo>
                  <a:cubicBezTo>
                    <a:pt x="3087" y="0"/>
                    <a:pt x="1" y="3087"/>
                    <a:pt x="1" y="6895"/>
                  </a:cubicBezTo>
                  <a:lnTo>
                    <a:pt x="1" y="91255"/>
                  </a:lnTo>
                  <a:cubicBezTo>
                    <a:pt x="1" y="95063"/>
                    <a:pt x="3087" y="98150"/>
                    <a:pt x="6895" y="98150"/>
                  </a:cubicBezTo>
                  <a:lnTo>
                    <a:pt x="141526" y="98150"/>
                  </a:lnTo>
                  <a:cubicBezTo>
                    <a:pt x="145334" y="98150"/>
                    <a:pt x="148421" y="95063"/>
                    <a:pt x="148421" y="91255"/>
                  </a:cubicBezTo>
                  <a:lnTo>
                    <a:pt x="148421" y="6895"/>
                  </a:lnTo>
                  <a:cubicBezTo>
                    <a:pt x="148421" y="3087"/>
                    <a:pt x="145334" y="0"/>
                    <a:pt x="141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6"/>
            <p:cNvSpPr/>
            <p:nvPr/>
          </p:nvSpPr>
          <p:spPr>
            <a:xfrm>
              <a:off x="3444025" y="5262050"/>
              <a:ext cx="798150" cy="79375"/>
            </a:xfrm>
            <a:custGeom>
              <a:avLst/>
              <a:gdLst/>
              <a:ahLst/>
              <a:cxnLst/>
              <a:rect l="l" t="t" r="r" b="b"/>
              <a:pathLst>
                <a:path w="31926" h="3175" extrusionOk="0">
                  <a:moveTo>
                    <a:pt x="0" y="0"/>
                  </a:moveTo>
                  <a:lnTo>
                    <a:pt x="1995" y="3174"/>
                  </a:lnTo>
                  <a:lnTo>
                    <a:pt x="30074" y="3174"/>
                  </a:lnTo>
                  <a:lnTo>
                    <a:pt x="3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6"/>
            <p:cNvSpPr/>
            <p:nvPr/>
          </p:nvSpPr>
          <p:spPr>
            <a:xfrm>
              <a:off x="1954525" y="5263725"/>
              <a:ext cx="3710525" cy="11825"/>
            </a:xfrm>
            <a:custGeom>
              <a:avLst/>
              <a:gdLst/>
              <a:ahLst/>
              <a:cxnLst/>
              <a:rect l="l" t="t" r="r" b="b"/>
              <a:pathLst>
                <a:path w="148421" h="473" extrusionOk="0">
                  <a:moveTo>
                    <a:pt x="1" y="0"/>
                  </a:moveTo>
                  <a:lnTo>
                    <a:pt x="1" y="472"/>
                  </a:lnTo>
                  <a:lnTo>
                    <a:pt x="148421" y="472"/>
                  </a:lnTo>
                  <a:lnTo>
                    <a:pt x="148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235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638;p55">
            <a:extLst>
              <a:ext uri="{FF2B5EF4-FFF2-40B4-BE49-F238E27FC236}">
                <a16:creationId xmlns:a16="http://schemas.microsoft.com/office/drawing/2014/main" id="{4D2AEEA9-B0E5-4249-9680-90ACE97BFCC3}"/>
              </a:ext>
            </a:extLst>
          </p:cNvPr>
          <p:cNvSpPr txBox="1">
            <a:spLocks/>
          </p:cNvSpPr>
          <p:nvPr/>
        </p:nvSpPr>
        <p:spPr>
          <a:xfrm>
            <a:off x="514650" y="569302"/>
            <a:ext cx="81147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tects Daughter"/>
              <a:buNone/>
              <a:defRPr sz="26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/>
              <a:t>Agglomerative Hierarchical Clustering</a:t>
            </a:r>
            <a:endParaRPr lang="en-ID" dirty="0"/>
          </a:p>
        </p:txBody>
      </p:sp>
      <p:sp>
        <p:nvSpPr>
          <p:cNvPr id="43" name="Google Shape;395;p45">
            <a:extLst>
              <a:ext uri="{FF2B5EF4-FFF2-40B4-BE49-F238E27FC236}">
                <a16:creationId xmlns:a16="http://schemas.microsoft.com/office/drawing/2014/main" id="{87307CFA-7FB1-4493-AE45-8FBF1A7731DD}"/>
              </a:ext>
            </a:extLst>
          </p:cNvPr>
          <p:cNvSpPr/>
          <p:nvPr/>
        </p:nvSpPr>
        <p:spPr>
          <a:xfrm>
            <a:off x="684878" y="1230999"/>
            <a:ext cx="5423761" cy="3304974"/>
          </a:xfrm>
          <a:custGeom>
            <a:avLst/>
            <a:gdLst/>
            <a:ahLst/>
            <a:cxnLst/>
            <a:rect l="l" t="t" r="r" b="b"/>
            <a:pathLst>
              <a:path w="277330" h="191363" extrusionOk="0">
                <a:moveTo>
                  <a:pt x="4751" y="0"/>
                </a:moveTo>
                <a:cubicBezTo>
                  <a:pt x="2252" y="0"/>
                  <a:pt x="1" y="2105"/>
                  <a:pt x="1" y="4833"/>
                </a:cubicBezTo>
                <a:lnTo>
                  <a:pt x="1" y="186284"/>
                </a:lnTo>
                <a:cubicBezTo>
                  <a:pt x="1" y="189012"/>
                  <a:pt x="2252" y="191363"/>
                  <a:pt x="4751" y="191363"/>
                </a:cubicBezTo>
                <a:lnTo>
                  <a:pt x="273033" y="191363"/>
                </a:lnTo>
                <a:cubicBezTo>
                  <a:pt x="275530" y="191363"/>
                  <a:pt x="277330" y="189012"/>
                  <a:pt x="277330" y="186284"/>
                </a:cubicBezTo>
                <a:lnTo>
                  <a:pt x="277330" y="4833"/>
                </a:lnTo>
                <a:cubicBezTo>
                  <a:pt x="277330" y="2104"/>
                  <a:pt x="275530" y="0"/>
                  <a:pt x="2730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" name="Google Shape;898;p66">
            <a:extLst>
              <a:ext uri="{FF2B5EF4-FFF2-40B4-BE49-F238E27FC236}">
                <a16:creationId xmlns:a16="http://schemas.microsoft.com/office/drawing/2014/main" id="{8C9021D9-47E6-4609-B9BD-E29BA5C97D8F}"/>
              </a:ext>
            </a:extLst>
          </p:cNvPr>
          <p:cNvGrpSpPr/>
          <p:nvPr/>
        </p:nvGrpSpPr>
        <p:grpSpPr>
          <a:xfrm>
            <a:off x="318488" y="1104420"/>
            <a:ext cx="6158748" cy="3867929"/>
            <a:chOff x="1799375" y="2989800"/>
            <a:chExt cx="4020075" cy="2486950"/>
          </a:xfrm>
        </p:grpSpPr>
        <p:sp>
          <p:nvSpPr>
            <p:cNvPr id="34" name="Google Shape;899;p66">
              <a:extLst>
                <a:ext uri="{FF2B5EF4-FFF2-40B4-BE49-F238E27FC236}">
                  <a16:creationId xmlns:a16="http://schemas.microsoft.com/office/drawing/2014/main" id="{386C6207-6E37-44CD-B41F-D6E26B4A0C3B}"/>
                </a:ext>
              </a:extLst>
            </p:cNvPr>
            <p:cNvSpPr/>
            <p:nvPr/>
          </p:nvSpPr>
          <p:spPr>
            <a:xfrm>
              <a:off x="1799375" y="5262050"/>
              <a:ext cx="4020075" cy="214700"/>
            </a:xfrm>
            <a:custGeom>
              <a:avLst/>
              <a:gdLst/>
              <a:ahLst/>
              <a:cxnLst/>
              <a:rect l="l" t="t" r="r" b="b"/>
              <a:pathLst>
                <a:path w="160803" h="8588" extrusionOk="0">
                  <a:moveTo>
                    <a:pt x="0" y="0"/>
                  </a:moveTo>
                  <a:lnTo>
                    <a:pt x="0" y="8303"/>
                  </a:lnTo>
                  <a:cubicBezTo>
                    <a:pt x="0" y="8461"/>
                    <a:pt x="128" y="8588"/>
                    <a:pt x="286" y="8588"/>
                  </a:cubicBezTo>
                  <a:lnTo>
                    <a:pt x="160516" y="8588"/>
                  </a:lnTo>
                  <a:cubicBezTo>
                    <a:pt x="160674" y="8588"/>
                    <a:pt x="160803" y="8461"/>
                    <a:pt x="160803" y="8303"/>
                  </a:cubicBezTo>
                  <a:lnTo>
                    <a:pt x="160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00;p66">
              <a:extLst>
                <a:ext uri="{FF2B5EF4-FFF2-40B4-BE49-F238E27FC236}">
                  <a16:creationId xmlns:a16="http://schemas.microsoft.com/office/drawing/2014/main" id="{986E6386-15C1-4795-9BA6-BBA7F1AD9681}"/>
                </a:ext>
              </a:extLst>
            </p:cNvPr>
            <p:cNvSpPr/>
            <p:nvPr/>
          </p:nvSpPr>
          <p:spPr>
            <a:xfrm>
              <a:off x="1954525" y="2989800"/>
              <a:ext cx="3710525" cy="2453750"/>
            </a:xfrm>
            <a:custGeom>
              <a:avLst/>
              <a:gdLst/>
              <a:ahLst/>
              <a:cxnLst/>
              <a:rect l="l" t="t" r="r" b="b"/>
              <a:pathLst>
                <a:path w="148421" h="98150" extrusionOk="0">
                  <a:moveTo>
                    <a:pt x="144022" y="3901"/>
                  </a:moveTo>
                  <a:lnTo>
                    <a:pt x="144021" y="86785"/>
                  </a:lnTo>
                  <a:lnTo>
                    <a:pt x="3985" y="86785"/>
                  </a:lnTo>
                  <a:lnTo>
                    <a:pt x="3985" y="3901"/>
                  </a:lnTo>
                  <a:close/>
                  <a:moveTo>
                    <a:pt x="6895" y="0"/>
                  </a:moveTo>
                  <a:cubicBezTo>
                    <a:pt x="3087" y="0"/>
                    <a:pt x="1" y="3087"/>
                    <a:pt x="1" y="6895"/>
                  </a:cubicBezTo>
                  <a:lnTo>
                    <a:pt x="1" y="91255"/>
                  </a:lnTo>
                  <a:cubicBezTo>
                    <a:pt x="1" y="95063"/>
                    <a:pt x="3087" y="98150"/>
                    <a:pt x="6895" y="98150"/>
                  </a:cubicBezTo>
                  <a:lnTo>
                    <a:pt x="141526" y="98150"/>
                  </a:lnTo>
                  <a:cubicBezTo>
                    <a:pt x="145334" y="98150"/>
                    <a:pt x="148421" y="95063"/>
                    <a:pt x="148421" y="91255"/>
                  </a:cubicBezTo>
                  <a:lnTo>
                    <a:pt x="148421" y="6895"/>
                  </a:lnTo>
                  <a:cubicBezTo>
                    <a:pt x="148421" y="3087"/>
                    <a:pt x="145334" y="0"/>
                    <a:pt x="141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01;p66">
              <a:extLst>
                <a:ext uri="{FF2B5EF4-FFF2-40B4-BE49-F238E27FC236}">
                  <a16:creationId xmlns:a16="http://schemas.microsoft.com/office/drawing/2014/main" id="{95E1B2B6-CF54-4EDC-B269-9C7E0589F0B8}"/>
                </a:ext>
              </a:extLst>
            </p:cNvPr>
            <p:cNvSpPr/>
            <p:nvPr/>
          </p:nvSpPr>
          <p:spPr>
            <a:xfrm>
              <a:off x="3444025" y="5262050"/>
              <a:ext cx="798150" cy="79375"/>
            </a:xfrm>
            <a:custGeom>
              <a:avLst/>
              <a:gdLst/>
              <a:ahLst/>
              <a:cxnLst/>
              <a:rect l="l" t="t" r="r" b="b"/>
              <a:pathLst>
                <a:path w="31926" h="3175" extrusionOk="0">
                  <a:moveTo>
                    <a:pt x="0" y="0"/>
                  </a:moveTo>
                  <a:lnTo>
                    <a:pt x="1995" y="3174"/>
                  </a:lnTo>
                  <a:lnTo>
                    <a:pt x="30074" y="3174"/>
                  </a:lnTo>
                  <a:lnTo>
                    <a:pt x="3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02;p66">
              <a:extLst>
                <a:ext uri="{FF2B5EF4-FFF2-40B4-BE49-F238E27FC236}">
                  <a16:creationId xmlns:a16="http://schemas.microsoft.com/office/drawing/2014/main" id="{4CC3B483-1E4B-4949-8268-AD0AC823708E}"/>
                </a:ext>
              </a:extLst>
            </p:cNvPr>
            <p:cNvSpPr/>
            <p:nvPr/>
          </p:nvSpPr>
          <p:spPr>
            <a:xfrm>
              <a:off x="1954525" y="5263725"/>
              <a:ext cx="3710525" cy="11825"/>
            </a:xfrm>
            <a:custGeom>
              <a:avLst/>
              <a:gdLst/>
              <a:ahLst/>
              <a:cxnLst/>
              <a:rect l="l" t="t" r="r" b="b"/>
              <a:pathLst>
                <a:path w="148421" h="473" extrusionOk="0">
                  <a:moveTo>
                    <a:pt x="1" y="0"/>
                  </a:moveTo>
                  <a:lnTo>
                    <a:pt x="1" y="472"/>
                  </a:lnTo>
                  <a:lnTo>
                    <a:pt x="148421" y="472"/>
                  </a:lnTo>
                  <a:lnTo>
                    <a:pt x="148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" name="Gambar 40">
            <a:extLst>
              <a:ext uri="{FF2B5EF4-FFF2-40B4-BE49-F238E27FC236}">
                <a16:creationId xmlns:a16="http://schemas.microsoft.com/office/drawing/2014/main" id="{40AAF0D7-67B2-4753-A29A-8575E925C1E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64374" y="2273877"/>
            <a:ext cx="5041900" cy="2457450"/>
          </a:xfrm>
          <a:prstGeom prst="rect">
            <a:avLst/>
          </a:prstGeom>
        </p:spPr>
      </p:pic>
      <p:pic>
        <p:nvPicPr>
          <p:cNvPr id="40" name="Gambar 39">
            <a:extLst>
              <a:ext uri="{FF2B5EF4-FFF2-40B4-BE49-F238E27FC236}">
                <a16:creationId xmlns:a16="http://schemas.microsoft.com/office/drawing/2014/main" id="{3A5CE034-C7F3-4C40-AF4D-305C3A838E31}"/>
              </a:ext>
            </a:extLst>
          </p:cNvPr>
          <p:cNvPicPr/>
          <p:nvPr/>
        </p:nvPicPr>
        <p:blipFill rotWithShape="1">
          <a:blip r:embed="rId4"/>
          <a:srcRect b="68141"/>
          <a:stretch/>
        </p:blipFill>
        <p:spPr bwMode="auto">
          <a:xfrm>
            <a:off x="870525" y="1249729"/>
            <a:ext cx="5041900" cy="1028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8697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638;p55">
            <a:extLst>
              <a:ext uri="{FF2B5EF4-FFF2-40B4-BE49-F238E27FC236}">
                <a16:creationId xmlns:a16="http://schemas.microsoft.com/office/drawing/2014/main" id="{4D2AEEA9-B0E5-4249-9680-90ACE97BFCC3}"/>
              </a:ext>
            </a:extLst>
          </p:cNvPr>
          <p:cNvSpPr txBox="1">
            <a:spLocks/>
          </p:cNvSpPr>
          <p:nvPr/>
        </p:nvSpPr>
        <p:spPr>
          <a:xfrm>
            <a:off x="514650" y="569302"/>
            <a:ext cx="81147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tects Daughter"/>
              <a:buNone/>
              <a:defRPr sz="26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dirty="0"/>
              <a:t>Agglomerative Hierarchical Clustering</a:t>
            </a:r>
          </a:p>
        </p:txBody>
      </p:sp>
      <p:sp>
        <p:nvSpPr>
          <p:cNvPr id="39" name="Google Shape;395;p45">
            <a:extLst>
              <a:ext uri="{FF2B5EF4-FFF2-40B4-BE49-F238E27FC236}">
                <a16:creationId xmlns:a16="http://schemas.microsoft.com/office/drawing/2014/main" id="{B61861FF-E41A-46D9-8561-D6FCC926D91A}"/>
              </a:ext>
            </a:extLst>
          </p:cNvPr>
          <p:cNvSpPr/>
          <p:nvPr/>
        </p:nvSpPr>
        <p:spPr>
          <a:xfrm>
            <a:off x="387012" y="1050195"/>
            <a:ext cx="5938942" cy="3624142"/>
          </a:xfrm>
          <a:custGeom>
            <a:avLst/>
            <a:gdLst/>
            <a:ahLst/>
            <a:cxnLst/>
            <a:rect l="l" t="t" r="r" b="b"/>
            <a:pathLst>
              <a:path w="277330" h="191363" extrusionOk="0">
                <a:moveTo>
                  <a:pt x="4751" y="0"/>
                </a:moveTo>
                <a:cubicBezTo>
                  <a:pt x="2252" y="0"/>
                  <a:pt x="1" y="2105"/>
                  <a:pt x="1" y="4833"/>
                </a:cubicBezTo>
                <a:lnTo>
                  <a:pt x="1" y="186284"/>
                </a:lnTo>
                <a:cubicBezTo>
                  <a:pt x="1" y="189012"/>
                  <a:pt x="2252" y="191363"/>
                  <a:pt x="4751" y="191363"/>
                </a:cubicBezTo>
                <a:lnTo>
                  <a:pt x="273033" y="191363"/>
                </a:lnTo>
                <a:cubicBezTo>
                  <a:pt x="275530" y="191363"/>
                  <a:pt x="277330" y="189012"/>
                  <a:pt x="277330" y="186284"/>
                </a:cubicBezTo>
                <a:lnTo>
                  <a:pt x="277330" y="4833"/>
                </a:lnTo>
                <a:cubicBezTo>
                  <a:pt x="277330" y="2104"/>
                  <a:pt x="275530" y="0"/>
                  <a:pt x="2730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8" name="Gambar 37">
            <a:extLst>
              <a:ext uri="{FF2B5EF4-FFF2-40B4-BE49-F238E27FC236}">
                <a16:creationId xmlns:a16="http://schemas.microsoft.com/office/drawing/2014/main" id="{CCA9AC0F-5AE2-41DD-9AB8-07B9BC163EC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2629" y="1103410"/>
            <a:ext cx="5041900" cy="2750820"/>
          </a:xfrm>
          <a:prstGeom prst="rect">
            <a:avLst/>
          </a:prstGeom>
        </p:spPr>
      </p:pic>
      <p:grpSp>
        <p:nvGrpSpPr>
          <p:cNvPr id="33" name="Google Shape;898;p66">
            <a:extLst>
              <a:ext uri="{FF2B5EF4-FFF2-40B4-BE49-F238E27FC236}">
                <a16:creationId xmlns:a16="http://schemas.microsoft.com/office/drawing/2014/main" id="{8C9021D9-47E6-4609-B9BD-E29BA5C97D8F}"/>
              </a:ext>
            </a:extLst>
          </p:cNvPr>
          <p:cNvGrpSpPr/>
          <p:nvPr/>
        </p:nvGrpSpPr>
        <p:grpSpPr>
          <a:xfrm>
            <a:off x="35085" y="926432"/>
            <a:ext cx="6714668" cy="4217068"/>
            <a:chOff x="1799375" y="2989800"/>
            <a:chExt cx="4020075" cy="2486950"/>
          </a:xfrm>
        </p:grpSpPr>
        <p:sp>
          <p:nvSpPr>
            <p:cNvPr id="34" name="Google Shape;899;p66">
              <a:extLst>
                <a:ext uri="{FF2B5EF4-FFF2-40B4-BE49-F238E27FC236}">
                  <a16:creationId xmlns:a16="http://schemas.microsoft.com/office/drawing/2014/main" id="{386C6207-6E37-44CD-B41F-D6E26B4A0C3B}"/>
                </a:ext>
              </a:extLst>
            </p:cNvPr>
            <p:cNvSpPr/>
            <p:nvPr/>
          </p:nvSpPr>
          <p:spPr>
            <a:xfrm>
              <a:off x="1799375" y="5262050"/>
              <a:ext cx="4020075" cy="214700"/>
            </a:xfrm>
            <a:custGeom>
              <a:avLst/>
              <a:gdLst/>
              <a:ahLst/>
              <a:cxnLst/>
              <a:rect l="l" t="t" r="r" b="b"/>
              <a:pathLst>
                <a:path w="160803" h="8588" extrusionOk="0">
                  <a:moveTo>
                    <a:pt x="0" y="0"/>
                  </a:moveTo>
                  <a:lnTo>
                    <a:pt x="0" y="8303"/>
                  </a:lnTo>
                  <a:cubicBezTo>
                    <a:pt x="0" y="8461"/>
                    <a:pt x="128" y="8588"/>
                    <a:pt x="286" y="8588"/>
                  </a:cubicBezTo>
                  <a:lnTo>
                    <a:pt x="160516" y="8588"/>
                  </a:lnTo>
                  <a:cubicBezTo>
                    <a:pt x="160674" y="8588"/>
                    <a:pt x="160803" y="8461"/>
                    <a:pt x="160803" y="8303"/>
                  </a:cubicBezTo>
                  <a:lnTo>
                    <a:pt x="160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00;p66">
              <a:extLst>
                <a:ext uri="{FF2B5EF4-FFF2-40B4-BE49-F238E27FC236}">
                  <a16:creationId xmlns:a16="http://schemas.microsoft.com/office/drawing/2014/main" id="{986E6386-15C1-4795-9BA6-BBA7F1AD9681}"/>
                </a:ext>
              </a:extLst>
            </p:cNvPr>
            <p:cNvSpPr/>
            <p:nvPr/>
          </p:nvSpPr>
          <p:spPr>
            <a:xfrm>
              <a:off x="1954525" y="2989800"/>
              <a:ext cx="3710525" cy="2453750"/>
            </a:xfrm>
            <a:custGeom>
              <a:avLst/>
              <a:gdLst/>
              <a:ahLst/>
              <a:cxnLst/>
              <a:rect l="l" t="t" r="r" b="b"/>
              <a:pathLst>
                <a:path w="148421" h="98150" extrusionOk="0">
                  <a:moveTo>
                    <a:pt x="144022" y="3901"/>
                  </a:moveTo>
                  <a:lnTo>
                    <a:pt x="144021" y="86785"/>
                  </a:lnTo>
                  <a:lnTo>
                    <a:pt x="3985" y="86785"/>
                  </a:lnTo>
                  <a:lnTo>
                    <a:pt x="3985" y="3901"/>
                  </a:lnTo>
                  <a:close/>
                  <a:moveTo>
                    <a:pt x="6895" y="0"/>
                  </a:moveTo>
                  <a:cubicBezTo>
                    <a:pt x="3087" y="0"/>
                    <a:pt x="1" y="3087"/>
                    <a:pt x="1" y="6895"/>
                  </a:cubicBezTo>
                  <a:lnTo>
                    <a:pt x="1" y="91255"/>
                  </a:lnTo>
                  <a:cubicBezTo>
                    <a:pt x="1" y="95063"/>
                    <a:pt x="3087" y="98150"/>
                    <a:pt x="6895" y="98150"/>
                  </a:cubicBezTo>
                  <a:lnTo>
                    <a:pt x="141526" y="98150"/>
                  </a:lnTo>
                  <a:cubicBezTo>
                    <a:pt x="145334" y="98150"/>
                    <a:pt x="148421" y="95063"/>
                    <a:pt x="148421" y="91255"/>
                  </a:cubicBezTo>
                  <a:lnTo>
                    <a:pt x="148421" y="6895"/>
                  </a:lnTo>
                  <a:cubicBezTo>
                    <a:pt x="148421" y="3087"/>
                    <a:pt x="145334" y="0"/>
                    <a:pt x="141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01;p66">
              <a:extLst>
                <a:ext uri="{FF2B5EF4-FFF2-40B4-BE49-F238E27FC236}">
                  <a16:creationId xmlns:a16="http://schemas.microsoft.com/office/drawing/2014/main" id="{95E1B2B6-CF54-4EDC-B269-9C7E0589F0B8}"/>
                </a:ext>
              </a:extLst>
            </p:cNvPr>
            <p:cNvSpPr/>
            <p:nvPr/>
          </p:nvSpPr>
          <p:spPr>
            <a:xfrm>
              <a:off x="3444025" y="5262050"/>
              <a:ext cx="798150" cy="79375"/>
            </a:xfrm>
            <a:custGeom>
              <a:avLst/>
              <a:gdLst/>
              <a:ahLst/>
              <a:cxnLst/>
              <a:rect l="l" t="t" r="r" b="b"/>
              <a:pathLst>
                <a:path w="31926" h="3175" extrusionOk="0">
                  <a:moveTo>
                    <a:pt x="0" y="0"/>
                  </a:moveTo>
                  <a:lnTo>
                    <a:pt x="1995" y="3174"/>
                  </a:lnTo>
                  <a:lnTo>
                    <a:pt x="30074" y="3174"/>
                  </a:lnTo>
                  <a:lnTo>
                    <a:pt x="3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02;p66">
              <a:extLst>
                <a:ext uri="{FF2B5EF4-FFF2-40B4-BE49-F238E27FC236}">
                  <a16:creationId xmlns:a16="http://schemas.microsoft.com/office/drawing/2014/main" id="{4CC3B483-1E4B-4949-8268-AD0AC823708E}"/>
                </a:ext>
              </a:extLst>
            </p:cNvPr>
            <p:cNvSpPr/>
            <p:nvPr/>
          </p:nvSpPr>
          <p:spPr>
            <a:xfrm>
              <a:off x="1954525" y="5263725"/>
              <a:ext cx="3710525" cy="11825"/>
            </a:xfrm>
            <a:custGeom>
              <a:avLst/>
              <a:gdLst/>
              <a:ahLst/>
              <a:cxnLst/>
              <a:rect l="l" t="t" r="r" b="b"/>
              <a:pathLst>
                <a:path w="148421" h="473" extrusionOk="0">
                  <a:moveTo>
                    <a:pt x="1" y="0"/>
                  </a:moveTo>
                  <a:lnTo>
                    <a:pt x="1" y="472"/>
                  </a:lnTo>
                  <a:lnTo>
                    <a:pt x="148421" y="472"/>
                  </a:lnTo>
                  <a:lnTo>
                    <a:pt x="148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" name="Gambar 41">
            <a:extLst>
              <a:ext uri="{FF2B5EF4-FFF2-40B4-BE49-F238E27FC236}">
                <a16:creationId xmlns:a16="http://schemas.microsoft.com/office/drawing/2014/main" id="{06200D3E-1F94-4A92-B508-58D34F3B2FE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80912" y="3854230"/>
            <a:ext cx="5041900" cy="115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75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638;p55">
            <a:extLst>
              <a:ext uri="{FF2B5EF4-FFF2-40B4-BE49-F238E27FC236}">
                <a16:creationId xmlns:a16="http://schemas.microsoft.com/office/drawing/2014/main" id="{4D2AEEA9-B0E5-4249-9680-90ACE97BFCC3}"/>
              </a:ext>
            </a:extLst>
          </p:cNvPr>
          <p:cNvSpPr txBox="1">
            <a:spLocks/>
          </p:cNvSpPr>
          <p:nvPr/>
        </p:nvSpPr>
        <p:spPr>
          <a:xfrm>
            <a:off x="514650" y="569302"/>
            <a:ext cx="81147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tects Daughter"/>
              <a:buNone/>
              <a:defRPr sz="26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/>
              <a:t>Agglomerative Hierarchical Clustering</a:t>
            </a:r>
            <a:endParaRPr lang="en-ID" dirty="0"/>
          </a:p>
        </p:txBody>
      </p:sp>
      <p:sp>
        <p:nvSpPr>
          <p:cNvPr id="39" name="Google Shape;395;p45">
            <a:extLst>
              <a:ext uri="{FF2B5EF4-FFF2-40B4-BE49-F238E27FC236}">
                <a16:creationId xmlns:a16="http://schemas.microsoft.com/office/drawing/2014/main" id="{B61861FF-E41A-46D9-8561-D6FCC926D91A}"/>
              </a:ext>
            </a:extLst>
          </p:cNvPr>
          <p:cNvSpPr/>
          <p:nvPr/>
        </p:nvSpPr>
        <p:spPr>
          <a:xfrm>
            <a:off x="637674" y="1203158"/>
            <a:ext cx="5005137" cy="3054303"/>
          </a:xfrm>
          <a:custGeom>
            <a:avLst/>
            <a:gdLst/>
            <a:ahLst/>
            <a:cxnLst/>
            <a:rect l="l" t="t" r="r" b="b"/>
            <a:pathLst>
              <a:path w="277330" h="191363" extrusionOk="0">
                <a:moveTo>
                  <a:pt x="4751" y="0"/>
                </a:moveTo>
                <a:cubicBezTo>
                  <a:pt x="2252" y="0"/>
                  <a:pt x="1" y="2105"/>
                  <a:pt x="1" y="4833"/>
                </a:cubicBezTo>
                <a:lnTo>
                  <a:pt x="1" y="186284"/>
                </a:lnTo>
                <a:cubicBezTo>
                  <a:pt x="1" y="189012"/>
                  <a:pt x="2252" y="191363"/>
                  <a:pt x="4751" y="191363"/>
                </a:cubicBezTo>
                <a:lnTo>
                  <a:pt x="273033" y="191363"/>
                </a:lnTo>
                <a:cubicBezTo>
                  <a:pt x="275530" y="191363"/>
                  <a:pt x="277330" y="189012"/>
                  <a:pt x="277330" y="186284"/>
                </a:cubicBezTo>
                <a:lnTo>
                  <a:pt x="277330" y="4833"/>
                </a:lnTo>
                <a:cubicBezTo>
                  <a:pt x="277330" y="2104"/>
                  <a:pt x="275530" y="0"/>
                  <a:pt x="2730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1" name="Gambar 40">
            <a:extLst>
              <a:ext uri="{FF2B5EF4-FFF2-40B4-BE49-F238E27FC236}">
                <a16:creationId xmlns:a16="http://schemas.microsoft.com/office/drawing/2014/main" id="{8A3122F2-06B2-4F08-9F1F-54E199539CF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4405" y="1746619"/>
            <a:ext cx="5041900" cy="1962785"/>
          </a:xfrm>
          <a:prstGeom prst="rect">
            <a:avLst/>
          </a:prstGeom>
        </p:spPr>
      </p:pic>
      <p:grpSp>
        <p:nvGrpSpPr>
          <p:cNvPr id="33" name="Google Shape;898;p66">
            <a:extLst>
              <a:ext uri="{FF2B5EF4-FFF2-40B4-BE49-F238E27FC236}">
                <a16:creationId xmlns:a16="http://schemas.microsoft.com/office/drawing/2014/main" id="{8C9021D9-47E6-4609-B9BD-E29BA5C97D8F}"/>
              </a:ext>
            </a:extLst>
          </p:cNvPr>
          <p:cNvGrpSpPr/>
          <p:nvPr/>
        </p:nvGrpSpPr>
        <p:grpSpPr>
          <a:xfrm>
            <a:off x="318488" y="1104420"/>
            <a:ext cx="5658893" cy="3554001"/>
            <a:chOff x="1799375" y="2989800"/>
            <a:chExt cx="4020075" cy="2486950"/>
          </a:xfrm>
        </p:grpSpPr>
        <p:sp>
          <p:nvSpPr>
            <p:cNvPr id="34" name="Google Shape;899;p66">
              <a:extLst>
                <a:ext uri="{FF2B5EF4-FFF2-40B4-BE49-F238E27FC236}">
                  <a16:creationId xmlns:a16="http://schemas.microsoft.com/office/drawing/2014/main" id="{386C6207-6E37-44CD-B41F-D6E26B4A0C3B}"/>
                </a:ext>
              </a:extLst>
            </p:cNvPr>
            <p:cNvSpPr/>
            <p:nvPr/>
          </p:nvSpPr>
          <p:spPr>
            <a:xfrm>
              <a:off x="1799375" y="5262050"/>
              <a:ext cx="4020075" cy="214700"/>
            </a:xfrm>
            <a:custGeom>
              <a:avLst/>
              <a:gdLst/>
              <a:ahLst/>
              <a:cxnLst/>
              <a:rect l="l" t="t" r="r" b="b"/>
              <a:pathLst>
                <a:path w="160803" h="8588" extrusionOk="0">
                  <a:moveTo>
                    <a:pt x="0" y="0"/>
                  </a:moveTo>
                  <a:lnTo>
                    <a:pt x="0" y="8303"/>
                  </a:lnTo>
                  <a:cubicBezTo>
                    <a:pt x="0" y="8461"/>
                    <a:pt x="128" y="8588"/>
                    <a:pt x="286" y="8588"/>
                  </a:cubicBezTo>
                  <a:lnTo>
                    <a:pt x="160516" y="8588"/>
                  </a:lnTo>
                  <a:cubicBezTo>
                    <a:pt x="160674" y="8588"/>
                    <a:pt x="160803" y="8461"/>
                    <a:pt x="160803" y="8303"/>
                  </a:cubicBezTo>
                  <a:lnTo>
                    <a:pt x="160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00;p66">
              <a:extLst>
                <a:ext uri="{FF2B5EF4-FFF2-40B4-BE49-F238E27FC236}">
                  <a16:creationId xmlns:a16="http://schemas.microsoft.com/office/drawing/2014/main" id="{986E6386-15C1-4795-9BA6-BBA7F1AD9681}"/>
                </a:ext>
              </a:extLst>
            </p:cNvPr>
            <p:cNvSpPr/>
            <p:nvPr/>
          </p:nvSpPr>
          <p:spPr>
            <a:xfrm>
              <a:off x="1954525" y="2989800"/>
              <a:ext cx="3710525" cy="2453750"/>
            </a:xfrm>
            <a:custGeom>
              <a:avLst/>
              <a:gdLst/>
              <a:ahLst/>
              <a:cxnLst/>
              <a:rect l="l" t="t" r="r" b="b"/>
              <a:pathLst>
                <a:path w="148421" h="98150" extrusionOk="0">
                  <a:moveTo>
                    <a:pt x="144022" y="3901"/>
                  </a:moveTo>
                  <a:lnTo>
                    <a:pt x="144021" y="86785"/>
                  </a:lnTo>
                  <a:lnTo>
                    <a:pt x="3985" y="86785"/>
                  </a:lnTo>
                  <a:lnTo>
                    <a:pt x="3985" y="3901"/>
                  </a:lnTo>
                  <a:close/>
                  <a:moveTo>
                    <a:pt x="6895" y="0"/>
                  </a:moveTo>
                  <a:cubicBezTo>
                    <a:pt x="3087" y="0"/>
                    <a:pt x="1" y="3087"/>
                    <a:pt x="1" y="6895"/>
                  </a:cubicBezTo>
                  <a:lnTo>
                    <a:pt x="1" y="91255"/>
                  </a:lnTo>
                  <a:cubicBezTo>
                    <a:pt x="1" y="95063"/>
                    <a:pt x="3087" y="98150"/>
                    <a:pt x="6895" y="98150"/>
                  </a:cubicBezTo>
                  <a:lnTo>
                    <a:pt x="141526" y="98150"/>
                  </a:lnTo>
                  <a:cubicBezTo>
                    <a:pt x="145334" y="98150"/>
                    <a:pt x="148421" y="95063"/>
                    <a:pt x="148421" y="91255"/>
                  </a:cubicBezTo>
                  <a:lnTo>
                    <a:pt x="148421" y="6895"/>
                  </a:lnTo>
                  <a:cubicBezTo>
                    <a:pt x="148421" y="3087"/>
                    <a:pt x="145334" y="0"/>
                    <a:pt x="141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01;p66">
              <a:extLst>
                <a:ext uri="{FF2B5EF4-FFF2-40B4-BE49-F238E27FC236}">
                  <a16:creationId xmlns:a16="http://schemas.microsoft.com/office/drawing/2014/main" id="{95E1B2B6-CF54-4EDC-B269-9C7E0589F0B8}"/>
                </a:ext>
              </a:extLst>
            </p:cNvPr>
            <p:cNvSpPr/>
            <p:nvPr/>
          </p:nvSpPr>
          <p:spPr>
            <a:xfrm>
              <a:off x="3444025" y="5262050"/>
              <a:ext cx="798150" cy="79375"/>
            </a:xfrm>
            <a:custGeom>
              <a:avLst/>
              <a:gdLst/>
              <a:ahLst/>
              <a:cxnLst/>
              <a:rect l="l" t="t" r="r" b="b"/>
              <a:pathLst>
                <a:path w="31926" h="3175" extrusionOk="0">
                  <a:moveTo>
                    <a:pt x="0" y="0"/>
                  </a:moveTo>
                  <a:lnTo>
                    <a:pt x="1995" y="3174"/>
                  </a:lnTo>
                  <a:lnTo>
                    <a:pt x="30074" y="3174"/>
                  </a:lnTo>
                  <a:lnTo>
                    <a:pt x="3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02;p66">
              <a:extLst>
                <a:ext uri="{FF2B5EF4-FFF2-40B4-BE49-F238E27FC236}">
                  <a16:creationId xmlns:a16="http://schemas.microsoft.com/office/drawing/2014/main" id="{4CC3B483-1E4B-4949-8268-AD0AC823708E}"/>
                </a:ext>
              </a:extLst>
            </p:cNvPr>
            <p:cNvSpPr/>
            <p:nvPr/>
          </p:nvSpPr>
          <p:spPr>
            <a:xfrm>
              <a:off x="1954525" y="5263725"/>
              <a:ext cx="3710525" cy="11825"/>
            </a:xfrm>
            <a:custGeom>
              <a:avLst/>
              <a:gdLst/>
              <a:ahLst/>
              <a:cxnLst/>
              <a:rect l="l" t="t" r="r" b="b"/>
              <a:pathLst>
                <a:path w="148421" h="473" extrusionOk="0">
                  <a:moveTo>
                    <a:pt x="1" y="0"/>
                  </a:moveTo>
                  <a:lnTo>
                    <a:pt x="1" y="472"/>
                  </a:lnTo>
                  <a:lnTo>
                    <a:pt x="148421" y="472"/>
                  </a:lnTo>
                  <a:lnTo>
                    <a:pt x="148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0787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Full Code</a:t>
            </a:r>
            <a:endParaRPr dirty="0"/>
          </a:p>
        </p:txBody>
      </p:sp>
      <p:sp>
        <p:nvSpPr>
          <p:cNvPr id="6" name="Judul 5">
            <a:extLst>
              <a:ext uri="{FF2B5EF4-FFF2-40B4-BE49-F238E27FC236}">
                <a16:creationId xmlns:a16="http://schemas.microsoft.com/office/drawing/2014/main" id="{F348397A-7640-4894-A90F-F368B644598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0" y="1030600"/>
            <a:ext cx="4572000" cy="463200"/>
          </a:xfrm>
        </p:spPr>
        <p:txBody>
          <a:bodyPr/>
          <a:lstStyle/>
          <a:p>
            <a:r>
              <a:rPr lang="en-ID" dirty="0"/>
              <a:t>K-Means</a:t>
            </a:r>
          </a:p>
        </p:txBody>
      </p:sp>
      <p:sp>
        <p:nvSpPr>
          <p:cNvPr id="5" name="Subjudul 4">
            <a:extLst>
              <a:ext uri="{FF2B5EF4-FFF2-40B4-BE49-F238E27FC236}">
                <a16:creationId xmlns:a16="http://schemas.microsoft.com/office/drawing/2014/main" id="{3C232AC8-A422-4DF4-AF03-B846E063B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93800"/>
            <a:ext cx="4572000" cy="3649700"/>
          </a:xfrm>
        </p:spPr>
        <p:txBody>
          <a:bodyPr/>
          <a:lstStyle/>
          <a:p>
            <a:pPr algn="l"/>
            <a:r>
              <a:rPr lang="en-US" sz="1400" dirty="0" err="1"/>
              <a:t>lokasi_kerja</a:t>
            </a:r>
            <a:r>
              <a:rPr lang="en-US" sz="1400" dirty="0"/>
              <a:t> &lt;- "D:/SHALIHA.001/3A/DATA MINING/</a:t>
            </a:r>
            <a:r>
              <a:rPr lang="en-US" sz="1400" dirty="0" err="1"/>
              <a:t>Tugas</a:t>
            </a:r>
            <a:r>
              <a:rPr lang="en-US" sz="1400" dirty="0"/>
              <a:t> </a:t>
            </a:r>
            <a:r>
              <a:rPr lang="en-US" sz="1400" dirty="0" err="1"/>
              <a:t>Besar</a:t>
            </a:r>
            <a:r>
              <a:rPr lang="en-US" sz="1400" dirty="0"/>
              <a:t>/wd"</a:t>
            </a:r>
          </a:p>
          <a:p>
            <a:pPr algn="l"/>
            <a:r>
              <a:rPr lang="en-US" sz="1400" dirty="0" err="1"/>
              <a:t>setwd</a:t>
            </a:r>
            <a:r>
              <a:rPr lang="en-US" sz="1400" dirty="0"/>
              <a:t>(</a:t>
            </a:r>
            <a:r>
              <a:rPr lang="en-US" sz="1400" dirty="0" err="1"/>
              <a:t>lokasi_kerja</a:t>
            </a:r>
            <a:r>
              <a:rPr lang="en-US" sz="1400" dirty="0"/>
              <a:t>)</a:t>
            </a:r>
          </a:p>
          <a:p>
            <a:pPr algn="l"/>
            <a:r>
              <a:rPr lang="en-US" sz="1400" dirty="0" err="1"/>
              <a:t>getwd</a:t>
            </a:r>
            <a:r>
              <a:rPr lang="en-US" sz="1400" dirty="0"/>
              <a:t>()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dataset &lt;- read.csv("buddymove_holidayiq.csv", </a:t>
            </a:r>
            <a:r>
              <a:rPr lang="en-US" sz="1400" dirty="0" err="1"/>
              <a:t>sep</a:t>
            </a:r>
            <a:r>
              <a:rPr lang="en-US" sz="1400" dirty="0"/>
              <a:t> = ",")</a:t>
            </a:r>
          </a:p>
          <a:p>
            <a:pPr algn="l"/>
            <a:r>
              <a:rPr lang="en-US" sz="1400" dirty="0"/>
              <a:t>head(dataset)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#K-Means</a:t>
            </a:r>
          </a:p>
          <a:p>
            <a:pPr algn="l"/>
            <a:r>
              <a:rPr lang="en-US" sz="1400" dirty="0"/>
              <a:t>cl &lt;- </a:t>
            </a:r>
            <a:r>
              <a:rPr lang="en-US" sz="1400" dirty="0" err="1"/>
              <a:t>kmeans</a:t>
            </a:r>
            <a:r>
              <a:rPr lang="en-US" sz="1400" dirty="0"/>
              <a:t>(dataset[2:3], 3)</a:t>
            </a:r>
          </a:p>
          <a:p>
            <a:pPr algn="l"/>
            <a:r>
              <a:rPr lang="en-US" sz="1400" dirty="0"/>
              <a:t>cl</a:t>
            </a:r>
          </a:p>
          <a:p>
            <a:pPr algn="l"/>
            <a:r>
              <a:rPr lang="en-US" sz="1400" dirty="0" err="1"/>
              <a:t>cl$size</a:t>
            </a:r>
            <a:endParaRPr lang="en-US" sz="1400" dirty="0"/>
          </a:p>
          <a:p>
            <a:pPr algn="l"/>
            <a:r>
              <a:rPr lang="en-US" sz="1400" dirty="0" err="1"/>
              <a:t>cl$centers</a:t>
            </a:r>
            <a:endParaRPr lang="en-US" sz="1400" dirty="0"/>
          </a:p>
          <a:p>
            <a:pPr algn="l"/>
            <a:r>
              <a:rPr lang="en-US" sz="1400" dirty="0"/>
              <a:t>plot(dataset[2:3], col = </a:t>
            </a:r>
            <a:r>
              <a:rPr lang="en-US" sz="1400" dirty="0" err="1"/>
              <a:t>cl$cluster</a:t>
            </a:r>
            <a:r>
              <a:rPr lang="en-US" sz="1400" dirty="0"/>
              <a:t>)</a:t>
            </a:r>
          </a:p>
          <a:p>
            <a:pPr algn="l"/>
            <a:r>
              <a:rPr lang="en-US" sz="1400" dirty="0"/>
              <a:t>points(</a:t>
            </a:r>
            <a:r>
              <a:rPr lang="en-US" sz="1400" dirty="0" err="1"/>
              <a:t>cl$centers</a:t>
            </a:r>
            <a:r>
              <a:rPr lang="en-US" sz="1400" dirty="0"/>
              <a:t>, col = 1:2, </a:t>
            </a:r>
            <a:r>
              <a:rPr lang="en-US" sz="1400" dirty="0" err="1"/>
              <a:t>pch</a:t>
            </a:r>
            <a:r>
              <a:rPr lang="en-US" sz="1400" dirty="0"/>
              <a:t> = 8, </a:t>
            </a:r>
            <a:r>
              <a:rPr lang="en-US" sz="1400" dirty="0" err="1"/>
              <a:t>cex</a:t>
            </a:r>
            <a:r>
              <a:rPr lang="en-US" sz="1400" dirty="0"/>
              <a:t> =2)</a:t>
            </a:r>
          </a:p>
          <a:p>
            <a:pPr algn="l"/>
            <a:endParaRPr lang="en-ID" dirty="0"/>
          </a:p>
        </p:txBody>
      </p:sp>
      <p:sp>
        <p:nvSpPr>
          <p:cNvPr id="7" name="Judul 6">
            <a:extLst>
              <a:ext uri="{FF2B5EF4-FFF2-40B4-BE49-F238E27FC236}">
                <a16:creationId xmlns:a16="http://schemas.microsoft.com/office/drawing/2014/main" id="{D7D7E1C5-9F8D-4FBD-BEA4-1D01F2818EDF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572000" y="1030600"/>
            <a:ext cx="4572000" cy="463200"/>
          </a:xfrm>
        </p:spPr>
        <p:txBody>
          <a:bodyPr/>
          <a:lstStyle/>
          <a:p>
            <a:r>
              <a:rPr lang="en-ID" dirty="0"/>
              <a:t>Agglomerative Hierarchical Clustering</a:t>
            </a:r>
          </a:p>
        </p:txBody>
      </p:sp>
      <p:sp>
        <p:nvSpPr>
          <p:cNvPr id="8" name="Subjudul 7">
            <a:extLst>
              <a:ext uri="{FF2B5EF4-FFF2-40B4-BE49-F238E27FC236}">
                <a16:creationId xmlns:a16="http://schemas.microsoft.com/office/drawing/2014/main" id="{FD3F30D1-AA49-44F4-B1DC-6724B7B92AC0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572000" y="1493800"/>
            <a:ext cx="4572000" cy="3649700"/>
          </a:xfrm>
        </p:spPr>
        <p:txBody>
          <a:bodyPr/>
          <a:lstStyle/>
          <a:p>
            <a:pPr algn="l"/>
            <a:r>
              <a:rPr lang="en-ID" sz="1100" dirty="0"/>
              <a:t>#Agglomerative Hierarchical Clustering</a:t>
            </a:r>
          </a:p>
          <a:p>
            <a:pPr algn="l"/>
            <a:r>
              <a:rPr lang="en-ID" sz="1100" dirty="0" err="1"/>
              <a:t>install.packages</a:t>
            </a:r>
            <a:r>
              <a:rPr lang="en-ID" sz="1100" dirty="0"/>
              <a:t>("</a:t>
            </a:r>
            <a:r>
              <a:rPr lang="en-ID" sz="1100" dirty="0" err="1"/>
              <a:t>factoextra</a:t>
            </a:r>
            <a:r>
              <a:rPr lang="en-ID" sz="1100" dirty="0"/>
              <a:t>")</a:t>
            </a:r>
          </a:p>
          <a:p>
            <a:pPr algn="l"/>
            <a:r>
              <a:rPr lang="en-ID" sz="1100" dirty="0" err="1"/>
              <a:t>install.packages</a:t>
            </a:r>
            <a:r>
              <a:rPr lang="en-ID" sz="1100" dirty="0"/>
              <a:t>("cluster")</a:t>
            </a:r>
          </a:p>
          <a:p>
            <a:pPr algn="l"/>
            <a:r>
              <a:rPr lang="en-ID" sz="1100" dirty="0" err="1"/>
              <a:t>install.packages</a:t>
            </a:r>
            <a:r>
              <a:rPr lang="en-ID" sz="1100" dirty="0"/>
              <a:t>("</a:t>
            </a:r>
            <a:r>
              <a:rPr lang="en-ID" sz="1100" dirty="0" err="1"/>
              <a:t>magrittr</a:t>
            </a:r>
            <a:r>
              <a:rPr lang="en-ID" sz="1100" dirty="0"/>
              <a:t>")</a:t>
            </a:r>
          </a:p>
          <a:p>
            <a:pPr algn="l"/>
            <a:r>
              <a:rPr lang="en-ID" sz="1100" dirty="0"/>
              <a:t>library(</a:t>
            </a:r>
            <a:r>
              <a:rPr lang="en-ID" sz="1100" dirty="0" err="1"/>
              <a:t>factoextra</a:t>
            </a:r>
            <a:r>
              <a:rPr lang="en-ID" sz="1100" dirty="0"/>
              <a:t>)</a:t>
            </a:r>
          </a:p>
          <a:p>
            <a:pPr algn="l"/>
            <a:r>
              <a:rPr lang="en-ID" sz="1100" dirty="0"/>
              <a:t>library(cluster)</a:t>
            </a:r>
          </a:p>
          <a:p>
            <a:pPr algn="l"/>
            <a:r>
              <a:rPr lang="en-ID" sz="1100" dirty="0"/>
              <a:t>library(</a:t>
            </a:r>
            <a:r>
              <a:rPr lang="en-ID" sz="1100" dirty="0" err="1"/>
              <a:t>magrittr</a:t>
            </a:r>
            <a:r>
              <a:rPr lang="en-ID" sz="1100" dirty="0"/>
              <a:t>)</a:t>
            </a:r>
          </a:p>
          <a:p>
            <a:pPr algn="l"/>
            <a:endParaRPr lang="en-ID" sz="1100" dirty="0"/>
          </a:p>
          <a:p>
            <a:pPr algn="l"/>
            <a:r>
              <a:rPr lang="en-ID" sz="1100" dirty="0" err="1"/>
              <a:t>res.hc</a:t>
            </a:r>
            <a:r>
              <a:rPr lang="en-ID" sz="1100" dirty="0"/>
              <a:t> &lt;- dataset[2:3] %&gt;% scale() %&gt;% </a:t>
            </a:r>
            <a:r>
              <a:rPr lang="en-ID" sz="1100" dirty="0" err="1"/>
              <a:t>dist</a:t>
            </a:r>
            <a:r>
              <a:rPr lang="en-ID" sz="1100" dirty="0"/>
              <a:t>(method = "</a:t>
            </a:r>
            <a:r>
              <a:rPr lang="en-ID" sz="1100" dirty="0" err="1"/>
              <a:t>euclidean</a:t>
            </a:r>
            <a:r>
              <a:rPr lang="en-ID" sz="1100" dirty="0"/>
              <a:t>") %&gt;% </a:t>
            </a:r>
          </a:p>
          <a:p>
            <a:pPr algn="l"/>
            <a:r>
              <a:rPr lang="en-ID" sz="1100" dirty="0"/>
              <a:t>  </a:t>
            </a:r>
            <a:r>
              <a:rPr lang="en-ID" sz="1100" dirty="0" err="1"/>
              <a:t>hclust</a:t>
            </a:r>
            <a:r>
              <a:rPr lang="en-ID" sz="1100" dirty="0"/>
              <a:t>(method = "ward.D2")</a:t>
            </a:r>
          </a:p>
          <a:p>
            <a:pPr algn="l"/>
            <a:r>
              <a:rPr lang="en-ID" sz="1100" dirty="0" err="1"/>
              <a:t>res.hc</a:t>
            </a:r>
            <a:endParaRPr lang="en-ID" sz="1100" dirty="0"/>
          </a:p>
          <a:p>
            <a:pPr algn="l"/>
            <a:r>
              <a:rPr lang="en-ID" sz="1100" dirty="0"/>
              <a:t>head(</a:t>
            </a:r>
            <a:r>
              <a:rPr lang="en-ID" sz="1100" dirty="0" err="1"/>
              <a:t>res.hc</a:t>
            </a:r>
            <a:r>
              <a:rPr lang="en-ID" sz="1100" dirty="0"/>
              <a:t>)</a:t>
            </a:r>
          </a:p>
          <a:p>
            <a:pPr algn="l"/>
            <a:endParaRPr lang="en-ID" sz="1100" dirty="0"/>
          </a:p>
          <a:p>
            <a:pPr algn="l"/>
            <a:r>
              <a:rPr lang="en-ID" sz="1100" dirty="0" err="1"/>
              <a:t>fviz_dend</a:t>
            </a:r>
            <a:r>
              <a:rPr lang="en-ID" sz="1100" dirty="0"/>
              <a:t>(</a:t>
            </a:r>
            <a:r>
              <a:rPr lang="en-ID" sz="1100" dirty="0" err="1"/>
              <a:t>res.hc</a:t>
            </a:r>
            <a:r>
              <a:rPr lang="en-ID" sz="1100" dirty="0"/>
              <a:t>, k=3,</a:t>
            </a:r>
          </a:p>
          <a:p>
            <a:pPr algn="l"/>
            <a:r>
              <a:rPr lang="en-ID" sz="1100" dirty="0"/>
              <a:t>          </a:t>
            </a:r>
            <a:r>
              <a:rPr lang="en-ID" sz="1100" dirty="0" err="1"/>
              <a:t>cex</a:t>
            </a:r>
            <a:r>
              <a:rPr lang="en-ID" sz="1100" dirty="0"/>
              <a:t> = 0.5,</a:t>
            </a:r>
          </a:p>
          <a:p>
            <a:pPr algn="l"/>
            <a:r>
              <a:rPr lang="en-ID" sz="1100" dirty="0"/>
              <a:t>          </a:t>
            </a:r>
            <a:r>
              <a:rPr lang="en-ID" sz="1100" dirty="0" err="1"/>
              <a:t>k_colors</a:t>
            </a:r>
            <a:r>
              <a:rPr lang="en-ID" sz="1100" dirty="0"/>
              <a:t> = c("#2E9FDF","#FC4E07","#00AFBB"),</a:t>
            </a:r>
          </a:p>
          <a:p>
            <a:pPr algn="l"/>
            <a:r>
              <a:rPr lang="en-ID" sz="1100" dirty="0"/>
              <a:t>          </a:t>
            </a:r>
            <a:r>
              <a:rPr lang="en-ID" sz="1100" dirty="0" err="1"/>
              <a:t>color_labels_by_k</a:t>
            </a:r>
            <a:r>
              <a:rPr lang="en-ID" sz="1100" dirty="0"/>
              <a:t> = TRUE,</a:t>
            </a:r>
          </a:p>
          <a:p>
            <a:pPr algn="l"/>
            <a:r>
              <a:rPr lang="en-ID" sz="1100" dirty="0"/>
              <a:t>          </a:t>
            </a:r>
            <a:r>
              <a:rPr lang="en-ID" sz="1100" dirty="0" err="1"/>
              <a:t>rect</a:t>
            </a:r>
            <a:r>
              <a:rPr lang="en-ID" sz="1100" dirty="0"/>
              <a:t> = TRUE</a:t>
            </a:r>
          </a:p>
          <a:p>
            <a:pPr algn="l"/>
            <a:r>
              <a:rPr lang="en-ID" sz="1100" dirty="0"/>
              <a:t>)</a:t>
            </a:r>
          </a:p>
          <a:p>
            <a:pPr algn="l"/>
            <a:r>
              <a:rPr lang="en-ID" sz="1100" dirty="0"/>
              <a:t>?</a:t>
            </a:r>
            <a:r>
              <a:rPr lang="en-ID" sz="1100" dirty="0" err="1"/>
              <a:t>fviz_dend</a:t>
            </a:r>
            <a:endParaRPr lang="en-ID" sz="1100" dirty="0"/>
          </a:p>
          <a:p>
            <a:pPr algn="l"/>
            <a:endParaRPr lang="en-ID" sz="1100" dirty="0"/>
          </a:p>
          <a:p>
            <a:pPr algn="l"/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2884693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60"/>
          <p:cNvGrpSpPr/>
          <p:nvPr/>
        </p:nvGrpSpPr>
        <p:grpSpPr>
          <a:xfrm>
            <a:off x="1397567" y="909150"/>
            <a:ext cx="6348867" cy="3433205"/>
            <a:chOff x="1516333" y="909150"/>
            <a:chExt cx="6348867" cy="3433205"/>
          </a:xfrm>
        </p:grpSpPr>
        <p:sp>
          <p:nvSpPr>
            <p:cNvPr id="729" name="Google Shape;729;p60"/>
            <p:cNvSpPr/>
            <p:nvPr/>
          </p:nvSpPr>
          <p:spPr>
            <a:xfrm rot="5400000">
              <a:off x="2987196" y="-420395"/>
              <a:ext cx="3291888" cy="6233614"/>
            </a:xfrm>
            <a:custGeom>
              <a:avLst/>
              <a:gdLst/>
              <a:ahLst/>
              <a:cxnLst/>
              <a:rect l="l" t="t" r="r" b="b"/>
              <a:pathLst>
                <a:path w="34278" h="51389" extrusionOk="0">
                  <a:moveTo>
                    <a:pt x="19761" y="1"/>
                  </a:moveTo>
                  <a:cubicBezTo>
                    <a:pt x="16740" y="1"/>
                    <a:pt x="13720" y="151"/>
                    <a:pt x="10711" y="433"/>
                  </a:cubicBezTo>
                  <a:cubicBezTo>
                    <a:pt x="7743" y="724"/>
                    <a:pt x="5017" y="1192"/>
                    <a:pt x="3065" y="3724"/>
                  </a:cubicBezTo>
                  <a:cubicBezTo>
                    <a:pt x="1049" y="6337"/>
                    <a:pt x="1339" y="9983"/>
                    <a:pt x="1533" y="13289"/>
                  </a:cubicBezTo>
                  <a:cubicBezTo>
                    <a:pt x="2033" y="21774"/>
                    <a:pt x="1242" y="30291"/>
                    <a:pt x="388" y="38759"/>
                  </a:cubicBezTo>
                  <a:cubicBezTo>
                    <a:pt x="194" y="40679"/>
                    <a:pt x="0" y="42647"/>
                    <a:pt x="549" y="44486"/>
                  </a:cubicBezTo>
                  <a:cubicBezTo>
                    <a:pt x="2146" y="49825"/>
                    <a:pt x="8146" y="50631"/>
                    <a:pt x="12905" y="51131"/>
                  </a:cubicBezTo>
                  <a:cubicBezTo>
                    <a:pt x="14251" y="51278"/>
                    <a:pt x="15907" y="51389"/>
                    <a:pt x="17690" y="51389"/>
                  </a:cubicBezTo>
                  <a:cubicBezTo>
                    <a:pt x="23724" y="51389"/>
                    <a:pt x="31218" y="50126"/>
                    <a:pt x="33148" y="44760"/>
                  </a:cubicBezTo>
                  <a:cubicBezTo>
                    <a:pt x="34197" y="41824"/>
                    <a:pt x="34277" y="38630"/>
                    <a:pt x="34068" y="35501"/>
                  </a:cubicBezTo>
                  <a:cubicBezTo>
                    <a:pt x="33487" y="26629"/>
                    <a:pt x="32793" y="17596"/>
                    <a:pt x="31132" y="8837"/>
                  </a:cubicBezTo>
                  <a:cubicBezTo>
                    <a:pt x="30471" y="5321"/>
                    <a:pt x="29600" y="1788"/>
                    <a:pt x="25744" y="514"/>
                  </a:cubicBezTo>
                  <a:cubicBezTo>
                    <a:pt x="24567" y="127"/>
                    <a:pt x="23309" y="62"/>
                    <a:pt x="22067" y="30"/>
                  </a:cubicBezTo>
                  <a:cubicBezTo>
                    <a:pt x="21298" y="11"/>
                    <a:pt x="20530" y="1"/>
                    <a:pt x="19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60"/>
            <p:cNvSpPr/>
            <p:nvPr/>
          </p:nvSpPr>
          <p:spPr>
            <a:xfrm rot="5400000">
              <a:off x="3102449" y="-561713"/>
              <a:ext cx="3291888" cy="6233614"/>
            </a:xfrm>
            <a:custGeom>
              <a:avLst/>
              <a:gdLst/>
              <a:ahLst/>
              <a:cxnLst/>
              <a:rect l="l" t="t" r="r" b="b"/>
              <a:pathLst>
                <a:path w="34278" h="51389" extrusionOk="0">
                  <a:moveTo>
                    <a:pt x="19761" y="1"/>
                  </a:moveTo>
                  <a:cubicBezTo>
                    <a:pt x="16740" y="1"/>
                    <a:pt x="13720" y="151"/>
                    <a:pt x="10711" y="433"/>
                  </a:cubicBezTo>
                  <a:cubicBezTo>
                    <a:pt x="7743" y="724"/>
                    <a:pt x="5017" y="1192"/>
                    <a:pt x="3065" y="3724"/>
                  </a:cubicBezTo>
                  <a:cubicBezTo>
                    <a:pt x="1049" y="6337"/>
                    <a:pt x="1339" y="9983"/>
                    <a:pt x="1533" y="13289"/>
                  </a:cubicBezTo>
                  <a:cubicBezTo>
                    <a:pt x="2033" y="21774"/>
                    <a:pt x="1242" y="30291"/>
                    <a:pt x="388" y="38759"/>
                  </a:cubicBezTo>
                  <a:cubicBezTo>
                    <a:pt x="194" y="40679"/>
                    <a:pt x="0" y="42647"/>
                    <a:pt x="549" y="44486"/>
                  </a:cubicBezTo>
                  <a:cubicBezTo>
                    <a:pt x="2146" y="49825"/>
                    <a:pt x="8146" y="50631"/>
                    <a:pt x="12905" y="51131"/>
                  </a:cubicBezTo>
                  <a:cubicBezTo>
                    <a:pt x="14251" y="51278"/>
                    <a:pt x="15907" y="51389"/>
                    <a:pt x="17690" y="51389"/>
                  </a:cubicBezTo>
                  <a:cubicBezTo>
                    <a:pt x="23724" y="51389"/>
                    <a:pt x="31218" y="50126"/>
                    <a:pt x="33148" y="44760"/>
                  </a:cubicBezTo>
                  <a:cubicBezTo>
                    <a:pt x="34197" y="41824"/>
                    <a:pt x="34277" y="38630"/>
                    <a:pt x="34068" y="35501"/>
                  </a:cubicBezTo>
                  <a:cubicBezTo>
                    <a:pt x="33487" y="26629"/>
                    <a:pt x="32793" y="17596"/>
                    <a:pt x="31132" y="8837"/>
                  </a:cubicBezTo>
                  <a:cubicBezTo>
                    <a:pt x="30471" y="5321"/>
                    <a:pt x="29600" y="1788"/>
                    <a:pt x="25744" y="514"/>
                  </a:cubicBezTo>
                  <a:cubicBezTo>
                    <a:pt x="24567" y="127"/>
                    <a:pt x="23309" y="62"/>
                    <a:pt x="22067" y="30"/>
                  </a:cubicBezTo>
                  <a:cubicBezTo>
                    <a:pt x="21298" y="11"/>
                    <a:pt x="20530" y="1"/>
                    <a:pt x="19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1" name="Google Shape;731;p60"/>
          <p:cNvSpPr txBox="1">
            <a:spLocks noGrp="1"/>
          </p:cNvSpPr>
          <p:nvPr>
            <p:ph type="title"/>
          </p:nvPr>
        </p:nvSpPr>
        <p:spPr>
          <a:xfrm>
            <a:off x="311700" y="1862244"/>
            <a:ext cx="8520600" cy="13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Terima Kasih</a:t>
            </a:r>
            <a:endParaRPr sz="8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>
            <a:spLocks noGrp="1"/>
          </p:cNvSpPr>
          <p:nvPr>
            <p:ph type="body" idx="1"/>
          </p:nvPr>
        </p:nvSpPr>
        <p:spPr>
          <a:xfrm>
            <a:off x="1636866" y="1032502"/>
            <a:ext cx="5870267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id-I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https://github.com/shalihaninda/TB.DataMining_001.015.020</a:t>
            </a:r>
            <a:r>
              <a:rPr lang="en-US" sz="125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7" name="Google Shape;277;p39"/>
          <p:cNvSpPr txBox="1">
            <a:spLocks noGrp="1"/>
          </p:cNvSpPr>
          <p:nvPr>
            <p:ph type="title"/>
          </p:nvPr>
        </p:nvSpPr>
        <p:spPr>
          <a:xfrm>
            <a:off x="514650" y="569302"/>
            <a:ext cx="8114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Repository</a:t>
            </a:r>
            <a:endParaRPr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3EECC477-BD9D-4B3A-A287-0618D0FD1E0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6074" y="1495702"/>
            <a:ext cx="8391852" cy="35693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8"/>
          <p:cNvSpPr txBox="1">
            <a:spLocks noGrp="1"/>
          </p:cNvSpPr>
          <p:nvPr>
            <p:ph type="title"/>
          </p:nvPr>
        </p:nvSpPr>
        <p:spPr>
          <a:xfrm>
            <a:off x="514650" y="569302"/>
            <a:ext cx="8114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Anggota</a:t>
            </a:r>
            <a:endParaRPr dirty="0"/>
          </a:p>
        </p:txBody>
      </p:sp>
      <p:sp>
        <p:nvSpPr>
          <p:cNvPr id="476" name="Google Shape;476;p48"/>
          <p:cNvSpPr txBox="1">
            <a:spLocks noGrp="1"/>
          </p:cNvSpPr>
          <p:nvPr>
            <p:ph type="title" idx="2"/>
          </p:nvPr>
        </p:nvSpPr>
        <p:spPr>
          <a:xfrm>
            <a:off x="881225" y="2986190"/>
            <a:ext cx="22335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Shaliha Putri Ninda</a:t>
            </a:r>
            <a:br>
              <a:rPr lang="en" dirty="0"/>
            </a:br>
            <a:r>
              <a:rPr lang="en" sz="1800" dirty="0"/>
              <a:t>3311901001</a:t>
            </a:r>
            <a:endParaRPr dirty="0"/>
          </a:p>
        </p:txBody>
      </p:sp>
      <p:sp>
        <p:nvSpPr>
          <p:cNvPr id="477" name="Google Shape;477;p48"/>
          <p:cNvSpPr txBox="1">
            <a:spLocks noGrp="1"/>
          </p:cNvSpPr>
          <p:nvPr>
            <p:ph type="subTitle" idx="1"/>
          </p:nvPr>
        </p:nvSpPr>
        <p:spPr>
          <a:xfrm>
            <a:off x="881225" y="3390775"/>
            <a:ext cx="2233500" cy="9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id-ID" sz="18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3"/>
              </a:rPr>
              <a:t>https://github.com/</a:t>
            </a:r>
            <a:endParaRPr lang="en-US" sz="1800" u="sng" dirty="0">
              <a:solidFill>
                <a:srgbClr val="0000FF"/>
              </a:solidFill>
              <a:effectLst/>
              <a:ea typeface="Times New Roman" panose="02020603050405020304" pitchFamily="18" charset="0"/>
              <a:hlinkClick r:id="rId3"/>
            </a:endParaRPr>
          </a:p>
          <a:p>
            <a:pPr>
              <a:lnSpc>
                <a:spcPct val="150000"/>
              </a:lnSpc>
            </a:pPr>
            <a:r>
              <a:rPr lang="id-ID" sz="1800" u="sng" dirty="0" err="1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3"/>
              </a:rPr>
              <a:t>shalihaninda</a:t>
            </a:r>
            <a:endParaRPr lang="en-ID" sz="18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78" name="Google Shape;478;p48"/>
          <p:cNvSpPr txBox="1">
            <a:spLocks noGrp="1"/>
          </p:cNvSpPr>
          <p:nvPr>
            <p:ph type="title" idx="3"/>
          </p:nvPr>
        </p:nvSpPr>
        <p:spPr>
          <a:xfrm>
            <a:off x="3114725" y="2986190"/>
            <a:ext cx="2914549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Rokki Samuel Tarihoran</a:t>
            </a:r>
            <a:br>
              <a:rPr lang="en" dirty="0"/>
            </a:br>
            <a:r>
              <a:rPr lang="en" sz="1800" dirty="0"/>
              <a:t>3311901015</a:t>
            </a:r>
            <a:endParaRPr dirty="0"/>
          </a:p>
        </p:txBody>
      </p:sp>
      <p:sp>
        <p:nvSpPr>
          <p:cNvPr id="480" name="Google Shape;480;p48"/>
          <p:cNvSpPr txBox="1">
            <a:spLocks noGrp="1"/>
          </p:cNvSpPr>
          <p:nvPr>
            <p:ph type="title" idx="5"/>
          </p:nvPr>
        </p:nvSpPr>
        <p:spPr>
          <a:xfrm>
            <a:off x="6029275" y="2986190"/>
            <a:ext cx="22335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Bryant Axell Hang</a:t>
            </a:r>
            <a:br>
              <a:rPr lang="en" dirty="0"/>
            </a:br>
            <a:r>
              <a:rPr lang="en" sz="1800" dirty="0"/>
              <a:t>3311901020</a:t>
            </a:r>
            <a:endParaRPr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6"/>
          </p:nvPr>
        </p:nvSpPr>
        <p:spPr>
          <a:xfrm>
            <a:off x="6029275" y="3390775"/>
            <a:ext cx="2233500" cy="9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id-ID" sz="18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4"/>
              </a:rPr>
              <a:t>https://github.com/</a:t>
            </a:r>
            <a:endParaRPr lang="en-US" sz="1800" u="sng" dirty="0">
              <a:solidFill>
                <a:srgbClr val="0000FF"/>
              </a:solidFill>
              <a:effectLst/>
              <a:ea typeface="Times New Roman" panose="02020603050405020304" pitchFamily="18" charset="0"/>
              <a:hlinkClick r:id="rId4"/>
            </a:endParaRPr>
          </a:p>
          <a:p>
            <a:pPr>
              <a:lnSpc>
                <a:spcPct val="150000"/>
              </a:lnSpc>
            </a:pPr>
            <a:r>
              <a:rPr lang="id-ID" sz="1800" u="sng" dirty="0" err="1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4"/>
              </a:rPr>
              <a:t>BryantAxellHang</a:t>
            </a:r>
            <a:endParaRPr lang="en-ID" sz="1800" dirty="0">
              <a:effectLst/>
              <a:ea typeface="Times New Roman" panose="02020603050405020304" pitchFamily="18" charset="0"/>
            </a:endParaRPr>
          </a:p>
        </p:txBody>
      </p:sp>
      <p:grpSp>
        <p:nvGrpSpPr>
          <p:cNvPr id="482" name="Google Shape;482;p48"/>
          <p:cNvGrpSpPr/>
          <p:nvPr/>
        </p:nvGrpSpPr>
        <p:grpSpPr>
          <a:xfrm>
            <a:off x="1378200" y="1538399"/>
            <a:ext cx="1131553" cy="959422"/>
            <a:chOff x="1378200" y="1690799"/>
            <a:chExt cx="1131553" cy="959422"/>
          </a:xfrm>
        </p:grpSpPr>
        <p:sp>
          <p:nvSpPr>
            <p:cNvPr id="483" name="Google Shape;483;p48"/>
            <p:cNvSpPr/>
            <p:nvPr/>
          </p:nvSpPr>
          <p:spPr>
            <a:xfrm>
              <a:off x="1378200" y="1690799"/>
              <a:ext cx="1023553" cy="959422"/>
            </a:xfrm>
            <a:custGeom>
              <a:avLst/>
              <a:gdLst/>
              <a:ahLst/>
              <a:cxnLst/>
              <a:rect l="l" t="t" r="r" b="b"/>
              <a:pathLst>
                <a:path w="43779" h="41036" extrusionOk="0">
                  <a:moveTo>
                    <a:pt x="23705" y="1"/>
                  </a:moveTo>
                  <a:cubicBezTo>
                    <a:pt x="21073" y="1"/>
                    <a:pt x="18383" y="649"/>
                    <a:pt x="15663" y="1907"/>
                  </a:cubicBezTo>
                  <a:cubicBezTo>
                    <a:pt x="9437" y="4779"/>
                    <a:pt x="4356" y="10118"/>
                    <a:pt x="1936" y="16554"/>
                  </a:cubicBezTo>
                  <a:cubicBezTo>
                    <a:pt x="452" y="20522"/>
                    <a:pt x="1" y="25151"/>
                    <a:pt x="2049" y="28861"/>
                  </a:cubicBezTo>
                  <a:cubicBezTo>
                    <a:pt x="2936" y="30474"/>
                    <a:pt x="4243" y="31797"/>
                    <a:pt x="5630" y="33007"/>
                  </a:cubicBezTo>
                  <a:cubicBezTo>
                    <a:pt x="11074" y="37699"/>
                    <a:pt x="18532" y="41035"/>
                    <a:pt x="25741" y="41035"/>
                  </a:cubicBezTo>
                  <a:cubicBezTo>
                    <a:pt x="29982" y="41035"/>
                    <a:pt x="34137" y="39881"/>
                    <a:pt x="37746" y="37168"/>
                  </a:cubicBezTo>
                  <a:cubicBezTo>
                    <a:pt x="43149" y="33104"/>
                    <a:pt x="43778" y="24667"/>
                    <a:pt x="42730" y="18360"/>
                  </a:cubicBezTo>
                  <a:cubicBezTo>
                    <a:pt x="41827" y="12924"/>
                    <a:pt x="39052" y="7779"/>
                    <a:pt x="34794" y="4279"/>
                  </a:cubicBezTo>
                  <a:cubicBezTo>
                    <a:pt x="31279" y="1386"/>
                    <a:pt x="27553" y="1"/>
                    <a:pt x="23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8"/>
            <p:cNvSpPr/>
            <p:nvPr/>
          </p:nvSpPr>
          <p:spPr>
            <a:xfrm>
              <a:off x="1486200" y="1690799"/>
              <a:ext cx="1023553" cy="959422"/>
            </a:xfrm>
            <a:custGeom>
              <a:avLst/>
              <a:gdLst/>
              <a:ahLst/>
              <a:cxnLst/>
              <a:rect l="l" t="t" r="r" b="b"/>
              <a:pathLst>
                <a:path w="43779" h="41036" extrusionOk="0">
                  <a:moveTo>
                    <a:pt x="23705" y="1"/>
                  </a:moveTo>
                  <a:cubicBezTo>
                    <a:pt x="21073" y="1"/>
                    <a:pt x="18383" y="649"/>
                    <a:pt x="15663" y="1907"/>
                  </a:cubicBezTo>
                  <a:cubicBezTo>
                    <a:pt x="9437" y="4779"/>
                    <a:pt x="4356" y="10118"/>
                    <a:pt x="1936" y="16554"/>
                  </a:cubicBezTo>
                  <a:cubicBezTo>
                    <a:pt x="452" y="20522"/>
                    <a:pt x="1" y="25151"/>
                    <a:pt x="2049" y="28861"/>
                  </a:cubicBezTo>
                  <a:cubicBezTo>
                    <a:pt x="2936" y="30474"/>
                    <a:pt x="4243" y="31797"/>
                    <a:pt x="5630" y="33007"/>
                  </a:cubicBezTo>
                  <a:cubicBezTo>
                    <a:pt x="11074" y="37699"/>
                    <a:pt x="18532" y="41035"/>
                    <a:pt x="25741" y="41035"/>
                  </a:cubicBezTo>
                  <a:cubicBezTo>
                    <a:pt x="29982" y="41035"/>
                    <a:pt x="34137" y="39881"/>
                    <a:pt x="37746" y="37168"/>
                  </a:cubicBezTo>
                  <a:cubicBezTo>
                    <a:pt x="43149" y="33104"/>
                    <a:pt x="43778" y="24667"/>
                    <a:pt x="42730" y="18360"/>
                  </a:cubicBezTo>
                  <a:cubicBezTo>
                    <a:pt x="41827" y="12924"/>
                    <a:pt x="39052" y="7779"/>
                    <a:pt x="34794" y="4279"/>
                  </a:cubicBezTo>
                  <a:cubicBezTo>
                    <a:pt x="31279" y="1386"/>
                    <a:pt x="27553" y="1"/>
                    <a:pt x="23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48"/>
          <p:cNvGrpSpPr/>
          <p:nvPr/>
        </p:nvGrpSpPr>
        <p:grpSpPr>
          <a:xfrm>
            <a:off x="3870897" y="1317021"/>
            <a:ext cx="1496704" cy="1442704"/>
            <a:chOff x="3870897" y="1469421"/>
            <a:chExt cx="1496704" cy="1442704"/>
          </a:xfrm>
        </p:grpSpPr>
        <p:sp>
          <p:nvSpPr>
            <p:cNvPr id="486" name="Google Shape;486;p48"/>
            <p:cNvSpPr/>
            <p:nvPr/>
          </p:nvSpPr>
          <p:spPr>
            <a:xfrm rot="8100000">
              <a:off x="4154712" y="1731302"/>
              <a:ext cx="1023574" cy="959442"/>
            </a:xfrm>
            <a:custGeom>
              <a:avLst/>
              <a:gdLst/>
              <a:ahLst/>
              <a:cxnLst/>
              <a:rect l="l" t="t" r="r" b="b"/>
              <a:pathLst>
                <a:path w="43779" h="41036" extrusionOk="0">
                  <a:moveTo>
                    <a:pt x="23705" y="1"/>
                  </a:moveTo>
                  <a:cubicBezTo>
                    <a:pt x="21073" y="1"/>
                    <a:pt x="18383" y="649"/>
                    <a:pt x="15663" y="1907"/>
                  </a:cubicBezTo>
                  <a:cubicBezTo>
                    <a:pt x="9437" y="4779"/>
                    <a:pt x="4356" y="10118"/>
                    <a:pt x="1936" y="16554"/>
                  </a:cubicBezTo>
                  <a:cubicBezTo>
                    <a:pt x="452" y="20522"/>
                    <a:pt x="1" y="25151"/>
                    <a:pt x="2049" y="28861"/>
                  </a:cubicBezTo>
                  <a:cubicBezTo>
                    <a:pt x="2936" y="30474"/>
                    <a:pt x="4243" y="31797"/>
                    <a:pt x="5630" y="33007"/>
                  </a:cubicBezTo>
                  <a:cubicBezTo>
                    <a:pt x="11074" y="37699"/>
                    <a:pt x="18532" y="41035"/>
                    <a:pt x="25741" y="41035"/>
                  </a:cubicBezTo>
                  <a:cubicBezTo>
                    <a:pt x="29982" y="41035"/>
                    <a:pt x="34137" y="39881"/>
                    <a:pt x="37746" y="37168"/>
                  </a:cubicBezTo>
                  <a:cubicBezTo>
                    <a:pt x="43149" y="33104"/>
                    <a:pt x="43778" y="24667"/>
                    <a:pt x="42730" y="18360"/>
                  </a:cubicBezTo>
                  <a:cubicBezTo>
                    <a:pt x="41827" y="12924"/>
                    <a:pt x="39052" y="7779"/>
                    <a:pt x="34794" y="4279"/>
                  </a:cubicBezTo>
                  <a:cubicBezTo>
                    <a:pt x="31279" y="1386"/>
                    <a:pt x="27553" y="1"/>
                    <a:pt x="237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8"/>
            <p:cNvSpPr/>
            <p:nvPr/>
          </p:nvSpPr>
          <p:spPr>
            <a:xfrm rot="8100000">
              <a:off x="4060212" y="1690802"/>
              <a:ext cx="1023574" cy="959442"/>
            </a:xfrm>
            <a:custGeom>
              <a:avLst/>
              <a:gdLst/>
              <a:ahLst/>
              <a:cxnLst/>
              <a:rect l="l" t="t" r="r" b="b"/>
              <a:pathLst>
                <a:path w="43779" h="41036" extrusionOk="0">
                  <a:moveTo>
                    <a:pt x="23705" y="1"/>
                  </a:moveTo>
                  <a:cubicBezTo>
                    <a:pt x="21073" y="1"/>
                    <a:pt x="18383" y="649"/>
                    <a:pt x="15663" y="1907"/>
                  </a:cubicBezTo>
                  <a:cubicBezTo>
                    <a:pt x="9437" y="4779"/>
                    <a:pt x="4356" y="10118"/>
                    <a:pt x="1936" y="16554"/>
                  </a:cubicBezTo>
                  <a:cubicBezTo>
                    <a:pt x="452" y="20522"/>
                    <a:pt x="1" y="25151"/>
                    <a:pt x="2049" y="28861"/>
                  </a:cubicBezTo>
                  <a:cubicBezTo>
                    <a:pt x="2936" y="30474"/>
                    <a:pt x="4243" y="31797"/>
                    <a:pt x="5630" y="33007"/>
                  </a:cubicBezTo>
                  <a:cubicBezTo>
                    <a:pt x="11074" y="37699"/>
                    <a:pt x="18532" y="41035"/>
                    <a:pt x="25741" y="41035"/>
                  </a:cubicBezTo>
                  <a:cubicBezTo>
                    <a:pt x="29982" y="41035"/>
                    <a:pt x="34137" y="39881"/>
                    <a:pt x="37746" y="37168"/>
                  </a:cubicBezTo>
                  <a:cubicBezTo>
                    <a:pt x="43149" y="33104"/>
                    <a:pt x="43778" y="24667"/>
                    <a:pt x="42730" y="18360"/>
                  </a:cubicBezTo>
                  <a:cubicBezTo>
                    <a:pt x="41827" y="12924"/>
                    <a:pt x="39052" y="7779"/>
                    <a:pt x="34794" y="4279"/>
                  </a:cubicBezTo>
                  <a:cubicBezTo>
                    <a:pt x="31279" y="1386"/>
                    <a:pt x="27553" y="1"/>
                    <a:pt x="237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48"/>
          <p:cNvGrpSpPr/>
          <p:nvPr/>
        </p:nvGrpSpPr>
        <p:grpSpPr>
          <a:xfrm>
            <a:off x="6539100" y="1538399"/>
            <a:ext cx="1118703" cy="999934"/>
            <a:chOff x="6539100" y="1690799"/>
            <a:chExt cx="1118703" cy="999934"/>
          </a:xfrm>
        </p:grpSpPr>
        <p:sp>
          <p:nvSpPr>
            <p:cNvPr id="489" name="Google Shape;489;p48"/>
            <p:cNvSpPr/>
            <p:nvPr/>
          </p:nvSpPr>
          <p:spPr>
            <a:xfrm>
              <a:off x="6539100" y="1731311"/>
              <a:ext cx="1023553" cy="959422"/>
            </a:xfrm>
            <a:custGeom>
              <a:avLst/>
              <a:gdLst/>
              <a:ahLst/>
              <a:cxnLst/>
              <a:rect l="l" t="t" r="r" b="b"/>
              <a:pathLst>
                <a:path w="43779" h="41036" extrusionOk="0">
                  <a:moveTo>
                    <a:pt x="23705" y="1"/>
                  </a:moveTo>
                  <a:cubicBezTo>
                    <a:pt x="21073" y="1"/>
                    <a:pt x="18383" y="649"/>
                    <a:pt x="15663" y="1907"/>
                  </a:cubicBezTo>
                  <a:cubicBezTo>
                    <a:pt x="9437" y="4779"/>
                    <a:pt x="4356" y="10118"/>
                    <a:pt x="1936" y="16554"/>
                  </a:cubicBezTo>
                  <a:cubicBezTo>
                    <a:pt x="452" y="20522"/>
                    <a:pt x="1" y="25151"/>
                    <a:pt x="2049" y="28861"/>
                  </a:cubicBezTo>
                  <a:cubicBezTo>
                    <a:pt x="2936" y="30474"/>
                    <a:pt x="4243" y="31797"/>
                    <a:pt x="5630" y="33007"/>
                  </a:cubicBezTo>
                  <a:cubicBezTo>
                    <a:pt x="11074" y="37699"/>
                    <a:pt x="18532" y="41035"/>
                    <a:pt x="25741" y="41035"/>
                  </a:cubicBezTo>
                  <a:cubicBezTo>
                    <a:pt x="29982" y="41035"/>
                    <a:pt x="34137" y="39881"/>
                    <a:pt x="37746" y="37168"/>
                  </a:cubicBezTo>
                  <a:cubicBezTo>
                    <a:pt x="43149" y="33104"/>
                    <a:pt x="43778" y="24667"/>
                    <a:pt x="42730" y="18360"/>
                  </a:cubicBezTo>
                  <a:cubicBezTo>
                    <a:pt x="41827" y="12924"/>
                    <a:pt x="39052" y="7779"/>
                    <a:pt x="34794" y="4279"/>
                  </a:cubicBezTo>
                  <a:cubicBezTo>
                    <a:pt x="31279" y="1386"/>
                    <a:pt x="27553" y="1"/>
                    <a:pt x="237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8"/>
            <p:cNvSpPr/>
            <p:nvPr/>
          </p:nvSpPr>
          <p:spPr>
            <a:xfrm>
              <a:off x="6634250" y="1690799"/>
              <a:ext cx="1023553" cy="959422"/>
            </a:xfrm>
            <a:custGeom>
              <a:avLst/>
              <a:gdLst/>
              <a:ahLst/>
              <a:cxnLst/>
              <a:rect l="l" t="t" r="r" b="b"/>
              <a:pathLst>
                <a:path w="43779" h="41036" extrusionOk="0">
                  <a:moveTo>
                    <a:pt x="23705" y="1"/>
                  </a:moveTo>
                  <a:cubicBezTo>
                    <a:pt x="21073" y="1"/>
                    <a:pt x="18383" y="649"/>
                    <a:pt x="15663" y="1907"/>
                  </a:cubicBezTo>
                  <a:cubicBezTo>
                    <a:pt x="9437" y="4779"/>
                    <a:pt x="4356" y="10118"/>
                    <a:pt x="1936" y="16554"/>
                  </a:cubicBezTo>
                  <a:cubicBezTo>
                    <a:pt x="452" y="20522"/>
                    <a:pt x="1" y="25151"/>
                    <a:pt x="2049" y="28861"/>
                  </a:cubicBezTo>
                  <a:cubicBezTo>
                    <a:pt x="2936" y="30474"/>
                    <a:pt x="4243" y="31797"/>
                    <a:pt x="5630" y="33007"/>
                  </a:cubicBezTo>
                  <a:cubicBezTo>
                    <a:pt x="11074" y="37699"/>
                    <a:pt x="18532" y="41035"/>
                    <a:pt x="25741" y="41035"/>
                  </a:cubicBezTo>
                  <a:cubicBezTo>
                    <a:pt x="29982" y="41035"/>
                    <a:pt x="34137" y="39881"/>
                    <a:pt x="37746" y="37168"/>
                  </a:cubicBezTo>
                  <a:cubicBezTo>
                    <a:pt x="43149" y="33104"/>
                    <a:pt x="43778" y="24667"/>
                    <a:pt x="42730" y="18360"/>
                  </a:cubicBezTo>
                  <a:cubicBezTo>
                    <a:pt x="41827" y="12924"/>
                    <a:pt x="39052" y="7779"/>
                    <a:pt x="34794" y="4279"/>
                  </a:cubicBezTo>
                  <a:cubicBezTo>
                    <a:pt x="31279" y="1386"/>
                    <a:pt x="27553" y="1"/>
                    <a:pt x="237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7583;p84">
            <a:extLst>
              <a:ext uri="{FF2B5EF4-FFF2-40B4-BE49-F238E27FC236}">
                <a16:creationId xmlns:a16="http://schemas.microsoft.com/office/drawing/2014/main" id="{FF6F322E-97B7-479D-99C9-511BC74982EE}"/>
              </a:ext>
            </a:extLst>
          </p:cNvPr>
          <p:cNvGrpSpPr/>
          <p:nvPr/>
        </p:nvGrpSpPr>
        <p:grpSpPr>
          <a:xfrm>
            <a:off x="1726645" y="1654558"/>
            <a:ext cx="599528" cy="682289"/>
            <a:chOff x="-57549075" y="3590375"/>
            <a:chExt cx="279625" cy="318225"/>
          </a:xfrm>
          <a:solidFill>
            <a:srgbClr val="B7954E"/>
          </a:solidFill>
        </p:grpSpPr>
        <p:sp>
          <p:nvSpPr>
            <p:cNvPr id="37" name="Google Shape;7584;p84">
              <a:extLst>
                <a:ext uri="{FF2B5EF4-FFF2-40B4-BE49-F238E27FC236}">
                  <a16:creationId xmlns:a16="http://schemas.microsoft.com/office/drawing/2014/main" id="{346CF538-7016-4EB1-8548-BBE87316F7AC}"/>
                </a:ext>
              </a:extLst>
            </p:cNvPr>
            <p:cNvSpPr/>
            <p:nvPr/>
          </p:nvSpPr>
          <p:spPr>
            <a:xfrm>
              <a:off x="-57493150" y="3777825"/>
              <a:ext cx="167000" cy="74850"/>
            </a:xfrm>
            <a:custGeom>
              <a:avLst/>
              <a:gdLst/>
              <a:ahLst/>
              <a:cxnLst/>
              <a:rect l="l" t="t" r="r" b="b"/>
              <a:pathLst>
                <a:path w="6680" h="2994" extrusionOk="0">
                  <a:moveTo>
                    <a:pt x="4376" y="670"/>
                  </a:moveTo>
                  <a:cubicBezTo>
                    <a:pt x="4474" y="670"/>
                    <a:pt x="4569" y="709"/>
                    <a:pt x="4632" y="788"/>
                  </a:cubicBezTo>
                  <a:cubicBezTo>
                    <a:pt x="4789" y="946"/>
                    <a:pt x="4789" y="1166"/>
                    <a:pt x="4632" y="1292"/>
                  </a:cubicBezTo>
                  <a:cubicBezTo>
                    <a:pt x="4285" y="1639"/>
                    <a:pt x="3781" y="1859"/>
                    <a:pt x="3308" y="1859"/>
                  </a:cubicBezTo>
                  <a:cubicBezTo>
                    <a:pt x="2836" y="1859"/>
                    <a:pt x="2332" y="1639"/>
                    <a:pt x="2017" y="1292"/>
                  </a:cubicBezTo>
                  <a:cubicBezTo>
                    <a:pt x="1859" y="1166"/>
                    <a:pt x="1859" y="946"/>
                    <a:pt x="2017" y="788"/>
                  </a:cubicBezTo>
                  <a:cubicBezTo>
                    <a:pt x="2096" y="709"/>
                    <a:pt x="2198" y="670"/>
                    <a:pt x="2292" y="670"/>
                  </a:cubicBezTo>
                  <a:cubicBezTo>
                    <a:pt x="2387" y="670"/>
                    <a:pt x="2474" y="709"/>
                    <a:pt x="2521" y="788"/>
                  </a:cubicBezTo>
                  <a:cubicBezTo>
                    <a:pt x="2741" y="1009"/>
                    <a:pt x="3033" y="1119"/>
                    <a:pt x="3320" y="1119"/>
                  </a:cubicBezTo>
                  <a:cubicBezTo>
                    <a:pt x="3608" y="1119"/>
                    <a:pt x="3891" y="1009"/>
                    <a:pt x="4096" y="788"/>
                  </a:cubicBezTo>
                  <a:cubicBezTo>
                    <a:pt x="4175" y="709"/>
                    <a:pt x="4277" y="670"/>
                    <a:pt x="4376" y="670"/>
                  </a:cubicBezTo>
                  <a:close/>
                  <a:moveTo>
                    <a:pt x="0" y="0"/>
                  </a:moveTo>
                  <a:cubicBezTo>
                    <a:pt x="221" y="1702"/>
                    <a:pt x="1639" y="2993"/>
                    <a:pt x="3371" y="2993"/>
                  </a:cubicBezTo>
                  <a:cubicBezTo>
                    <a:pt x="5104" y="2993"/>
                    <a:pt x="6522" y="1702"/>
                    <a:pt x="66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585;p84">
              <a:extLst>
                <a:ext uri="{FF2B5EF4-FFF2-40B4-BE49-F238E27FC236}">
                  <a16:creationId xmlns:a16="http://schemas.microsoft.com/office/drawing/2014/main" id="{A30CF353-D04B-4CFB-9A56-CA9F2A097E22}"/>
                </a:ext>
              </a:extLst>
            </p:cNvPr>
            <p:cNvSpPr/>
            <p:nvPr/>
          </p:nvSpPr>
          <p:spPr>
            <a:xfrm>
              <a:off x="-57478975" y="3647075"/>
              <a:ext cx="139425" cy="37050"/>
            </a:xfrm>
            <a:custGeom>
              <a:avLst/>
              <a:gdLst/>
              <a:ahLst/>
              <a:cxnLst/>
              <a:rect l="l" t="t" r="r" b="b"/>
              <a:pathLst>
                <a:path w="5577" h="1482" extrusionOk="0">
                  <a:moveTo>
                    <a:pt x="2804" y="1"/>
                  </a:moveTo>
                  <a:cubicBezTo>
                    <a:pt x="1639" y="1"/>
                    <a:pt x="599" y="568"/>
                    <a:pt x="1" y="1481"/>
                  </a:cubicBezTo>
                  <a:lnTo>
                    <a:pt x="5577" y="1481"/>
                  </a:lnTo>
                  <a:cubicBezTo>
                    <a:pt x="4947" y="568"/>
                    <a:pt x="3939" y="1"/>
                    <a:pt x="28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586;p84">
              <a:extLst>
                <a:ext uri="{FF2B5EF4-FFF2-40B4-BE49-F238E27FC236}">
                  <a16:creationId xmlns:a16="http://schemas.microsoft.com/office/drawing/2014/main" id="{886551B0-831C-4201-9C46-F13D768DCBFC}"/>
                </a:ext>
              </a:extLst>
            </p:cNvPr>
            <p:cNvSpPr/>
            <p:nvPr/>
          </p:nvSpPr>
          <p:spPr>
            <a:xfrm>
              <a:off x="-57493950" y="3703775"/>
              <a:ext cx="168575" cy="55175"/>
            </a:xfrm>
            <a:custGeom>
              <a:avLst/>
              <a:gdLst/>
              <a:ahLst/>
              <a:cxnLst/>
              <a:rect l="l" t="t" r="r" b="b"/>
              <a:pathLst>
                <a:path w="6743" h="2207" extrusionOk="0">
                  <a:moveTo>
                    <a:pt x="1891" y="726"/>
                  </a:moveTo>
                  <a:cubicBezTo>
                    <a:pt x="2080" y="726"/>
                    <a:pt x="2238" y="883"/>
                    <a:pt x="2238" y="1072"/>
                  </a:cubicBezTo>
                  <a:cubicBezTo>
                    <a:pt x="2238" y="1261"/>
                    <a:pt x="2080" y="1419"/>
                    <a:pt x="1891" y="1419"/>
                  </a:cubicBezTo>
                  <a:cubicBezTo>
                    <a:pt x="1702" y="1419"/>
                    <a:pt x="1545" y="1261"/>
                    <a:pt x="1545" y="1072"/>
                  </a:cubicBezTo>
                  <a:cubicBezTo>
                    <a:pt x="1513" y="883"/>
                    <a:pt x="1671" y="726"/>
                    <a:pt x="1891" y="726"/>
                  </a:cubicBezTo>
                  <a:close/>
                  <a:moveTo>
                    <a:pt x="4853" y="726"/>
                  </a:moveTo>
                  <a:cubicBezTo>
                    <a:pt x="5042" y="726"/>
                    <a:pt x="5199" y="883"/>
                    <a:pt x="5199" y="1072"/>
                  </a:cubicBezTo>
                  <a:cubicBezTo>
                    <a:pt x="5199" y="1261"/>
                    <a:pt x="5042" y="1419"/>
                    <a:pt x="4853" y="1419"/>
                  </a:cubicBezTo>
                  <a:cubicBezTo>
                    <a:pt x="4664" y="1419"/>
                    <a:pt x="4506" y="1261"/>
                    <a:pt x="4506" y="1072"/>
                  </a:cubicBezTo>
                  <a:cubicBezTo>
                    <a:pt x="4506" y="883"/>
                    <a:pt x="4664" y="726"/>
                    <a:pt x="4853" y="726"/>
                  </a:cubicBezTo>
                  <a:close/>
                  <a:moveTo>
                    <a:pt x="253" y="1"/>
                  </a:moveTo>
                  <a:cubicBezTo>
                    <a:pt x="95" y="316"/>
                    <a:pt x="1" y="726"/>
                    <a:pt x="1" y="1104"/>
                  </a:cubicBezTo>
                  <a:lnTo>
                    <a:pt x="1" y="2206"/>
                  </a:lnTo>
                  <a:lnTo>
                    <a:pt x="6743" y="2206"/>
                  </a:lnTo>
                  <a:lnTo>
                    <a:pt x="6743" y="1104"/>
                  </a:lnTo>
                  <a:cubicBezTo>
                    <a:pt x="6743" y="726"/>
                    <a:pt x="6680" y="347"/>
                    <a:pt x="65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587;p84">
              <a:extLst>
                <a:ext uri="{FF2B5EF4-FFF2-40B4-BE49-F238E27FC236}">
                  <a16:creationId xmlns:a16="http://schemas.microsoft.com/office/drawing/2014/main" id="{EAF9BE65-32FC-470E-A49B-4E36685DF18C}"/>
                </a:ext>
              </a:extLst>
            </p:cNvPr>
            <p:cNvSpPr/>
            <p:nvPr/>
          </p:nvSpPr>
          <p:spPr>
            <a:xfrm>
              <a:off x="-57549075" y="35903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608" y="1544"/>
                  </a:moveTo>
                  <a:cubicBezTo>
                    <a:pt x="7877" y="1544"/>
                    <a:pt x="9704" y="3403"/>
                    <a:pt x="9704" y="5640"/>
                  </a:cubicBezTo>
                  <a:lnTo>
                    <a:pt x="9704" y="7152"/>
                  </a:lnTo>
                  <a:cubicBezTo>
                    <a:pt x="9704" y="9389"/>
                    <a:pt x="7845" y="11247"/>
                    <a:pt x="5608" y="11247"/>
                  </a:cubicBezTo>
                  <a:cubicBezTo>
                    <a:pt x="3372" y="11247"/>
                    <a:pt x="1513" y="9389"/>
                    <a:pt x="1513" y="7152"/>
                  </a:cubicBezTo>
                  <a:lnTo>
                    <a:pt x="1513" y="5640"/>
                  </a:lnTo>
                  <a:cubicBezTo>
                    <a:pt x="1513" y="3403"/>
                    <a:pt x="3309" y="1544"/>
                    <a:pt x="5608" y="1544"/>
                  </a:cubicBezTo>
                  <a:close/>
                  <a:moveTo>
                    <a:pt x="5608" y="0"/>
                  </a:moveTo>
                  <a:cubicBezTo>
                    <a:pt x="2521" y="0"/>
                    <a:pt x="1" y="2521"/>
                    <a:pt x="1" y="5640"/>
                  </a:cubicBezTo>
                  <a:lnTo>
                    <a:pt x="1" y="12382"/>
                  </a:lnTo>
                  <a:cubicBezTo>
                    <a:pt x="1" y="12571"/>
                    <a:pt x="158" y="12728"/>
                    <a:pt x="347" y="12728"/>
                  </a:cubicBezTo>
                  <a:lnTo>
                    <a:pt x="10807" y="12728"/>
                  </a:lnTo>
                  <a:cubicBezTo>
                    <a:pt x="10996" y="12728"/>
                    <a:pt x="11153" y="12571"/>
                    <a:pt x="11153" y="12382"/>
                  </a:cubicBezTo>
                  <a:lnTo>
                    <a:pt x="11153" y="5640"/>
                  </a:lnTo>
                  <a:cubicBezTo>
                    <a:pt x="11185" y="2521"/>
                    <a:pt x="8664" y="0"/>
                    <a:pt x="5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7701;p84">
            <a:extLst>
              <a:ext uri="{FF2B5EF4-FFF2-40B4-BE49-F238E27FC236}">
                <a16:creationId xmlns:a16="http://schemas.microsoft.com/office/drawing/2014/main" id="{CDCAD63D-C151-4FEA-AF49-FDB928241CCB}"/>
              </a:ext>
            </a:extLst>
          </p:cNvPr>
          <p:cNvGrpSpPr/>
          <p:nvPr/>
        </p:nvGrpSpPr>
        <p:grpSpPr>
          <a:xfrm>
            <a:off x="6873140" y="1715999"/>
            <a:ext cx="579129" cy="660678"/>
            <a:chOff x="-56766175" y="3198925"/>
            <a:chExt cx="279625" cy="319000"/>
          </a:xfrm>
          <a:solidFill>
            <a:srgbClr val="FCCACA"/>
          </a:solidFill>
        </p:grpSpPr>
        <p:sp>
          <p:nvSpPr>
            <p:cNvPr id="42" name="Google Shape;7702;p84">
              <a:extLst>
                <a:ext uri="{FF2B5EF4-FFF2-40B4-BE49-F238E27FC236}">
                  <a16:creationId xmlns:a16="http://schemas.microsoft.com/office/drawing/2014/main" id="{4A1E09B0-D751-40B2-B161-D2FD1F760F96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703;p84">
              <a:extLst>
                <a:ext uri="{FF2B5EF4-FFF2-40B4-BE49-F238E27FC236}">
                  <a16:creationId xmlns:a16="http://schemas.microsoft.com/office/drawing/2014/main" id="{9BDEB83F-5B0D-46A5-9429-3D5276FD6516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704;p84">
              <a:extLst>
                <a:ext uri="{FF2B5EF4-FFF2-40B4-BE49-F238E27FC236}">
                  <a16:creationId xmlns:a16="http://schemas.microsoft.com/office/drawing/2014/main" id="{361AEFDC-4637-43EB-88BB-BE9DCF7463C8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705;p84">
              <a:extLst>
                <a:ext uri="{FF2B5EF4-FFF2-40B4-BE49-F238E27FC236}">
                  <a16:creationId xmlns:a16="http://schemas.microsoft.com/office/drawing/2014/main" id="{7D142853-7BDC-4A6B-8F2A-15FD3342EAF9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706;p84">
              <a:extLst>
                <a:ext uri="{FF2B5EF4-FFF2-40B4-BE49-F238E27FC236}">
                  <a16:creationId xmlns:a16="http://schemas.microsoft.com/office/drawing/2014/main" id="{A7A939F1-029D-41C5-BE3A-11ED332A3CE0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707;p84">
              <a:extLst>
                <a:ext uri="{FF2B5EF4-FFF2-40B4-BE49-F238E27FC236}">
                  <a16:creationId xmlns:a16="http://schemas.microsoft.com/office/drawing/2014/main" id="{A38845E4-C4A5-4F31-B58B-B72B56782CF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708;p84">
              <a:extLst>
                <a:ext uri="{FF2B5EF4-FFF2-40B4-BE49-F238E27FC236}">
                  <a16:creationId xmlns:a16="http://schemas.microsoft.com/office/drawing/2014/main" id="{1E0794E1-7CA4-48D7-B8F4-60B577067DB5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7748;p84">
            <a:extLst>
              <a:ext uri="{FF2B5EF4-FFF2-40B4-BE49-F238E27FC236}">
                <a16:creationId xmlns:a16="http://schemas.microsoft.com/office/drawing/2014/main" id="{5022695A-ED10-4C3E-8A73-1BE4CE4DF1F2}"/>
              </a:ext>
            </a:extLst>
          </p:cNvPr>
          <p:cNvGrpSpPr/>
          <p:nvPr/>
        </p:nvGrpSpPr>
        <p:grpSpPr>
          <a:xfrm>
            <a:off x="4254572" y="1654187"/>
            <a:ext cx="634853" cy="722490"/>
            <a:chOff x="-52832000" y="3192625"/>
            <a:chExt cx="279625" cy="318225"/>
          </a:xfrm>
          <a:solidFill>
            <a:srgbClr val="4785B3"/>
          </a:solidFill>
        </p:grpSpPr>
        <p:sp>
          <p:nvSpPr>
            <p:cNvPr id="50" name="Google Shape;7749;p84">
              <a:extLst>
                <a:ext uri="{FF2B5EF4-FFF2-40B4-BE49-F238E27FC236}">
                  <a16:creationId xmlns:a16="http://schemas.microsoft.com/office/drawing/2014/main" id="{236C2FA9-D2D6-4E5D-9FA3-1A62C6107E7C}"/>
                </a:ext>
              </a:extLst>
            </p:cNvPr>
            <p:cNvSpPr/>
            <p:nvPr/>
          </p:nvSpPr>
          <p:spPr>
            <a:xfrm>
              <a:off x="-52574450" y="3306025"/>
              <a:ext cx="22075" cy="110300"/>
            </a:xfrm>
            <a:custGeom>
              <a:avLst/>
              <a:gdLst/>
              <a:ahLst/>
              <a:cxnLst/>
              <a:rect l="l" t="t" r="r" b="b"/>
              <a:pathLst>
                <a:path w="883" h="4412" extrusionOk="0">
                  <a:moveTo>
                    <a:pt x="1" y="1"/>
                  </a:moveTo>
                  <a:lnTo>
                    <a:pt x="1" y="1"/>
                  </a:lnTo>
                  <a:cubicBezTo>
                    <a:pt x="95" y="348"/>
                    <a:pt x="127" y="726"/>
                    <a:pt x="127" y="1104"/>
                  </a:cubicBezTo>
                  <a:lnTo>
                    <a:pt x="127" y="3939"/>
                  </a:lnTo>
                  <a:cubicBezTo>
                    <a:pt x="127" y="4097"/>
                    <a:pt x="127" y="4254"/>
                    <a:pt x="95" y="4412"/>
                  </a:cubicBezTo>
                  <a:cubicBezTo>
                    <a:pt x="537" y="4254"/>
                    <a:pt x="883" y="3876"/>
                    <a:pt x="883" y="3341"/>
                  </a:cubicBezTo>
                  <a:lnTo>
                    <a:pt x="883" y="1104"/>
                  </a:lnTo>
                  <a:cubicBezTo>
                    <a:pt x="883" y="600"/>
                    <a:pt x="537" y="12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750;p84">
              <a:extLst>
                <a:ext uri="{FF2B5EF4-FFF2-40B4-BE49-F238E27FC236}">
                  <a16:creationId xmlns:a16="http://schemas.microsoft.com/office/drawing/2014/main" id="{C7590439-D225-4FA8-86C7-B34864F97512}"/>
                </a:ext>
              </a:extLst>
            </p:cNvPr>
            <p:cNvSpPr/>
            <p:nvPr/>
          </p:nvSpPr>
          <p:spPr>
            <a:xfrm>
              <a:off x="-52826475" y="3192625"/>
              <a:ext cx="267800" cy="100050"/>
            </a:xfrm>
            <a:custGeom>
              <a:avLst/>
              <a:gdLst/>
              <a:ahLst/>
              <a:cxnLst/>
              <a:rect l="l" t="t" r="r" b="b"/>
              <a:pathLst>
                <a:path w="10712" h="4002" extrusionOk="0">
                  <a:moveTo>
                    <a:pt x="5356" y="0"/>
                  </a:moveTo>
                  <a:cubicBezTo>
                    <a:pt x="2836" y="0"/>
                    <a:pt x="725" y="1670"/>
                    <a:pt x="0" y="4001"/>
                  </a:cubicBezTo>
                  <a:cubicBezTo>
                    <a:pt x="284" y="3844"/>
                    <a:pt x="567" y="3749"/>
                    <a:pt x="882" y="3749"/>
                  </a:cubicBezTo>
                  <a:cubicBezTo>
                    <a:pt x="1639" y="2017"/>
                    <a:pt x="3371" y="756"/>
                    <a:pt x="5356" y="756"/>
                  </a:cubicBezTo>
                  <a:cubicBezTo>
                    <a:pt x="7373" y="756"/>
                    <a:pt x="9105" y="1985"/>
                    <a:pt x="9861" y="3749"/>
                  </a:cubicBezTo>
                  <a:cubicBezTo>
                    <a:pt x="10176" y="3749"/>
                    <a:pt x="10492" y="3844"/>
                    <a:pt x="10712" y="4001"/>
                  </a:cubicBezTo>
                  <a:cubicBezTo>
                    <a:pt x="10019" y="1702"/>
                    <a:pt x="7877" y="0"/>
                    <a:pt x="53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751;p84">
              <a:extLst>
                <a:ext uri="{FF2B5EF4-FFF2-40B4-BE49-F238E27FC236}">
                  <a16:creationId xmlns:a16="http://schemas.microsoft.com/office/drawing/2014/main" id="{66BD5AE9-22F3-4B83-9563-0E93930DB509}"/>
                </a:ext>
              </a:extLst>
            </p:cNvPr>
            <p:cNvSpPr/>
            <p:nvPr/>
          </p:nvSpPr>
          <p:spPr>
            <a:xfrm>
              <a:off x="-52794975" y="3361175"/>
              <a:ext cx="204800" cy="149675"/>
            </a:xfrm>
            <a:custGeom>
              <a:avLst/>
              <a:gdLst/>
              <a:ahLst/>
              <a:cxnLst/>
              <a:rect l="l" t="t" r="r" b="b"/>
              <a:pathLst>
                <a:path w="8192" h="5987" extrusionOk="0">
                  <a:moveTo>
                    <a:pt x="5132" y="2560"/>
                  </a:moveTo>
                  <a:cubicBezTo>
                    <a:pt x="5230" y="2560"/>
                    <a:pt x="5325" y="2599"/>
                    <a:pt x="5388" y="2678"/>
                  </a:cubicBezTo>
                  <a:cubicBezTo>
                    <a:pt x="5577" y="2836"/>
                    <a:pt x="5577" y="3088"/>
                    <a:pt x="5419" y="3182"/>
                  </a:cubicBezTo>
                  <a:cubicBezTo>
                    <a:pt x="5073" y="3560"/>
                    <a:pt x="4569" y="3749"/>
                    <a:pt x="4096" y="3749"/>
                  </a:cubicBezTo>
                  <a:cubicBezTo>
                    <a:pt x="3592" y="3749"/>
                    <a:pt x="3120" y="3560"/>
                    <a:pt x="2773" y="3182"/>
                  </a:cubicBezTo>
                  <a:cubicBezTo>
                    <a:pt x="2615" y="3025"/>
                    <a:pt x="2615" y="2804"/>
                    <a:pt x="2773" y="2678"/>
                  </a:cubicBezTo>
                  <a:cubicBezTo>
                    <a:pt x="2852" y="2599"/>
                    <a:pt x="2946" y="2560"/>
                    <a:pt x="3037" y="2560"/>
                  </a:cubicBezTo>
                  <a:cubicBezTo>
                    <a:pt x="3127" y="2560"/>
                    <a:pt x="3214" y="2599"/>
                    <a:pt x="3277" y="2678"/>
                  </a:cubicBezTo>
                  <a:cubicBezTo>
                    <a:pt x="3498" y="2899"/>
                    <a:pt x="3781" y="3009"/>
                    <a:pt x="4065" y="3009"/>
                  </a:cubicBezTo>
                  <a:cubicBezTo>
                    <a:pt x="4348" y="3009"/>
                    <a:pt x="4632" y="2899"/>
                    <a:pt x="4852" y="2678"/>
                  </a:cubicBezTo>
                  <a:cubicBezTo>
                    <a:pt x="4931" y="2599"/>
                    <a:pt x="5033" y="2560"/>
                    <a:pt x="5132" y="2560"/>
                  </a:cubicBezTo>
                  <a:close/>
                  <a:moveTo>
                    <a:pt x="1" y="0"/>
                  </a:moveTo>
                  <a:lnTo>
                    <a:pt x="1" y="1859"/>
                  </a:lnTo>
                  <a:cubicBezTo>
                    <a:pt x="1" y="2993"/>
                    <a:pt x="473" y="4127"/>
                    <a:pt x="1355" y="4915"/>
                  </a:cubicBezTo>
                  <a:cubicBezTo>
                    <a:pt x="2111" y="5640"/>
                    <a:pt x="3088" y="5986"/>
                    <a:pt x="4096" y="5986"/>
                  </a:cubicBezTo>
                  <a:lnTo>
                    <a:pt x="4506" y="5986"/>
                  </a:lnTo>
                  <a:cubicBezTo>
                    <a:pt x="6585" y="5797"/>
                    <a:pt x="8192" y="3907"/>
                    <a:pt x="8192" y="1733"/>
                  </a:cubicBezTo>
                  <a:lnTo>
                    <a:pt x="8192" y="32"/>
                  </a:lnTo>
                  <a:cubicBezTo>
                    <a:pt x="8192" y="1261"/>
                    <a:pt x="7215" y="2237"/>
                    <a:pt x="5955" y="2237"/>
                  </a:cubicBezTo>
                  <a:cubicBezTo>
                    <a:pt x="5167" y="2237"/>
                    <a:pt x="4506" y="1859"/>
                    <a:pt x="4096" y="1229"/>
                  </a:cubicBezTo>
                  <a:cubicBezTo>
                    <a:pt x="3718" y="1796"/>
                    <a:pt x="2994" y="2237"/>
                    <a:pt x="2269" y="2237"/>
                  </a:cubicBezTo>
                  <a:cubicBezTo>
                    <a:pt x="1040" y="2237"/>
                    <a:pt x="1" y="126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752;p84">
              <a:extLst>
                <a:ext uri="{FF2B5EF4-FFF2-40B4-BE49-F238E27FC236}">
                  <a16:creationId xmlns:a16="http://schemas.microsoft.com/office/drawing/2014/main" id="{FB1EF4BD-4BBA-44F2-9934-D67034656E6F}"/>
                </a:ext>
              </a:extLst>
            </p:cNvPr>
            <p:cNvSpPr/>
            <p:nvPr/>
          </p:nvSpPr>
          <p:spPr>
            <a:xfrm>
              <a:off x="-52791025" y="3231225"/>
              <a:ext cx="137850" cy="74825"/>
            </a:xfrm>
            <a:custGeom>
              <a:avLst/>
              <a:gdLst/>
              <a:ahLst/>
              <a:cxnLst/>
              <a:rect l="l" t="t" r="r" b="b"/>
              <a:pathLst>
                <a:path w="5514" h="2993" extrusionOk="0">
                  <a:moveTo>
                    <a:pt x="3938" y="0"/>
                  </a:moveTo>
                  <a:cubicBezTo>
                    <a:pt x="2048" y="0"/>
                    <a:pt x="473" y="1260"/>
                    <a:pt x="0" y="2993"/>
                  </a:cubicBezTo>
                  <a:lnTo>
                    <a:pt x="1701" y="2993"/>
                  </a:lnTo>
                  <a:cubicBezTo>
                    <a:pt x="3434" y="2993"/>
                    <a:pt x="4946" y="1890"/>
                    <a:pt x="5513" y="315"/>
                  </a:cubicBezTo>
                  <a:cubicBezTo>
                    <a:pt x="5041" y="126"/>
                    <a:pt x="4505" y="0"/>
                    <a:pt x="39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53;p84">
              <a:extLst>
                <a:ext uri="{FF2B5EF4-FFF2-40B4-BE49-F238E27FC236}">
                  <a16:creationId xmlns:a16="http://schemas.microsoft.com/office/drawing/2014/main" id="{6FC9ABB8-8FAA-4502-95E5-EF04DEA885D0}"/>
                </a:ext>
              </a:extLst>
            </p:cNvPr>
            <p:cNvSpPr/>
            <p:nvPr/>
          </p:nvSpPr>
          <p:spPr>
            <a:xfrm>
              <a:off x="-52683125" y="3361950"/>
              <a:ext cx="74825" cy="37850"/>
            </a:xfrm>
            <a:custGeom>
              <a:avLst/>
              <a:gdLst/>
              <a:ahLst/>
              <a:cxnLst/>
              <a:rect l="l" t="t" r="r" b="b"/>
              <a:pathLst>
                <a:path w="2993" h="1514" extrusionOk="0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00" y="1513"/>
                    <a:pt x="2993" y="820"/>
                    <a:pt x="29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754;p84">
              <a:extLst>
                <a:ext uri="{FF2B5EF4-FFF2-40B4-BE49-F238E27FC236}">
                  <a16:creationId xmlns:a16="http://schemas.microsoft.com/office/drawing/2014/main" id="{2CF0D9D8-9EFC-478C-83EF-50A3DD836CFC}"/>
                </a:ext>
              </a:extLst>
            </p:cNvPr>
            <p:cNvSpPr/>
            <p:nvPr/>
          </p:nvSpPr>
          <p:spPr>
            <a:xfrm>
              <a:off x="-52794975" y="3247750"/>
              <a:ext cx="204800" cy="104000"/>
            </a:xfrm>
            <a:custGeom>
              <a:avLst/>
              <a:gdLst/>
              <a:ahLst/>
              <a:cxnLst/>
              <a:rect l="l" t="t" r="r" b="b"/>
              <a:pathLst>
                <a:path w="8192" h="4160" extrusionOk="0">
                  <a:moveTo>
                    <a:pt x="6365" y="1"/>
                  </a:moveTo>
                  <a:cubicBezTo>
                    <a:pt x="5640" y="1828"/>
                    <a:pt x="3876" y="3025"/>
                    <a:pt x="1859" y="3025"/>
                  </a:cubicBezTo>
                  <a:lnTo>
                    <a:pt x="1" y="3025"/>
                  </a:lnTo>
                  <a:lnTo>
                    <a:pt x="1" y="3403"/>
                  </a:lnTo>
                  <a:lnTo>
                    <a:pt x="1" y="4159"/>
                  </a:lnTo>
                  <a:cubicBezTo>
                    <a:pt x="1" y="3939"/>
                    <a:pt x="158" y="3781"/>
                    <a:pt x="379" y="3781"/>
                  </a:cubicBezTo>
                  <a:lnTo>
                    <a:pt x="7814" y="3781"/>
                  </a:lnTo>
                  <a:cubicBezTo>
                    <a:pt x="8003" y="3781"/>
                    <a:pt x="8160" y="3939"/>
                    <a:pt x="8160" y="4159"/>
                  </a:cubicBezTo>
                  <a:lnTo>
                    <a:pt x="8160" y="3403"/>
                  </a:lnTo>
                  <a:cubicBezTo>
                    <a:pt x="8192" y="2017"/>
                    <a:pt x="7467" y="757"/>
                    <a:pt x="63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755;p84">
              <a:extLst>
                <a:ext uri="{FF2B5EF4-FFF2-40B4-BE49-F238E27FC236}">
                  <a16:creationId xmlns:a16="http://schemas.microsoft.com/office/drawing/2014/main" id="{A01BF380-EB5E-48EF-8732-915DAE4A5213}"/>
                </a:ext>
              </a:extLst>
            </p:cNvPr>
            <p:cNvSpPr/>
            <p:nvPr/>
          </p:nvSpPr>
          <p:spPr>
            <a:xfrm>
              <a:off x="-52776850" y="3361950"/>
              <a:ext cx="74825" cy="37850"/>
            </a:xfrm>
            <a:custGeom>
              <a:avLst/>
              <a:gdLst/>
              <a:ahLst/>
              <a:cxnLst/>
              <a:rect l="l" t="t" r="r" b="b"/>
              <a:pathLst>
                <a:path w="2993" h="1514" extrusionOk="0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32" y="1513"/>
                    <a:pt x="2993" y="820"/>
                    <a:pt x="29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756;p84">
              <a:extLst>
                <a:ext uri="{FF2B5EF4-FFF2-40B4-BE49-F238E27FC236}">
                  <a16:creationId xmlns:a16="http://schemas.microsoft.com/office/drawing/2014/main" id="{F6003958-A2C3-4EF1-8389-5B8FB162181F}"/>
                </a:ext>
              </a:extLst>
            </p:cNvPr>
            <p:cNvSpPr/>
            <p:nvPr/>
          </p:nvSpPr>
          <p:spPr>
            <a:xfrm>
              <a:off x="-52832000" y="3306025"/>
              <a:ext cx="21300" cy="110300"/>
            </a:xfrm>
            <a:custGeom>
              <a:avLst/>
              <a:gdLst/>
              <a:ahLst/>
              <a:cxnLst/>
              <a:rect l="l" t="t" r="r" b="b"/>
              <a:pathLst>
                <a:path w="852" h="4412" extrusionOk="0">
                  <a:moveTo>
                    <a:pt x="851" y="1"/>
                  </a:moveTo>
                  <a:cubicBezTo>
                    <a:pt x="347" y="127"/>
                    <a:pt x="1" y="568"/>
                    <a:pt x="1" y="1104"/>
                  </a:cubicBezTo>
                  <a:lnTo>
                    <a:pt x="1" y="3341"/>
                  </a:lnTo>
                  <a:cubicBezTo>
                    <a:pt x="1" y="3813"/>
                    <a:pt x="316" y="4254"/>
                    <a:pt x="757" y="4412"/>
                  </a:cubicBezTo>
                  <a:lnTo>
                    <a:pt x="757" y="4097"/>
                  </a:lnTo>
                  <a:lnTo>
                    <a:pt x="757" y="3341"/>
                  </a:lnTo>
                  <a:lnTo>
                    <a:pt x="757" y="1104"/>
                  </a:lnTo>
                  <a:cubicBezTo>
                    <a:pt x="757" y="726"/>
                    <a:pt x="788" y="348"/>
                    <a:pt x="8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481;p48">
            <a:extLst>
              <a:ext uri="{FF2B5EF4-FFF2-40B4-BE49-F238E27FC236}">
                <a16:creationId xmlns:a16="http://schemas.microsoft.com/office/drawing/2014/main" id="{1422DB40-172D-418E-810D-6E45A950D8C8}"/>
              </a:ext>
            </a:extLst>
          </p:cNvPr>
          <p:cNvSpPr txBox="1">
            <a:spLocks/>
          </p:cNvSpPr>
          <p:nvPr/>
        </p:nvSpPr>
        <p:spPr>
          <a:xfrm>
            <a:off x="3560764" y="3390775"/>
            <a:ext cx="2233500" cy="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id-ID" sz="18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5"/>
              </a:rPr>
              <a:t>https://github.com/</a:t>
            </a:r>
            <a:endParaRPr lang="en-US" sz="1800" u="sng" dirty="0">
              <a:solidFill>
                <a:srgbClr val="0000FF"/>
              </a:solidFill>
              <a:effectLst/>
              <a:ea typeface="Times New Roman" panose="02020603050405020304" pitchFamily="18" charset="0"/>
              <a:hlinkClick r:id="rId5"/>
            </a:endParaRPr>
          </a:p>
          <a:p>
            <a:pPr>
              <a:lnSpc>
                <a:spcPct val="150000"/>
              </a:lnSpc>
            </a:pPr>
            <a:r>
              <a:rPr lang="id-ID" sz="1800" u="sng" dirty="0" err="1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5"/>
              </a:rPr>
              <a:t>rokkisamuel</a:t>
            </a:r>
            <a:endParaRPr lang="en-ID" sz="18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50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>
            <a:spLocks noGrp="1"/>
          </p:cNvSpPr>
          <p:nvPr>
            <p:ph type="title"/>
          </p:nvPr>
        </p:nvSpPr>
        <p:spPr>
          <a:xfrm>
            <a:off x="514650" y="569302"/>
            <a:ext cx="8114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Anggota</a:t>
            </a:r>
            <a:endParaRPr dirty="0"/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2A0F9028-8E27-4120-86B3-2D69A52ADE1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0399" y="1032502"/>
            <a:ext cx="8623201" cy="385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43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4"/>
          <p:cNvSpPr txBox="1">
            <a:spLocks noGrp="1"/>
          </p:cNvSpPr>
          <p:nvPr>
            <p:ph type="title"/>
          </p:nvPr>
        </p:nvSpPr>
        <p:spPr>
          <a:xfrm>
            <a:off x="2470200" y="2150850"/>
            <a:ext cx="4203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Dokumen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683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5"/>
          <p:cNvSpPr/>
          <p:nvPr/>
        </p:nvSpPr>
        <p:spPr>
          <a:xfrm>
            <a:off x="651300" y="1181525"/>
            <a:ext cx="7841400" cy="3625200"/>
          </a:xfrm>
          <a:prstGeom prst="roundRect">
            <a:avLst>
              <a:gd name="adj" fmla="val 443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55"/>
          <p:cNvSpPr txBox="1">
            <a:spLocks noGrp="1"/>
          </p:cNvSpPr>
          <p:nvPr>
            <p:ph type="title"/>
          </p:nvPr>
        </p:nvSpPr>
        <p:spPr>
          <a:xfrm>
            <a:off x="514650" y="569302"/>
            <a:ext cx="8114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graphicFrame>
        <p:nvGraphicFramePr>
          <p:cNvPr id="640" name="Google Shape;640;p55"/>
          <p:cNvGraphicFramePr/>
          <p:nvPr>
            <p:extLst>
              <p:ext uri="{D42A27DB-BD31-4B8C-83A1-F6EECF244321}">
                <p14:modId xmlns:p14="http://schemas.microsoft.com/office/powerpoint/2010/main" val="3194418652"/>
              </p:ext>
            </p:extLst>
          </p:nvPr>
        </p:nvGraphicFramePr>
        <p:xfrm>
          <a:off x="811125" y="4229400"/>
          <a:ext cx="7521750" cy="426690"/>
        </p:xfrm>
        <a:graphic>
          <a:graphicData uri="http://schemas.openxmlformats.org/drawingml/2006/table">
            <a:tbl>
              <a:tblPr>
                <a:noFill/>
                <a:tableStyleId>{D1BF352E-9C69-4E45-8A8A-CF1CCCF179FD}</a:tableStyleId>
              </a:tblPr>
              <a:tblGrid>
                <a:gridCol w="125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Buddy Move</a:t>
                      </a:r>
                      <a:endParaRPr sz="1600" dirty="0">
                        <a:solidFill>
                          <a:schemeClr val="lt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1" name="Google Shape;641;p55"/>
          <p:cNvSpPr txBox="1"/>
          <p:nvPr/>
        </p:nvSpPr>
        <p:spPr>
          <a:xfrm>
            <a:off x="2156775" y="4290900"/>
            <a:ext cx="4629036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300" b="1" u="sng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https://archive.ics.uci.edu/ml/datasets/BuddyMove+Data+Set </a:t>
            </a:r>
            <a:endParaRPr sz="1300" u="sng" dirty="0"/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F3930DD2-A5FF-41D2-85AE-AC63EB2159A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50415" y="1347198"/>
            <a:ext cx="5043170" cy="271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53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>
            <a:spLocks noGrp="1"/>
          </p:cNvSpPr>
          <p:nvPr>
            <p:ph type="title"/>
          </p:nvPr>
        </p:nvSpPr>
        <p:spPr>
          <a:xfrm>
            <a:off x="514650" y="569302"/>
            <a:ext cx="8114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4DB5AF0B-F02D-4792-937F-8B489FA0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041" y="1155032"/>
            <a:ext cx="8554453" cy="3988467"/>
          </a:xfrm>
        </p:spPr>
        <p:txBody>
          <a:bodyPr/>
          <a:lstStyle/>
          <a:p>
            <a:pPr marL="152400" indent="0" algn="just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“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BuddyMove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Dataset”,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berisi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249 data.</a:t>
            </a: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2400" indent="0" algn="just">
              <a:lnSpc>
                <a:spcPct val="150000"/>
              </a:lnSpc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memiliki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8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kolom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ID 	: Id user/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seseorang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mendatangi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suatu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tempat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/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kunjungan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liburan</a:t>
            </a: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Sports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Tempat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olahraga</a:t>
            </a: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Religious	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Tempat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keagamaan</a:t>
            </a: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Nature		: Lokasi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pemandangan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alam</a:t>
            </a: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Theatre	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Tempat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pertunjukan</a:t>
            </a: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Shopping	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Tempat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belanja</a:t>
            </a: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Picnic		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Tempat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piknik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386605"/>
      </p:ext>
    </p:extLst>
  </p:cSld>
  <p:clrMapOvr>
    <a:masterClrMapping/>
  </p:clrMapOvr>
</p:sld>
</file>

<file path=ppt/theme/theme1.xml><?xml version="1.0" encoding="utf-8"?>
<a:theme xmlns:a="http://schemas.openxmlformats.org/drawingml/2006/main" name="Weekly Lesson Planner by Slidesgo">
  <a:themeElements>
    <a:clrScheme name="Simple Light">
      <a:dk1>
        <a:srgbClr val="3F3C3B"/>
      </a:dk1>
      <a:lt1>
        <a:srgbClr val="FFFFFF"/>
      </a:lt1>
      <a:dk2>
        <a:srgbClr val="F8E9AC"/>
      </a:dk2>
      <a:lt2>
        <a:srgbClr val="FCCACA"/>
      </a:lt2>
      <a:accent1>
        <a:srgbClr val="A8DAFF"/>
      </a:accent1>
      <a:accent2>
        <a:srgbClr val="4785B3"/>
      </a:accent2>
      <a:accent3>
        <a:srgbClr val="FF9B99"/>
      </a:accent3>
      <a:accent4>
        <a:srgbClr val="EB7E7C"/>
      </a:accent4>
      <a:accent5>
        <a:srgbClr val="C7AC7D"/>
      </a:accent5>
      <a:accent6>
        <a:srgbClr val="B7954E"/>
      </a:accent6>
      <a:hlink>
        <a:srgbClr val="3F3C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825</Words>
  <Application>Microsoft Office PowerPoint</Application>
  <PresentationFormat>Peragaan Layar (16:9)</PresentationFormat>
  <Paragraphs>159</Paragraphs>
  <Slides>36</Slides>
  <Notes>36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36</vt:i4>
      </vt:variant>
    </vt:vector>
  </HeadingPairs>
  <TitlesOfParts>
    <vt:vector size="42" baseType="lpstr">
      <vt:lpstr>Architects Daughter</vt:lpstr>
      <vt:lpstr>Arial</vt:lpstr>
      <vt:lpstr>Catamaran</vt:lpstr>
      <vt:lpstr>Consolas</vt:lpstr>
      <vt:lpstr>Times New Roman</vt:lpstr>
      <vt:lpstr>Weekly Lesson Planner by Slidesgo</vt:lpstr>
      <vt:lpstr>Tugas Besar Data Mining</vt:lpstr>
      <vt:lpstr>Intruksi Setoran</vt:lpstr>
      <vt:lpstr>Git Hub</vt:lpstr>
      <vt:lpstr>Repository</vt:lpstr>
      <vt:lpstr>Anggota</vt:lpstr>
      <vt:lpstr>Anggota</vt:lpstr>
      <vt:lpstr>Dokumen</vt:lpstr>
      <vt:lpstr>Dataset</vt:lpstr>
      <vt:lpstr>Dataset</vt:lpstr>
      <vt:lpstr>Full Code</vt:lpstr>
      <vt:lpstr>A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B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Full Code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Besar Data Mining</dc:title>
  <dc:creator>Shaliha</dc:creator>
  <cp:lastModifiedBy>Shaliha Putri Ninda</cp:lastModifiedBy>
  <cp:revision>19</cp:revision>
  <dcterms:modified xsi:type="dcterms:W3CDTF">2021-01-17T12:09:34Z</dcterms:modified>
</cp:coreProperties>
</file>