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128897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#32 </a:t>
            </a:r>
            <a:b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Foodzie!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D65E3-CC73-4D6A-A3C1-ED3CB91B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590" y="5142016"/>
            <a:ext cx="10688892" cy="1520787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1200" b="1" dirty="0"/>
              <a:t>Jeet Baru </a:t>
            </a:r>
          </a:p>
          <a:p>
            <a:pPr algn="r"/>
            <a:r>
              <a:rPr lang="en-US" sz="11200" b="1" dirty="0"/>
              <a:t>Shalin Shah </a:t>
            </a:r>
          </a:p>
          <a:p>
            <a:pPr algn="r"/>
            <a:r>
              <a:rPr lang="en-US" sz="11200" b="1" dirty="0"/>
              <a:t>Vihanga Bare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DE1-2C03-4515-9966-2BDF00EC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128897"/>
            <a:ext cx="10688892" cy="1254245"/>
          </a:xfrm>
        </p:spPr>
        <p:txBody>
          <a:bodyPr/>
          <a:lstStyle/>
          <a:p>
            <a:r>
              <a:rPr lang="en-US" sz="1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78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864-FE11-4A05-B231-9B6F3635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6239-9376-4859-BED5-4ACCB4BC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36" y="2276475"/>
            <a:ext cx="11459013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78919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127037"/>
            <a:ext cx="11364576" cy="4302338"/>
          </a:xfrm>
        </p:spPr>
        <p:txBody>
          <a:bodyPr/>
          <a:lstStyle/>
          <a:p>
            <a:r>
              <a:rPr lang="en-US" sz="2400" b="1" dirty="0"/>
              <a:t>Signup/Login</a:t>
            </a:r>
          </a:p>
          <a:p>
            <a:r>
              <a:rPr lang="en-US" sz="2400" b="1" dirty="0"/>
              <a:t>Add Review/Delete Review</a:t>
            </a:r>
          </a:p>
          <a:p>
            <a:r>
              <a:rPr lang="en-US" sz="2400" b="1" dirty="0"/>
              <a:t>Add Outlet/ Delete Outlet</a:t>
            </a:r>
          </a:p>
          <a:p>
            <a:r>
              <a:rPr lang="en-US" sz="2400" b="1" dirty="0"/>
              <a:t>Search/ Filter Restaurants</a:t>
            </a:r>
          </a:p>
          <a:p>
            <a:r>
              <a:rPr lang="en-US" sz="2400" b="1" dirty="0"/>
              <a:t>List all Outlets</a:t>
            </a:r>
          </a:p>
          <a:p>
            <a:r>
              <a:rPr lang="en-US" sz="2400" b="1" dirty="0"/>
              <a:t>List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9" y="2314575"/>
            <a:ext cx="11364576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DAO</a:t>
            </a:r>
          </a:p>
          <a:p>
            <a:r>
              <a:rPr lang="en-US" sz="2400" b="1" dirty="0"/>
              <a:t>Singleton</a:t>
            </a:r>
          </a:p>
          <a:p>
            <a:r>
              <a:rPr lang="en-US" sz="2400" b="1" dirty="0"/>
              <a:t>Model- Viewer- Controller</a:t>
            </a:r>
          </a:p>
          <a:p>
            <a:r>
              <a:rPr lang="en-US" sz="2400" b="1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29566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DAO</a:t>
            </a:r>
            <a:endParaRPr lang="en-US" dirty="0"/>
          </a:p>
        </p:txBody>
      </p:sp>
      <p:pic>
        <p:nvPicPr>
          <p:cNvPr id="1028" name="Picture 4" descr="https://lh4.googleusercontent.com/K5Yu9qFgmfPf9yf1sXUilFIajY3mxo213RRazpvKuZAjUZ06E-v77BP1UISYQpAPLW501isumRkSOp8YA0WVmzyXZogZ8As6JOto8x1pCfimuBndsrx3Nrps3tedqq6HZJYLFqN8">
            <a:extLst>
              <a:ext uri="{FF2B5EF4-FFF2-40B4-BE49-F238E27FC236}">
                <a16:creationId xmlns:a16="http://schemas.microsoft.com/office/drawing/2014/main" id="{3CED99B3-CBEE-40F1-B431-00AD1982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1" y="1893569"/>
            <a:ext cx="9987915" cy="474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MVC</a:t>
            </a:r>
            <a:endParaRPr lang="en-US" dirty="0"/>
          </a:p>
        </p:txBody>
      </p:sp>
      <p:pic>
        <p:nvPicPr>
          <p:cNvPr id="2052" name="Picture 4" descr="https://lh5.googleusercontent.com/039KN5IAYBumPrKa63j0jn5wzUXzSr-y3xbHsiF9jbu43-T7YRvQAyizoWzkxEDgB77Ij-QOG5SvrVqBrCMorUJi__QOd_HOAD3wDnIWXn2sC7F05T1ZOYiykaCT2wJyWQzzLyKA">
            <a:extLst>
              <a:ext uri="{FF2B5EF4-FFF2-40B4-BE49-F238E27FC236}">
                <a16:creationId xmlns:a16="http://schemas.microsoft.com/office/drawing/2014/main" id="{2EF5E5F0-BAFE-4B42-92D4-53181F66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80" y="1991360"/>
            <a:ext cx="2840037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7D-0DC3-4E7E-8420-E022D3C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Builder</a:t>
            </a:r>
          </a:p>
        </p:txBody>
      </p:sp>
      <p:pic>
        <p:nvPicPr>
          <p:cNvPr id="4098" name="Picture 2" descr="https://lh6.googleusercontent.com/URnwO_FS1dmp-i3ui5gdqKpXM-2slTOWhvQ5GH9G_dazEisqj4CyVIP4NdgVL91gsYYrO3qq3Kx7qTkl7SKegIokoey9FKefyM0DezXD9Ci7ipObFSWttUo-N9ZLCypC2k-5yzNM">
            <a:extLst>
              <a:ext uri="{FF2B5EF4-FFF2-40B4-BE49-F238E27FC236}">
                <a16:creationId xmlns:a16="http://schemas.microsoft.com/office/drawing/2014/main" id="{773ED273-6FB7-4A06-AC8A-E91C8658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62" y="195911"/>
            <a:ext cx="4745674" cy="62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Improvements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44" y="2320132"/>
            <a:ext cx="11218382" cy="263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Improvements….. 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A3E83-34DD-474C-A9C1-E37CE01D7C80}"/>
              </a:ext>
            </a:extLst>
          </p:cNvPr>
          <p:cNvSpPr txBox="1">
            <a:spLocks/>
          </p:cNvSpPr>
          <p:nvPr/>
        </p:nvSpPr>
        <p:spPr>
          <a:xfrm>
            <a:off x="413712" y="4649788"/>
            <a:ext cx="11364576" cy="1428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8B55C-9762-48C0-8652-B4BD02F028A9}"/>
              </a:ext>
            </a:extLst>
          </p:cNvPr>
          <p:cNvSpPr txBox="1">
            <a:spLocks/>
          </p:cNvSpPr>
          <p:nvPr/>
        </p:nvSpPr>
        <p:spPr>
          <a:xfrm>
            <a:off x="188431" y="5276850"/>
            <a:ext cx="11589857" cy="1771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Learning…..</a:t>
            </a:r>
          </a:p>
          <a:p>
            <a:r>
              <a:rPr lang="en-US" sz="2800" b="1" dirty="0"/>
              <a:t>Hands-on experience of processes essential to the development of a production grade application</a:t>
            </a:r>
          </a:p>
          <a:p>
            <a:r>
              <a:rPr lang="en-US" sz="2800" b="1" dirty="0"/>
              <a:t>Learnt to use different Java Frameworks - Spring, Hibernate, </a:t>
            </a:r>
            <a:r>
              <a:rPr lang="en-US" sz="2800" b="1" dirty="0" err="1"/>
              <a:t>ThymeLeaf</a:t>
            </a:r>
            <a:r>
              <a:rPr lang="en-US" sz="2800" b="1" dirty="0"/>
              <a:t>, JPA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9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86F-490B-4CFE-82B4-A67AB42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" y="542924"/>
            <a:ext cx="10571998" cy="7223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Improvements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D180-8D76-4E6E-BC2F-20A2A110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44" y="2320132"/>
            <a:ext cx="11218382" cy="2636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Improvements….. 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r>
              <a:rPr lang="en-US" sz="2800" b="1" dirty="0"/>
              <a:t>Improve the application GUI</a:t>
            </a:r>
          </a:p>
          <a:p>
            <a:r>
              <a:rPr lang="en-US" sz="2800" b="1" dirty="0"/>
              <a:t>Achieve Stretch goals related to add/delete images, place an order for delivery functionality.</a:t>
            </a:r>
          </a:p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A3E83-34DD-474C-A9C1-E37CE01D7C80}"/>
              </a:ext>
            </a:extLst>
          </p:cNvPr>
          <p:cNvSpPr txBox="1">
            <a:spLocks/>
          </p:cNvSpPr>
          <p:nvPr/>
        </p:nvSpPr>
        <p:spPr>
          <a:xfrm>
            <a:off x="413712" y="4649788"/>
            <a:ext cx="11364576" cy="1428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8B55C-9762-48C0-8652-B4BD02F028A9}"/>
              </a:ext>
            </a:extLst>
          </p:cNvPr>
          <p:cNvSpPr txBox="1">
            <a:spLocks/>
          </p:cNvSpPr>
          <p:nvPr/>
        </p:nvSpPr>
        <p:spPr>
          <a:xfrm>
            <a:off x="188431" y="5276850"/>
            <a:ext cx="11589857" cy="17716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Learning…..</a:t>
            </a:r>
          </a:p>
          <a:p>
            <a:r>
              <a:rPr lang="en-US" sz="2800" b="1" dirty="0"/>
              <a:t>Hands-on experience of processes essential to the development of a production grade application</a:t>
            </a:r>
          </a:p>
          <a:p>
            <a:r>
              <a:rPr lang="en-US" sz="2800" b="1" dirty="0"/>
              <a:t>Learnt to use different Java Frameworks - Spring, Hibernate, </a:t>
            </a:r>
            <a:r>
              <a:rPr lang="en-US" sz="2800" b="1" dirty="0" err="1"/>
              <a:t>ThymeLeaf</a:t>
            </a:r>
            <a:r>
              <a:rPr lang="en-US" sz="2800" b="1" dirty="0"/>
              <a:t>, JPA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059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274</TotalTime>
  <Words>201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#32  Foodzie!</vt:lpstr>
      <vt:lpstr>Demo</vt:lpstr>
      <vt:lpstr>Use Cases</vt:lpstr>
      <vt:lpstr>Design Patterns</vt:lpstr>
      <vt:lpstr>DAO</vt:lpstr>
      <vt:lpstr>MVC</vt:lpstr>
      <vt:lpstr>Builder</vt:lpstr>
      <vt:lpstr>Improvements and Learning</vt:lpstr>
      <vt:lpstr>Improvements and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Foodzie!</dc:title>
  <dc:creator>Vihanga Mahendra Bare</dc:creator>
  <cp:lastModifiedBy>Vihanga Mahendra Bare</cp:lastModifiedBy>
  <cp:revision>7</cp:revision>
  <dcterms:created xsi:type="dcterms:W3CDTF">2017-12-12T06:14:37Z</dcterms:created>
  <dcterms:modified xsi:type="dcterms:W3CDTF">2017-12-12T10:49:35Z</dcterms:modified>
</cp:coreProperties>
</file>