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/>
              <a:t>working on this problem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/>
              <a:t>that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/>
              <a:t>successful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071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I.e. What are </a:t>
            </a:r>
            <a:r>
              <a:rPr lang="en-AU" sz="1071" b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1"/>
                  </a:ext>
                </a:extLst>
              </a:rPr>
              <a:t>you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  </a:ext>
                </a:extLst>
              </a:rPr>
              <a:t> </a:t>
            </a:r>
            <a:r>
              <a:rPr lang="en-AU" sz="1071" b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4"/>
                  </a:ext>
                </a:extLst>
              </a:rPr>
              <a:t>?</a:t>
            </a:r>
            <a:r>
              <a:rPr lang="en-AU" sz="1071" b="1"/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/>
              <a:t>that may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/>
              <a:t>related to the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/>
              <a:t> 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/>
              <a:t>Who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/>
              <a:t>is project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470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Shalin Gosalia</cp:lastModifiedBy>
  <cp:revision>1</cp:revision>
  <dcterms:modified xsi:type="dcterms:W3CDTF">2020-05-02T18:07:38Z</dcterms:modified>
</cp:coreProperties>
</file>