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(applied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8919" y="0"/>
          <a:ext cx="4126470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89554" y="645532"/>
          <a:ext cx="230596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Independent Variables (applied unigram)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1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2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….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200</a:t>
          </a:r>
        </a:p>
      </dsp:txBody>
      <dsp:txXfrm>
        <a:off x="431570" y="687548"/>
        <a:ext cx="2221936" cy="776678"/>
      </dsp:txXfrm>
    </dsp:sp>
    <dsp:sp modelId="{CDE5CF27-AE9A-439F-8DF4-F860F5E7B4AF}">
      <dsp:nvSpPr>
        <dsp:cNvPr id="0" name=""/>
        <dsp:cNvSpPr/>
      </dsp:nvSpPr>
      <dsp:spPr>
        <a:xfrm>
          <a:off x="2833482" y="645532"/>
          <a:ext cx="1631634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Dependent Variable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Target : 1 (Insincere questions, 0: Sincere Questions)</a:t>
          </a:r>
        </a:p>
      </dsp:txBody>
      <dsp:txXfrm>
        <a:off x="2875498" y="687548"/>
        <a:ext cx="1547602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jpg"/><Relationship Id="rId4" Type="http://schemas.openxmlformats.org/officeDocument/2006/relationships/image" Target="../media/image24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" y="11447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6680584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717K training dataset, 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08155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K-nearest neighbors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69343"/>
            <a:ext cx="5673556" cy="194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Since we want to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weed out insincere questions from Insincere questions, weighted f1 score is important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</a:rPr>
              <a:t>Reason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 - It is important to flag insincere questions and at the same time, not flag sincere questions.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</a:rPr>
              <a:t>Also,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66612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Hyperparameter tuning is applied to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70%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117684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2023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03" y="3498137"/>
            <a:ext cx="3608828" cy="3065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still a lot of misclassified insincere questions – i.e. false positives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produce a significantly high true negative  rate (‘0’ – Sincere questions) 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7" y="5267517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1393070" y="6211211"/>
            <a:ext cx="9441505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weighted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237910" y="1081151"/>
            <a:ext cx="11808773" cy="5681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a different training, test data split instead to further improve scores across different classification evaluation metrics.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Hyperparameter tuning can be performed on Gradient boosting models but limited scope of this project to only tuning Radom Forest classifier model.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Perform hyperparameter tuning on additional parameters than just criterion, </a:t>
            </a:r>
            <a:r>
              <a:rPr lang="en-US" sz="1700" dirty="0" err="1"/>
              <a:t>max_depth</a:t>
            </a:r>
            <a:r>
              <a:rPr lang="en-US" sz="1700" dirty="0"/>
              <a:t>, </a:t>
            </a:r>
            <a:r>
              <a:rPr lang="en-US" sz="1700" dirty="0" err="1"/>
              <a:t>max_features</a:t>
            </a:r>
            <a:r>
              <a:rPr lang="en-US" sz="1700" dirty="0"/>
              <a:t>, </a:t>
            </a:r>
            <a:r>
              <a:rPr lang="en-US" sz="1700" dirty="0" err="1"/>
              <a:t>n_estimators</a:t>
            </a:r>
            <a:r>
              <a:rPr lang="en-US" sz="1700" dirty="0"/>
              <a:t> which could additionally, improve the scores, especially the true positive score 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Cross Validation using </a:t>
            </a:r>
            <a:r>
              <a:rPr lang="en-US" sz="1700" dirty="0" err="1"/>
              <a:t>GridSearchCV</a:t>
            </a:r>
            <a:r>
              <a:rPr lang="en-US" sz="17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Choosing 500-1000 max features would ensure modeling is performed on a dataset without getting rid of few important features that could have possibly been trimmed in this effort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Use word embeddings to analyze semantic and syntactic similarity, relation with other words for better classification and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6" y="4363754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3822343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4708210" y="1244600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7383126" y="2851036"/>
            <a:ext cx="45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6180960" y="2502352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280843" y="3606216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76052" y="1885480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6670180" y="2020633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A310DC3-D176-467B-85BD-4FFF5747F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25515"/>
          <a:stretch/>
        </p:blipFill>
        <p:spPr>
          <a:xfrm>
            <a:off x="4795432" y="237866"/>
            <a:ext cx="2619375" cy="10156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66F043-2354-41CA-8DAE-EC5BFED5D658}"/>
              </a:ext>
            </a:extLst>
          </p:cNvPr>
          <p:cNvSpPr/>
          <p:nvPr/>
        </p:nvSpPr>
        <p:spPr>
          <a:xfrm>
            <a:off x="102739" y="1238401"/>
            <a:ext cx="11993564" cy="5505197"/>
          </a:xfrm>
          <a:prstGeom prst="roundRect">
            <a:avLst>
              <a:gd name="adj" fmla="val 21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1D45284-F47A-45FB-AA6B-A9178BC5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0" y="508292"/>
            <a:ext cx="1844792" cy="11431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13231E7-A577-4859-8F09-FC78D88CE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4122" y="391919"/>
            <a:ext cx="1212087" cy="12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91572" y="2436853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35" y="4753137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1565464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9" y="5334711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283599" y="2570105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with high accuracy, so any future Quora posting can be moderated without any manual moderator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5049475" y="759000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8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39244" y="590844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00363" y="4632795"/>
            <a:ext cx="4390239" cy="2193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(maybe since they have more junk content..)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5771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473399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34" y="1046392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608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76" y="2704940"/>
            <a:ext cx="4100255" cy="37291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500605" y="239087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widespread discrimination and non neutrality in the tone of questions posted on </a:t>
            </a:r>
            <a:r>
              <a:rPr lang="en-US" dirty="0" err="1"/>
              <a:t>quora</a:t>
            </a:r>
            <a:r>
              <a:rPr lang="en-US" dirty="0"/>
              <a:t>? </a:t>
            </a:r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48022" y="3168942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4238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63" y="426166"/>
            <a:ext cx="1496724" cy="73433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69" y="866970"/>
            <a:ext cx="1353994" cy="1353994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681365"/>
            <a:ext cx="1711181" cy="958261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03" y="1859863"/>
            <a:ext cx="1395546" cy="925308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Mr</a:t>
            </a:r>
            <a:r>
              <a:rPr lang="en-US" sz="1600" dirty="0">
                <a:solidFill>
                  <a:schemeClr val="tx1"/>
                </a:solidFill>
              </a:rPr>
              <a:t> Trump and team,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2334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were not convinced by what I showed earlier, see these most frequent bigram words….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9086678" y="17684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just want the limelight…</a:t>
            </a:r>
          </a:p>
        </p:txBody>
      </p:sp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137842"/>
              </p:ext>
            </p:extLst>
          </p:nvPr>
        </p:nvGraphicFramePr>
        <p:xfrm>
          <a:off x="6421664" y="2880526"/>
          <a:ext cx="4854671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60560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50706" y="827851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94406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1191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224</cp:revision>
  <dcterms:created xsi:type="dcterms:W3CDTF">2020-12-07T22:36:22Z</dcterms:created>
  <dcterms:modified xsi:type="dcterms:W3CDTF">2020-12-08T03:34:39Z</dcterms:modified>
</cp:coreProperties>
</file>