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(applied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8919" y="0"/>
          <a:ext cx="4126470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89554" y="645532"/>
          <a:ext cx="230596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Independent Variables (applied unigram)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1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….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200</a:t>
          </a:r>
        </a:p>
      </dsp:txBody>
      <dsp:txXfrm>
        <a:off x="431570" y="687548"/>
        <a:ext cx="2221936" cy="776678"/>
      </dsp:txXfrm>
    </dsp:sp>
    <dsp:sp modelId="{CDE5CF27-AE9A-439F-8DF4-F860F5E7B4AF}">
      <dsp:nvSpPr>
        <dsp:cNvPr id="0" name=""/>
        <dsp:cNvSpPr/>
      </dsp:nvSpPr>
      <dsp:spPr>
        <a:xfrm>
          <a:off x="2833482" y="645532"/>
          <a:ext cx="1631634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Target : 1 (Insincere questions, 0: Sincere Questions)</a:t>
          </a:r>
        </a:p>
      </dsp:txBody>
      <dsp:txXfrm>
        <a:off x="2875498" y="687548"/>
        <a:ext cx="1547602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jpg"/><Relationship Id="rId4" Type="http://schemas.openxmlformats.org/officeDocument/2006/relationships/image" Target="../media/image20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6680584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717K training dataset, 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Validation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08155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K-nearest neighbors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69343"/>
            <a:ext cx="5673556" cy="194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This is a classification problem since we want to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weed out insincere questions from Insincere questions, weighted f1 score is important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Reason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 - It is important to flag insincere questions and at the same time, not flag sincere questions.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</a:rPr>
              <a:t>Also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55979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Hyperparameter tuning is applied to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30%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</a:t>
            </a:r>
            <a:r>
              <a:rPr lang="en-US" dirty="0" err="1"/>
              <a:t>classifer</a:t>
            </a:r>
            <a:r>
              <a:rPr lang="en-US" dirty="0"/>
              <a:t>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117684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1765211" y="6211211"/>
            <a:ext cx="8739757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535627" y="1176848"/>
            <a:ext cx="11120746" cy="5276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Apply a different test, training data split instead of 30:70 to see if there is a further score improvement.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Hyperparameter tuning can be performed on Gradient boosting models but limiting scope of this project to only tuning RF classifier model.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Perform hyperparameter tuning on additional parameters than just criterion, </a:t>
            </a:r>
            <a:r>
              <a:rPr lang="en-US" sz="1800" dirty="0" err="1"/>
              <a:t>max_depth</a:t>
            </a:r>
            <a:r>
              <a:rPr lang="en-US" sz="1800" dirty="0"/>
              <a:t>, </a:t>
            </a:r>
            <a:r>
              <a:rPr lang="en-US" sz="1800" dirty="0" err="1"/>
              <a:t>max_features</a:t>
            </a:r>
            <a:r>
              <a:rPr lang="en-US" sz="1800" dirty="0"/>
              <a:t>, </a:t>
            </a:r>
            <a:r>
              <a:rPr lang="en-US" sz="1800" dirty="0" err="1"/>
              <a:t>n_estimators</a:t>
            </a:r>
            <a:r>
              <a:rPr lang="en-US" sz="1800" dirty="0"/>
              <a:t> which could additionally, improve the scores, especially the true positive score (i.e. classifying insincere questions better).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Apply Cross Validation using </a:t>
            </a:r>
            <a:r>
              <a:rPr lang="en-US" sz="1800" dirty="0" err="1"/>
              <a:t>GridSearchCV</a:t>
            </a:r>
            <a:r>
              <a:rPr lang="en-US" sz="18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8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❖"/>
            </a:pPr>
            <a:r>
              <a:rPr lang="en-US" sz="1400" dirty="0"/>
              <a:t>Choosing 500-1000 max features would ensure modeling is performed on a dataset without getting rid of few important features that could have possibly been trimmed in this effort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2" y="4374387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58" y="3836890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5905392" y="866594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6953253" y="2210489"/>
            <a:ext cx="45131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5663627" y="1833837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001780" y="2866889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54979" y="1576128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F5BD9-76DA-4EBF-A6F8-281AB21B186D}"/>
              </a:ext>
            </a:extLst>
          </p:cNvPr>
          <p:cNvSpPr txBox="1"/>
          <p:nvPr/>
        </p:nvSpPr>
        <p:spPr>
          <a:xfrm>
            <a:off x="9001780" y="2866889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8345727" y="531012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102090" y="2322691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502" y="4625422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81" y="2148562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05" y="5036465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351643" y="5218387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question with high accuracy, so any future Quora posting can be moderated without any manual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4934976" y="767954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8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17979" y="877351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00363" y="4664694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827851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473399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34" y="1046392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97" y="2034330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16" y="2592198"/>
            <a:ext cx="4100255" cy="37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500605" y="23908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widespread discrimination and non neutrality in the tone of questions? 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26048" y="3095538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4238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63" y="426166"/>
            <a:ext cx="1496724" cy="73433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69" y="866970"/>
            <a:ext cx="1353994" cy="1353994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681365"/>
            <a:ext cx="1711181" cy="958261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3" y="1859863"/>
            <a:ext cx="1395546" cy="925308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Mr</a:t>
            </a:r>
            <a:r>
              <a:rPr lang="en-US" sz="1600" dirty="0">
                <a:solidFill>
                  <a:schemeClr val="tx1"/>
                </a:solidFill>
              </a:rPr>
              <a:t> Trump and team,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2334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were not convinced by what I showed earlier, see these most frequent bigram words….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9086678" y="17684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just want the limelight…</a:t>
            </a:r>
          </a:p>
        </p:txBody>
      </p:sp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137842"/>
              </p:ext>
            </p:extLst>
          </p:nvPr>
        </p:nvGraphicFramePr>
        <p:xfrm>
          <a:off x="6421664" y="2880526"/>
          <a:ext cx="4854671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60560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50706" y="827851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94406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1172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186</cp:revision>
  <dcterms:created xsi:type="dcterms:W3CDTF">2020-12-07T22:36:22Z</dcterms:created>
  <dcterms:modified xsi:type="dcterms:W3CDTF">2020-12-08T02:22:53Z</dcterms:modified>
</cp:coreProperties>
</file>