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(question text’s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1681" y="0"/>
          <a:ext cx="3852273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109737" y="645532"/>
          <a:ext cx="24501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Independent Variables (question text’s unigram)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200</a:t>
          </a:r>
        </a:p>
      </dsp:txBody>
      <dsp:txXfrm>
        <a:off x="151753" y="687548"/>
        <a:ext cx="2366126" cy="776678"/>
      </dsp:txXfrm>
    </dsp:sp>
    <dsp:sp modelId="{CDE5CF27-AE9A-439F-8DF4-F860F5E7B4AF}">
      <dsp:nvSpPr>
        <dsp:cNvPr id="0" name=""/>
        <dsp:cNvSpPr/>
      </dsp:nvSpPr>
      <dsp:spPr>
        <a:xfrm>
          <a:off x="2688689" y="645532"/>
          <a:ext cx="17336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Dependent Variable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Target : 1 (Insincere questions, 0: Sincere Questions)</a:t>
          </a:r>
        </a:p>
      </dsp:txBody>
      <dsp:txXfrm>
        <a:off x="2730705" y="687548"/>
        <a:ext cx="1649626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in4788/Springboard/blob/master/Capstone%20Two/notebooks/4.%20Quora%20Insincere%20Classification%20-%20Modeling%20Step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50.jpg"/><Relationship Id="rId5" Type="http://schemas.openxmlformats.org/officeDocument/2006/relationships/image" Target="../media/image45.jpg"/><Relationship Id="rId10" Type="http://schemas.openxmlformats.org/officeDocument/2006/relationships/image" Target="../media/image49.jp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695445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4. 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~717K training dataset, ~307K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50869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K-nearest neighbors (stalled due to high time complexity)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3F235-9E31-49EC-A8CB-E3C1BB768F09}"/>
              </a:ext>
            </a:extLst>
          </p:cNvPr>
          <p:cNvSpPr txBox="1"/>
          <p:nvPr/>
        </p:nvSpPr>
        <p:spPr>
          <a:xfrm>
            <a:off x="7326035" y="599983"/>
            <a:ext cx="4865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https://github.com/shalin4788/Springboard/blob/master/Capstone%20Two/notebooks/4.%20Quora%20Insincere%20Classification%20-%20Modeling%20Step.ipynb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 and is expected to yield better scores.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916820" y="6211211"/>
            <a:ext cx="10379830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 compared to 2.1 seconds on validation dataset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column(s) creation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EDA</a:t>
            </a: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Raw data – </a:t>
            </a:r>
            <a:r>
              <a:rPr lang="en-US" sz="16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330015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1.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Cleaned data -</a:t>
            </a:r>
            <a:r>
              <a:rPr lang="en-US" sz="16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18895" y="4636119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725726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2. 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8" y="948637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3CA2624-192E-4986-8F87-C9E33035FE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6065843" y="4569522"/>
            <a:ext cx="1607900" cy="1590041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D75F318-1022-47FD-920F-D3BC6A292ADA}"/>
              </a:ext>
            </a:extLst>
          </p:cNvPr>
          <p:cNvSpPr/>
          <p:nvPr/>
        </p:nvSpPr>
        <p:spPr>
          <a:xfrm>
            <a:off x="5714032" y="3324225"/>
            <a:ext cx="2603491" cy="13893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this then? Isn’t this misinformation/ non neutral/ insincere data?</a:t>
            </a:r>
          </a:p>
        </p:txBody>
      </p:sp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D7DD03-0BBF-49F9-B8BE-48703746A6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3709016" y="331164"/>
            <a:ext cx="1607900" cy="1590041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-437148" y="3933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there a widespread discrimination and non neutrality in the tone of questions posted on </a:t>
            </a:r>
            <a:r>
              <a:rPr lang="en-US" sz="1600" dirty="0" err="1"/>
              <a:t>quora</a:t>
            </a:r>
            <a:r>
              <a:rPr lang="en-US" sz="1600" dirty="0"/>
              <a:t>? </a:t>
            </a:r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3857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8263" y="47771"/>
            <a:ext cx="1547222" cy="1243968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6" b="25895"/>
          <a:stretch/>
        </p:blipFill>
        <p:spPr>
          <a:xfrm>
            <a:off x="5684269" y="1200767"/>
            <a:ext cx="1353994" cy="688625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34" y="1928601"/>
            <a:ext cx="1704352" cy="1130060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Folks,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8635461" y="6040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“No news is bad news”…We just want the limelight…</a:t>
            </a:r>
          </a:p>
        </p:txBody>
      </p: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93FFC89-051A-4604-BBEB-2CD203D25F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2005972" y="1543967"/>
            <a:ext cx="1607900" cy="1590041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0429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you were not convinced by what I showed earlier, see these most frequent bigram words….</a:t>
            </a:r>
          </a:p>
        </p:txBody>
      </p:sp>
      <p:pic>
        <p:nvPicPr>
          <p:cNvPr id="3" name="Picture 2" descr="Two men in a room&#10;&#10;Description automatically generated">
            <a:extLst>
              <a:ext uri="{FF2B5EF4-FFF2-40B4-BE49-F238E27FC236}">
                <a16:creationId xmlns:a16="http://schemas.microsoft.com/office/drawing/2014/main" id="{80A49258-01AE-4005-86A8-D210F63D4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66581"/>
            <a:ext cx="1694232" cy="847116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700415"/>
            <a:ext cx="1711181" cy="9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66129"/>
              </p:ext>
            </p:extLst>
          </p:nvPr>
        </p:nvGraphicFramePr>
        <p:xfrm>
          <a:off x="6421665" y="2880526"/>
          <a:ext cx="4532086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12935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17149" y="62779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31248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3. 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B54F9554-CE09-48EC-9992-4AF3BA97EB5F}"/>
              </a:ext>
            </a:extLst>
          </p:cNvPr>
          <p:cNvSpPr/>
          <p:nvPr/>
        </p:nvSpPr>
        <p:spPr>
          <a:xfrm>
            <a:off x="9746521" y="5821377"/>
            <a:ext cx="369029" cy="408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D1E5-55AA-43F8-9692-572CBCC36013}"/>
              </a:ext>
            </a:extLst>
          </p:cNvPr>
          <p:cNvSpPr txBox="1"/>
          <p:nvPr/>
        </p:nvSpPr>
        <p:spPr>
          <a:xfrm>
            <a:off x="9441491" y="2470300"/>
            <a:ext cx="19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1296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260</cp:revision>
  <dcterms:created xsi:type="dcterms:W3CDTF">2020-12-07T22:36:22Z</dcterms:created>
  <dcterms:modified xsi:type="dcterms:W3CDTF">2020-12-08T04:50:45Z</dcterms:modified>
</cp:coreProperties>
</file>