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6858000" cx="12192000"/>
  <p:notesSz cx="6858000" cy="9144000"/>
  <p:embeddedFontLst>
    <p:embeddedFont>
      <p:font typeface="Manrope"/>
      <p:regular r:id="rId44"/>
      <p:bold r:id="rId45"/>
    </p:embeddedFont>
    <p:embeddedFont>
      <p:font typeface="Libre Baskerville"/>
      <p:regular r:id="rId46"/>
      <p:bold r:id="rId47"/>
      <p: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http://customooxmlschemas.google.com/">
      <go:slidesCustomData xmlns:go="http://customooxmlschemas.google.com/" r:id="rId49" roundtripDataSignature="AMtx7mijrG8aSn/OQLBrGKIAOets52Olg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font" Target="fonts/Manrope-regular.fntdata"/><Relationship Id="rId43" Type="http://schemas.openxmlformats.org/officeDocument/2006/relationships/slide" Target="slides/slide38.xml"/><Relationship Id="rId46" Type="http://schemas.openxmlformats.org/officeDocument/2006/relationships/font" Target="fonts/LibreBaskerville-regular.fntdata"/><Relationship Id="rId45" Type="http://schemas.openxmlformats.org/officeDocument/2006/relationships/font" Target="fonts/Manrope-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LibreBaskerville-italic.fntdata"/><Relationship Id="rId47" Type="http://schemas.openxmlformats.org/officeDocument/2006/relationships/font" Target="fonts/LibreBaskerville-bold.fntdata"/><Relationship Id="rId49"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40"/>
          <p:cNvSpPr txBox="1"/>
          <p:nvPr>
            <p:ph type="ctrTitle"/>
          </p:nvPr>
        </p:nvSpPr>
        <p:spPr>
          <a:xfrm>
            <a:off x="1638300" y="1371600"/>
            <a:ext cx="8127574" cy="273644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4400"/>
              <a:buFont typeface="Avenir"/>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40"/>
          <p:cNvSpPr txBox="1"/>
          <p:nvPr>
            <p:ph idx="1" type="subTitle"/>
          </p:nvPr>
        </p:nvSpPr>
        <p:spPr>
          <a:xfrm>
            <a:off x="1638300" y="4299358"/>
            <a:ext cx="8127574" cy="1187042"/>
          </a:xfrm>
          <a:prstGeom prst="rect">
            <a:avLst/>
          </a:prstGeom>
          <a:noFill/>
          <a:ln>
            <a:noFill/>
          </a:ln>
        </p:spPr>
        <p:txBody>
          <a:bodyPr anchorCtr="0" anchor="t" bIns="45700" lIns="91425" spcFirstLastPara="1" rIns="91425" wrap="square" tIns="45700">
            <a:normAutofit/>
          </a:bodyPr>
          <a:lstStyle>
            <a:lvl1pPr lvl="0" algn="l">
              <a:lnSpc>
                <a:spcPct val="120000"/>
              </a:lnSpc>
              <a:spcBef>
                <a:spcPts val="1000"/>
              </a:spcBef>
              <a:spcAft>
                <a:spcPts val="0"/>
              </a:spcAft>
              <a:buClr>
                <a:schemeClr val="dk1"/>
              </a:buClr>
              <a:buSzPts val="1800"/>
              <a:buNone/>
              <a:defRPr sz="1800" cap="none"/>
            </a:lvl1pPr>
            <a:lvl2pPr lvl="1" algn="ctr">
              <a:lnSpc>
                <a:spcPct val="120000"/>
              </a:lnSpc>
              <a:spcBef>
                <a:spcPts val="500"/>
              </a:spcBef>
              <a:spcAft>
                <a:spcPts val="0"/>
              </a:spcAft>
              <a:buClr>
                <a:schemeClr val="dk1"/>
              </a:buClr>
              <a:buSzPts val="2000"/>
              <a:buNone/>
              <a:defRPr sz="2000"/>
            </a:lvl2pPr>
            <a:lvl3pPr lvl="2" algn="ctr">
              <a:lnSpc>
                <a:spcPct val="120000"/>
              </a:lnSpc>
              <a:spcBef>
                <a:spcPts val="500"/>
              </a:spcBef>
              <a:spcAft>
                <a:spcPts val="0"/>
              </a:spcAft>
              <a:buClr>
                <a:schemeClr val="dk1"/>
              </a:buClr>
              <a:buSzPts val="1800"/>
              <a:buNone/>
              <a:defRPr sz="1800"/>
            </a:lvl3pPr>
            <a:lvl4pPr lvl="3" algn="ctr">
              <a:lnSpc>
                <a:spcPct val="120000"/>
              </a:lnSpc>
              <a:spcBef>
                <a:spcPts val="500"/>
              </a:spcBef>
              <a:spcAft>
                <a:spcPts val="0"/>
              </a:spcAft>
              <a:buClr>
                <a:schemeClr val="dk1"/>
              </a:buClr>
              <a:buSzPts val="1600"/>
              <a:buNone/>
              <a:defRPr sz="1600"/>
            </a:lvl4pPr>
            <a:lvl5pPr lvl="4" algn="ctr">
              <a:lnSpc>
                <a:spcPct val="12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40"/>
          <p:cNvSpPr txBox="1"/>
          <p:nvPr>
            <p:ph idx="10" type="dt"/>
          </p:nvPr>
        </p:nvSpPr>
        <p:spPr>
          <a:xfrm rot="5400000">
            <a:off x="-1001475" y="1517536"/>
            <a:ext cx="280112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40"/>
          <p:cNvSpPr txBox="1"/>
          <p:nvPr>
            <p:ph idx="11" type="ftr"/>
          </p:nvPr>
        </p:nvSpPr>
        <p:spPr>
          <a:xfrm rot="5400000">
            <a:off x="10118764" y="4237870"/>
            <a:ext cx="334405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40"/>
          <p:cNvSpPr txBox="1"/>
          <p:nvPr>
            <p:ph idx="12" type="sldNum"/>
          </p:nvPr>
        </p:nvSpPr>
        <p:spPr>
          <a:xfrm>
            <a:off x="11228877" y="6319138"/>
            <a:ext cx="71064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49"/>
          <p:cNvSpPr txBox="1"/>
          <p:nvPr>
            <p:ph type="title"/>
          </p:nvPr>
        </p:nvSpPr>
        <p:spPr>
          <a:xfrm>
            <a:off x="1638299" y="685800"/>
            <a:ext cx="8915402" cy="1371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49"/>
          <p:cNvSpPr txBox="1"/>
          <p:nvPr>
            <p:ph idx="1" type="body"/>
          </p:nvPr>
        </p:nvSpPr>
        <p:spPr>
          <a:xfrm rot="5400000">
            <a:off x="4038599" y="-342901"/>
            <a:ext cx="4114801" cy="8915401"/>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49"/>
          <p:cNvSpPr txBox="1"/>
          <p:nvPr>
            <p:ph idx="10" type="dt"/>
          </p:nvPr>
        </p:nvSpPr>
        <p:spPr>
          <a:xfrm rot="5400000">
            <a:off x="-1001475" y="1517536"/>
            <a:ext cx="280112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49"/>
          <p:cNvSpPr txBox="1"/>
          <p:nvPr>
            <p:ph idx="11" type="ftr"/>
          </p:nvPr>
        </p:nvSpPr>
        <p:spPr>
          <a:xfrm rot="5400000">
            <a:off x="10118764" y="4237870"/>
            <a:ext cx="334405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49"/>
          <p:cNvSpPr txBox="1"/>
          <p:nvPr>
            <p:ph idx="12" type="sldNum"/>
          </p:nvPr>
        </p:nvSpPr>
        <p:spPr>
          <a:xfrm>
            <a:off x="11228877" y="6319138"/>
            <a:ext cx="71064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5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5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50"/>
          <p:cNvSpPr txBox="1"/>
          <p:nvPr>
            <p:ph idx="10" type="dt"/>
          </p:nvPr>
        </p:nvSpPr>
        <p:spPr>
          <a:xfrm rot="5400000">
            <a:off x="-1001475" y="1517536"/>
            <a:ext cx="280112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50"/>
          <p:cNvSpPr txBox="1"/>
          <p:nvPr>
            <p:ph idx="11" type="ftr"/>
          </p:nvPr>
        </p:nvSpPr>
        <p:spPr>
          <a:xfrm rot="5400000">
            <a:off x="10118764" y="4237870"/>
            <a:ext cx="334405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50"/>
          <p:cNvSpPr txBox="1"/>
          <p:nvPr>
            <p:ph idx="12" type="sldNum"/>
          </p:nvPr>
        </p:nvSpPr>
        <p:spPr>
          <a:xfrm>
            <a:off x="11228877" y="6319138"/>
            <a:ext cx="71064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41"/>
          <p:cNvSpPr txBox="1"/>
          <p:nvPr>
            <p:ph type="title"/>
          </p:nvPr>
        </p:nvSpPr>
        <p:spPr>
          <a:xfrm>
            <a:off x="1638299" y="685800"/>
            <a:ext cx="8915402" cy="1371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41"/>
          <p:cNvSpPr txBox="1"/>
          <p:nvPr>
            <p:ph idx="1" type="body"/>
          </p:nvPr>
        </p:nvSpPr>
        <p:spPr>
          <a:xfrm>
            <a:off x="1638300" y="2057400"/>
            <a:ext cx="8915402" cy="4137259"/>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41"/>
          <p:cNvSpPr txBox="1"/>
          <p:nvPr>
            <p:ph idx="10" type="dt"/>
          </p:nvPr>
        </p:nvSpPr>
        <p:spPr>
          <a:xfrm rot="5400000">
            <a:off x="-1001475" y="1517536"/>
            <a:ext cx="280112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41"/>
          <p:cNvSpPr txBox="1"/>
          <p:nvPr>
            <p:ph idx="11" type="ftr"/>
          </p:nvPr>
        </p:nvSpPr>
        <p:spPr>
          <a:xfrm rot="5400000">
            <a:off x="10118764" y="4237870"/>
            <a:ext cx="334405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41"/>
          <p:cNvSpPr txBox="1"/>
          <p:nvPr>
            <p:ph idx="12" type="sldNum"/>
          </p:nvPr>
        </p:nvSpPr>
        <p:spPr>
          <a:xfrm>
            <a:off x="11228877" y="6319138"/>
            <a:ext cx="71064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2"/>
          <p:cNvSpPr txBox="1"/>
          <p:nvPr>
            <p:ph type="title"/>
          </p:nvPr>
        </p:nvSpPr>
        <p:spPr>
          <a:xfrm>
            <a:off x="1638300" y="2748406"/>
            <a:ext cx="8115300" cy="2737994"/>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5400"/>
              <a:buFont typeface="Avenir"/>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2"/>
          <p:cNvSpPr txBox="1"/>
          <p:nvPr>
            <p:ph idx="1" type="body"/>
          </p:nvPr>
        </p:nvSpPr>
        <p:spPr>
          <a:xfrm>
            <a:off x="1638300" y="1371600"/>
            <a:ext cx="8115300" cy="133327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dk1"/>
              </a:buClr>
              <a:buSzPts val="2000"/>
              <a:buNone/>
              <a:defRPr sz="2000">
                <a:solidFill>
                  <a:schemeClr val="dk1"/>
                </a:solidFill>
              </a:defRPr>
            </a:lvl1pPr>
            <a:lvl2pPr indent="-228600" lvl="1" marL="914400" algn="l">
              <a:lnSpc>
                <a:spcPct val="120000"/>
              </a:lnSpc>
              <a:spcBef>
                <a:spcPts val="500"/>
              </a:spcBef>
              <a:spcAft>
                <a:spcPts val="0"/>
              </a:spcAft>
              <a:buClr>
                <a:srgbClr val="888888"/>
              </a:buClr>
              <a:buSzPts val="2000"/>
              <a:buNone/>
              <a:defRPr sz="2000">
                <a:solidFill>
                  <a:srgbClr val="888888"/>
                </a:solidFill>
              </a:defRPr>
            </a:lvl2pPr>
            <a:lvl3pPr indent="-228600" lvl="2" marL="1371600" algn="l">
              <a:lnSpc>
                <a:spcPct val="120000"/>
              </a:lnSpc>
              <a:spcBef>
                <a:spcPts val="500"/>
              </a:spcBef>
              <a:spcAft>
                <a:spcPts val="0"/>
              </a:spcAft>
              <a:buClr>
                <a:srgbClr val="888888"/>
              </a:buClr>
              <a:buSzPts val="1800"/>
              <a:buNone/>
              <a:defRPr sz="1800">
                <a:solidFill>
                  <a:srgbClr val="888888"/>
                </a:solidFill>
              </a:defRPr>
            </a:lvl3pPr>
            <a:lvl4pPr indent="-228600" lvl="3" marL="1828800" algn="l">
              <a:lnSpc>
                <a:spcPct val="120000"/>
              </a:lnSpc>
              <a:spcBef>
                <a:spcPts val="500"/>
              </a:spcBef>
              <a:spcAft>
                <a:spcPts val="0"/>
              </a:spcAft>
              <a:buClr>
                <a:srgbClr val="888888"/>
              </a:buClr>
              <a:buSzPts val="1600"/>
              <a:buNone/>
              <a:defRPr sz="1600">
                <a:solidFill>
                  <a:srgbClr val="888888"/>
                </a:solidFill>
              </a:defRPr>
            </a:lvl4pPr>
            <a:lvl5pPr indent="-228600" lvl="4" marL="2286000" algn="l">
              <a:lnSpc>
                <a:spcPct val="12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2"/>
          <p:cNvSpPr txBox="1"/>
          <p:nvPr>
            <p:ph idx="10" type="dt"/>
          </p:nvPr>
        </p:nvSpPr>
        <p:spPr>
          <a:xfrm rot="5400000">
            <a:off x="-1001475" y="1517536"/>
            <a:ext cx="280112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2"/>
          <p:cNvSpPr txBox="1"/>
          <p:nvPr>
            <p:ph idx="11" type="ftr"/>
          </p:nvPr>
        </p:nvSpPr>
        <p:spPr>
          <a:xfrm rot="5400000">
            <a:off x="10118764" y="4237870"/>
            <a:ext cx="334405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2"/>
          <p:cNvSpPr txBox="1"/>
          <p:nvPr>
            <p:ph idx="12" type="sldNum"/>
          </p:nvPr>
        </p:nvSpPr>
        <p:spPr>
          <a:xfrm>
            <a:off x="11228877" y="6319138"/>
            <a:ext cx="71064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43"/>
          <p:cNvSpPr txBox="1"/>
          <p:nvPr>
            <p:ph type="title"/>
          </p:nvPr>
        </p:nvSpPr>
        <p:spPr>
          <a:xfrm>
            <a:off x="1638299" y="685800"/>
            <a:ext cx="9382348" cy="1371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3"/>
          <p:cNvSpPr txBox="1"/>
          <p:nvPr>
            <p:ph idx="1" type="body"/>
          </p:nvPr>
        </p:nvSpPr>
        <p:spPr>
          <a:xfrm>
            <a:off x="1638297" y="2057400"/>
            <a:ext cx="4553103" cy="4125038"/>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43"/>
          <p:cNvSpPr txBox="1"/>
          <p:nvPr>
            <p:ph idx="2" type="body"/>
          </p:nvPr>
        </p:nvSpPr>
        <p:spPr>
          <a:xfrm>
            <a:off x="6477000" y="2057400"/>
            <a:ext cx="4543647" cy="4125038"/>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43"/>
          <p:cNvSpPr txBox="1"/>
          <p:nvPr>
            <p:ph idx="10" type="dt"/>
          </p:nvPr>
        </p:nvSpPr>
        <p:spPr>
          <a:xfrm rot="5400000">
            <a:off x="-1001475" y="1517536"/>
            <a:ext cx="280112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3"/>
          <p:cNvSpPr txBox="1"/>
          <p:nvPr>
            <p:ph idx="11" type="ftr"/>
          </p:nvPr>
        </p:nvSpPr>
        <p:spPr>
          <a:xfrm rot="5400000">
            <a:off x="10118764" y="4237870"/>
            <a:ext cx="334405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3"/>
          <p:cNvSpPr txBox="1"/>
          <p:nvPr>
            <p:ph idx="12" type="sldNum"/>
          </p:nvPr>
        </p:nvSpPr>
        <p:spPr>
          <a:xfrm>
            <a:off x="11228877" y="6319138"/>
            <a:ext cx="71064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44"/>
          <p:cNvSpPr txBox="1"/>
          <p:nvPr>
            <p:ph type="title"/>
          </p:nvPr>
        </p:nvSpPr>
        <p:spPr>
          <a:xfrm>
            <a:off x="1638300" y="755118"/>
            <a:ext cx="9378304" cy="1222765"/>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44"/>
          <p:cNvSpPr txBox="1"/>
          <p:nvPr>
            <p:ph idx="1" type="body"/>
          </p:nvPr>
        </p:nvSpPr>
        <p:spPr>
          <a:xfrm>
            <a:off x="1638300" y="2034147"/>
            <a:ext cx="4529391" cy="681591"/>
          </a:xfrm>
          <a:prstGeom prst="rect">
            <a:avLst/>
          </a:prstGeom>
          <a:noFill/>
          <a:ln>
            <a:noFill/>
          </a:ln>
        </p:spPr>
        <p:txBody>
          <a:bodyPr anchorCtr="0" anchor="b" bIns="45700" lIns="91425" spcFirstLastPara="1" rIns="91425" wrap="square" tIns="45700">
            <a:normAutofit/>
          </a:bodyPr>
          <a:lstStyle>
            <a:lvl1pPr indent="-228600" lvl="0" marL="457200" algn="l">
              <a:lnSpc>
                <a:spcPct val="120000"/>
              </a:lnSpc>
              <a:spcBef>
                <a:spcPts val="1000"/>
              </a:spcBef>
              <a:spcAft>
                <a:spcPts val="0"/>
              </a:spcAft>
              <a:buClr>
                <a:schemeClr val="dk1"/>
              </a:buClr>
              <a:buSzPts val="1800"/>
              <a:buNone/>
              <a:defRPr b="1" sz="1800" cap="none"/>
            </a:lvl1pPr>
            <a:lvl2pPr indent="-228600" lvl="1" marL="914400" algn="l">
              <a:lnSpc>
                <a:spcPct val="120000"/>
              </a:lnSpc>
              <a:spcBef>
                <a:spcPts val="500"/>
              </a:spcBef>
              <a:spcAft>
                <a:spcPts val="0"/>
              </a:spcAft>
              <a:buClr>
                <a:schemeClr val="dk1"/>
              </a:buClr>
              <a:buSzPts val="2000"/>
              <a:buNone/>
              <a:defRPr b="1" sz="2000"/>
            </a:lvl2pPr>
            <a:lvl3pPr indent="-228600" lvl="2" marL="1371600" algn="l">
              <a:lnSpc>
                <a:spcPct val="120000"/>
              </a:lnSpc>
              <a:spcBef>
                <a:spcPts val="500"/>
              </a:spcBef>
              <a:spcAft>
                <a:spcPts val="0"/>
              </a:spcAft>
              <a:buClr>
                <a:schemeClr val="dk1"/>
              </a:buClr>
              <a:buSzPts val="1800"/>
              <a:buNone/>
              <a:defRPr b="1" sz="1800"/>
            </a:lvl3pPr>
            <a:lvl4pPr indent="-228600" lvl="3" marL="1828800" algn="l">
              <a:lnSpc>
                <a:spcPct val="120000"/>
              </a:lnSpc>
              <a:spcBef>
                <a:spcPts val="500"/>
              </a:spcBef>
              <a:spcAft>
                <a:spcPts val="0"/>
              </a:spcAft>
              <a:buClr>
                <a:schemeClr val="dk1"/>
              </a:buClr>
              <a:buSzPts val="1600"/>
              <a:buNone/>
              <a:defRPr b="1" sz="1600"/>
            </a:lvl4pPr>
            <a:lvl5pPr indent="-228600" lvl="4" marL="2286000" algn="l">
              <a:lnSpc>
                <a:spcPct val="12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44"/>
          <p:cNvSpPr txBox="1"/>
          <p:nvPr>
            <p:ph idx="2" type="body"/>
          </p:nvPr>
        </p:nvSpPr>
        <p:spPr>
          <a:xfrm>
            <a:off x="1638300" y="2748405"/>
            <a:ext cx="4529391" cy="3441257"/>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44"/>
          <p:cNvSpPr txBox="1"/>
          <p:nvPr>
            <p:ph idx="3" type="body"/>
          </p:nvPr>
        </p:nvSpPr>
        <p:spPr>
          <a:xfrm>
            <a:off x="6487213" y="2034147"/>
            <a:ext cx="4529391" cy="681591"/>
          </a:xfrm>
          <a:prstGeom prst="rect">
            <a:avLst/>
          </a:prstGeom>
          <a:noFill/>
          <a:ln>
            <a:noFill/>
          </a:ln>
        </p:spPr>
        <p:txBody>
          <a:bodyPr anchorCtr="0" anchor="b" bIns="45700" lIns="91425" spcFirstLastPara="1" rIns="91425" wrap="square" tIns="45700">
            <a:normAutofit/>
          </a:bodyPr>
          <a:lstStyle>
            <a:lvl1pPr indent="-228600" lvl="0" marL="457200" algn="l">
              <a:lnSpc>
                <a:spcPct val="120000"/>
              </a:lnSpc>
              <a:spcBef>
                <a:spcPts val="1000"/>
              </a:spcBef>
              <a:spcAft>
                <a:spcPts val="0"/>
              </a:spcAft>
              <a:buClr>
                <a:schemeClr val="dk1"/>
              </a:buClr>
              <a:buSzPts val="1800"/>
              <a:buNone/>
              <a:defRPr b="1" sz="1800" cap="none"/>
            </a:lvl1pPr>
            <a:lvl2pPr indent="-228600" lvl="1" marL="914400" algn="l">
              <a:lnSpc>
                <a:spcPct val="120000"/>
              </a:lnSpc>
              <a:spcBef>
                <a:spcPts val="500"/>
              </a:spcBef>
              <a:spcAft>
                <a:spcPts val="0"/>
              </a:spcAft>
              <a:buClr>
                <a:schemeClr val="dk1"/>
              </a:buClr>
              <a:buSzPts val="2000"/>
              <a:buNone/>
              <a:defRPr b="1" sz="2000"/>
            </a:lvl2pPr>
            <a:lvl3pPr indent="-228600" lvl="2" marL="1371600" algn="l">
              <a:lnSpc>
                <a:spcPct val="120000"/>
              </a:lnSpc>
              <a:spcBef>
                <a:spcPts val="500"/>
              </a:spcBef>
              <a:spcAft>
                <a:spcPts val="0"/>
              </a:spcAft>
              <a:buClr>
                <a:schemeClr val="dk1"/>
              </a:buClr>
              <a:buSzPts val="1800"/>
              <a:buNone/>
              <a:defRPr b="1" sz="1800"/>
            </a:lvl3pPr>
            <a:lvl4pPr indent="-228600" lvl="3" marL="1828800" algn="l">
              <a:lnSpc>
                <a:spcPct val="120000"/>
              </a:lnSpc>
              <a:spcBef>
                <a:spcPts val="500"/>
              </a:spcBef>
              <a:spcAft>
                <a:spcPts val="0"/>
              </a:spcAft>
              <a:buClr>
                <a:schemeClr val="dk1"/>
              </a:buClr>
              <a:buSzPts val="1600"/>
              <a:buNone/>
              <a:defRPr b="1" sz="1600"/>
            </a:lvl4pPr>
            <a:lvl5pPr indent="-228600" lvl="4" marL="2286000" algn="l">
              <a:lnSpc>
                <a:spcPct val="12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44"/>
          <p:cNvSpPr txBox="1"/>
          <p:nvPr>
            <p:ph idx="4" type="body"/>
          </p:nvPr>
        </p:nvSpPr>
        <p:spPr>
          <a:xfrm>
            <a:off x="6487213" y="2748405"/>
            <a:ext cx="4529391" cy="3441257"/>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44"/>
          <p:cNvSpPr txBox="1"/>
          <p:nvPr>
            <p:ph idx="10" type="dt"/>
          </p:nvPr>
        </p:nvSpPr>
        <p:spPr>
          <a:xfrm rot="5400000">
            <a:off x="-1001475" y="1517536"/>
            <a:ext cx="280112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44"/>
          <p:cNvSpPr txBox="1"/>
          <p:nvPr>
            <p:ph idx="11" type="ftr"/>
          </p:nvPr>
        </p:nvSpPr>
        <p:spPr>
          <a:xfrm rot="5400000">
            <a:off x="10118764" y="4237870"/>
            <a:ext cx="334405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44"/>
          <p:cNvSpPr txBox="1"/>
          <p:nvPr>
            <p:ph idx="12" type="sldNum"/>
          </p:nvPr>
        </p:nvSpPr>
        <p:spPr>
          <a:xfrm>
            <a:off x="11228877" y="6319138"/>
            <a:ext cx="71064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45"/>
          <p:cNvSpPr txBox="1"/>
          <p:nvPr>
            <p:ph type="title"/>
          </p:nvPr>
        </p:nvSpPr>
        <p:spPr>
          <a:xfrm>
            <a:off x="1638299" y="685800"/>
            <a:ext cx="8915402" cy="1371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45"/>
          <p:cNvSpPr txBox="1"/>
          <p:nvPr>
            <p:ph idx="10" type="dt"/>
          </p:nvPr>
        </p:nvSpPr>
        <p:spPr>
          <a:xfrm rot="5400000">
            <a:off x="-1001475" y="1517536"/>
            <a:ext cx="280112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5"/>
          <p:cNvSpPr txBox="1"/>
          <p:nvPr>
            <p:ph idx="11" type="ftr"/>
          </p:nvPr>
        </p:nvSpPr>
        <p:spPr>
          <a:xfrm rot="5400000">
            <a:off x="10118764" y="4237870"/>
            <a:ext cx="334405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45"/>
          <p:cNvSpPr txBox="1"/>
          <p:nvPr>
            <p:ph idx="12" type="sldNum"/>
          </p:nvPr>
        </p:nvSpPr>
        <p:spPr>
          <a:xfrm>
            <a:off x="11228877" y="6319138"/>
            <a:ext cx="71064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46"/>
          <p:cNvSpPr txBox="1"/>
          <p:nvPr>
            <p:ph idx="10" type="dt"/>
          </p:nvPr>
        </p:nvSpPr>
        <p:spPr>
          <a:xfrm rot="5400000">
            <a:off x="-1001475" y="1517536"/>
            <a:ext cx="280112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6"/>
          <p:cNvSpPr txBox="1"/>
          <p:nvPr>
            <p:ph idx="11" type="ftr"/>
          </p:nvPr>
        </p:nvSpPr>
        <p:spPr>
          <a:xfrm rot="5400000">
            <a:off x="10118764" y="4237870"/>
            <a:ext cx="334405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6"/>
          <p:cNvSpPr txBox="1"/>
          <p:nvPr>
            <p:ph idx="12" type="sldNum"/>
          </p:nvPr>
        </p:nvSpPr>
        <p:spPr>
          <a:xfrm>
            <a:off x="11228877" y="6319138"/>
            <a:ext cx="71064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47"/>
          <p:cNvSpPr txBox="1"/>
          <p:nvPr>
            <p:ph type="title"/>
          </p:nvPr>
        </p:nvSpPr>
        <p:spPr>
          <a:xfrm>
            <a:off x="1225621" y="1085481"/>
            <a:ext cx="3651180" cy="1657719"/>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3200"/>
              <a:buFont typeface="Avenir"/>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47"/>
          <p:cNvSpPr txBox="1"/>
          <p:nvPr>
            <p:ph idx="1" type="body"/>
          </p:nvPr>
        </p:nvSpPr>
        <p:spPr>
          <a:xfrm>
            <a:off x="5676900" y="1132676"/>
            <a:ext cx="5289480" cy="4728374"/>
          </a:xfrm>
          <a:prstGeom prst="rect">
            <a:avLst/>
          </a:prstGeom>
          <a:noFill/>
          <a:ln>
            <a:noFill/>
          </a:ln>
        </p:spPr>
        <p:txBody>
          <a:bodyPr anchorCtr="0" anchor="t" bIns="45700" lIns="91425" spcFirstLastPara="1" rIns="91425" wrap="square" tIns="45700">
            <a:normAutofit/>
          </a:bodyPr>
          <a:lstStyle>
            <a:lvl1pPr indent="-431800" lvl="0" marL="457200" algn="l">
              <a:lnSpc>
                <a:spcPct val="110000"/>
              </a:lnSpc>
              <a:spcBef>
                <a:spcPts val="1000"/>
              </a:spcBef>
              <a:spcAft>
                <a:spcPts val="0"/>
              </a:spcAft>
              <a:buClr>
                <a:schemeClr val="dk1"/>
              </a:buClr>
              <a:buSzPts val="3200"/>
              <a:buChar char="•"/>
              <a:defRPr sz="3200"/>
            </a:lvl1pPr>
            <a:lvl2pPr indent="-406400" lvl="1" marL="914400" algn="l">
              <a:lnSpc>
                <a:spcPct val="110000"/>
              </a:lnSpc>
              <a:spcBef>
                <a:spcPts val="500"/>
              </a:spcBef>
              <a:spcAft>
                <a:spcPts val="0"/>
              </a:spcAft>
              <a:buClr>
                <a:schemeClr val="dk1"/>
              </a:buClr>
              <a:buSzPts val="2800"/>
              <a:buChar char="•"/>
              <a:defRPr sz="2800"/>
            </a:lvl2pPr>
            <a:lvl3pPr indent="-381000" lvl="2" marL="1371600" algn="l">
              <a:lnSpc>
                <a:spcPct val="110000"/>
              </a:lnSpc>
              <a:spcBef>
                <a:spcPts val="500"/>
              </a:spcBef>
              <a:spcAft>
                <a:spcPts val="0"/>
              </a:spcAft>
              <a:buClr>
                <a:schemeClr val="dk1"/>
              </a:buClr>
              <a:buSzPts val="2400"/>
              <a:buChar char="•"/>
              <a:defRPr sz="2400"/>
            </a:lvl3pPr>
            <a:lvl4pPr indent="-355600" lvl="3" marL="1828800" algn="l">
              <a:lnSpc>
                <a:spcPct val="110000"/>
              </a:lnSpc>
              <a:spcBef>
                <a:spcPts val="500"/>
              </a:spcBef>
              <a:spcAft>
                <a:spcPts val="0"/>
              </a:spcAft>
              <a:buClr>
                <a:schemeClr val="dk1"/>
              </a:buClr>
              <a:buSzPts val="2000"/>
              <a:buChar char="•"/>
              <a:defRPr sz="2000"/>
            </a:lvl4pPr>
            <a:lvl5pPr indent="-355600" lvl="4" marL="2286000" algn="l">
              <a:lnSpc>
                <a:spcPct val="11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47"/>
          <p:cNvSpPr txBox="1"/>
          <p:nvPr>
            <p:ph idx="2" type="body"/>
          </p:nvPr>
        </p:nvSpPr>
        <p:spPr>
          <a:xfrm>
            <a:off x="1225621" y="2748406"/>
            <a:ext cx="3651180" cy="311264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dk1"/>
              </a:buClr>
              <a:buSzPts val="1600"/>
              <a:buNone/>
              <a:defRPr sz="1600"/>
            </a:lvl1pPr>
            <a:lvl2pPr indent="-228600" lvl="1" marL="914400" algn="l">
              <a:lnSpc>
                <a:spcPct val="120000"/>
              </a:lnSpc>
              <a:spcBef>
                <a:spcPts val="500"/>
              </a:spcBef>
              <a:spcAft>
                <a:spcPts val="0"/>
              </a:spcAft>
              <a:buClr>
                <a:schemeClr val="dk1"/>
              </a:buClr>
              <a:buSzPts val="1400"/>
              <a:buNone/>
              <a:defRPr sz="1400"/>
            </a:lvl2pPr>
            <a:lvl3pPr indent="-228600" lvl="2" marL="1371600" algn="l">
              <a:lnSpc>
                <a:spcPct val="120000"/>
              </a:lnSpc>
              <a:spcBef>
                <a:spcPts val="500"/>
              </a:spcBef>
              <a:spcAft>
                <a:spcPts val="0"/>
              </a:spcAft>
              <a:buClr>
                <a:schemeClr val="dk1"/>
              </a:buClr>
              <a:buSzPts val="1200"/>
              <a:buNone/>
              <a:defRPr sz="1200"/>
            </a:lvl3pPr>
            <a:lvl4pPr indent="-228600" lvl="3" marL="1828800" algn="l">
              <a:lnSpc>
                <a:spcPct val="120000"/>
              </a:lnSpc>
              <a:spcBef>
                <a:spcPts val="500"/>
              </a:spcBef>
              <a:spcAft>
                <a:spcPts val="0"/>
              </a:spcAft>
              <a:buClr>
                <a:schemeClr val="dk1"/>
              </a:buClr>
              <a:buSzPts val="1000"/>
              <a:buNone/>
              <a:defRPr sz="1000"/>
            </a:lvl4pPr>
            <a:lvl5pPr indent="-228600" lvl="4" marL="2286000" algn="l">
              <a:lnSpc>
                <a:spcPct val="12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47"/>
          <p:cNvSpPr txBox="1"/>
          <p:nvPr>
            <p:ph idx="10" type="dt"/>
          </p:nvPr>
        </p:nvSpPr>
        <p:spPr>
          <a:xfrm rot="5400000">
            <a:off x="-1001475" y="1517536"/>
            <a:ext cx="280112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47"/>
          <p:cNvSpPr txBox="1"/>
          <p:nvPr>
            <p:ph idx="11" type="ftr"/>
          </p:nvPr>
        </p:nvSpPr>
        <p:spPr>
          <a:xfrm rot="5400000">
            <a:off x="10118764" y="4237870"/>
            <a:ext cx="334405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47"/>
          <p:cNvSpPr txBox="1"/>
          <p:nvPr>
            <p:ph idx="12" type="sldNum"/>
          </p:nvPr>
        </p:nvSpPr>
        <p:spPr>
          <a:xfrm>
            <a:off x="11228877" y="6319138"/>
            <a:ext cx="71064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48"/>
          <p:cNvSpPr txBox="1"/>
          <p:nvPr>
            <p:ph type="title"/>
          </p:nvPr>
        </p:nvSpPr>
        <p:spPr>
          <a:xfrm>
            <a:off x="1219200" y="1085481"/>
            <a:ext cx="3657600" cy="1657719"/>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3200"/>
              <a:buFont typeface="Avenir"/>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48"/>
          <p:cNvSpPr/>
          <p:nvPr>
            <p:ph idx="2" type="pic"/>
          </p:nvPr>
        </p:nvSpPr>
        <p:spPr>
          <a:xfrm>
            <a:off x="5676900" y="1061885"/>
            <a:ext cx="5331069" cy="4775569"/>
          </a:xfrm>
          <a:prstGeom prst="rect">
            <a:avLst/>
          </a:prstGeom>
          <a:noFill/>
          <a:ln>
            <a:noFill/>
          </a:ln>
        </p:spPr>
      </p:sp>
      <p:sp>
        <p:nvSpPr>
          <p:cNvPr id="64" name="Google Shape;64;p48"/>
          <p:cNvSpPr txBox="1"/>
          <p:nvPr>
            <p:ph idx="1" type="body"/>
          </p:nvPr>
        </p:nvSpPr>
        <p:spPr>
          <a:xfrm>
            <a:off x="1219200" y="2748406"/>
            <a:ext cx="3657600" cy="311264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dk1"/>
              </a:buClr>
              <a:buSzPts val="1600"/>
              <a:buNone/>
              <a:defRPr sz="1600"/>
            </a:lvl1pPr>
            <a:lvl2pPr indent="-228600" lvl="1" marL="914400" algn="l">
              <a:lnSpc>
                <a:spcPct val="120000"/>
              </a:lnSpc>
              <a:spcBef>
                <a:spcPts val="500"/>
              </a:spcBef>
              <a:spcAft>
                <a:spcPts val="0"/>
              </a:spcAft>
              <a:buClr>
                <a:schemeClr val="dk1"/>
              </a:buClr>
              <a:buSzPts val="1400"/>
              <a:buNone/>
              <a:defRPr sz="1400"/>
            </a:lvl2pPr>
            <a:lvl3pPr indent="-228600" lvl="2" marL="1371600" algn="l">
              <a:lnSpc>
                <a:spcPct val="120000"/>
              </a:lnSpc>
              <a:spcBef>
                <a:spcPts val="500"/>
              </a:spcBef>
              <a:spcAft>
                <a:spcPts val="0"/>
              </a:spcAft>
              <a:buClr>
                <a:schemeClr val="dk1"/>
              </a:buClr>
              <a:buSzPts val="1200"/>
              <a:buNone/>
              <a:defRPr sz="1200"/>
            </a:lvl3pPr>
            <a:lvl4pPr indent="-228600" lvl="3" marL="1828800" algn="l">
              <a:lnSpc>
                <a:spcPct val="120000"/>
              </a:lnSpc>
              <a:spcBef>
                <a:spcPts val="500"/>
              </a:spcBef>
              <a:spcAft>
                <a:spcPts val="0"/>
              </a:spcAft>
              <a:buClr>
                <a:schemeClr val="dk1"/>
              </a:buClr>
              <a:buSzPts val="1000"/>
              <a:buNone/>
              <a:defRPr sz="1000"/>
            </a:lvl4pPr>
            <a:lvl5pPr indent="-228600" lvl="4" marL="2286000" algn="l">
              <a:lnSpc>
                <a:spcPct val="12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48"/>
          <p:cNvSpPr txBox="1"/>
          <p:nvPr>
            <p:ph idx="10" type="dt"/>
          </p:nvPr>
        </p:nvSpPr>
        <p:spPr>
          <a:xfrm rot="5400000">
            <a:off x="-1001475" y="1517536"/>
            <a:ext cx="280112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48"/>
          <p:cNvSpPr txBox="1"/>
          <p:nvPr>
            <p:ph idx="11" type="ftr"/>
          </p:nvPr>
        </p:nvSpPr>
        <p:spPr>
          <a:xfrm rot="5400000">
            <a:off x="10118764" y="4237870"/>
            <a:ext cx="334405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48"/>
          <p:cNvSpPr txBox="1"/>
          <p:nvPr>
            <p:ph idx="12" type="sldNum"/>
          </p:nvPr>
        </p:nvSpPr>
        <p:spPr>
          <a:xfrm>
            <a:off x="11228877" y="6319138"/>
            <a:ext cx="71064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9"/>
          <p:cNvSpPr txBox="1"/>
          <p:nvPr>
            <p:ph type="title"/>
          </p:nvPr>
        </p:nvSpPr>
        <p:spPr>
          <a:xfrm>
            <a:off x="1638299" y="685800"/>
            <a:ext cx="8915402" cy="1371600"/>
          </a:xfrm>
          <a:prstGeom prst="rect">
            <a:avLst/>
          </a:prstGeom>
          <a:noFill/>
          <a:ln>
            <a:noFill/>
          </a:ln>
        </p:spPr>
        <p:txBody>
          <a:bodyPr anchorCtr="0" anchor="ctr" bIns="45700" lIns="91425" spcFirstLastPara="1" rIns="91425" wrap="square" tIns="45700">
            <a:normAutofit/>
          </a:bodyPr>
          <a:lstStyle>
            <a:lvl1pPr lvl="0" marR="0" rtl="0" algn="l">
              <a:lnSpc>
                <a:spcPct val="100000"/>
              </a:lnSpc>
              <a:spcBef>
                <a:spcPts val="0"/>
              </a:spcBef>
              <a:spcAft>
                <a:spcPts val="0"/>
              </a:spcAft>
              <a:buClr>
                <a:schemeClr val="dk1"/>
              </a:buClr>
              <a:buSzPts val="3200"/>
              <a:buFont typeface="Avenir"/>
              <a:buNone/>
              <a:defRPr b="1" i="0" sz="3200" u="none" cap="none" strike="noStrike">
                <a:solidFill>
                  <a:schemeClr val="dk1"/>
                </a:solidFill>
                <a:latin typeface="Avenir"/>
                <a:ea typeface="Avenir"/>
                <a:cs typeface="Avenir"/>
                <a:sym typeface="Avenir"/>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39"/>
          <p:cNvSpPr txBox="1"/>
          <p:nvPr>
            <p:ph idx="1" type="body"/>
          </p:nvPr>
        </p:nvSpPr>
        <p:spPr>
          <a:xfrm>
            <a:off x="1638300" y="2057400"/>
            <a:ext cx="8915402" cy="4137259"/>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20000"/>
              </a:lnSpc>
              <a:spcBef>
                <a:spcPts val="10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1pPr>
            <a:lvl2pPr indent="-330200" lvl="1" marL="914400" marR="0" rtl="0" algn="l">
              <a:lnSpc>
                <a:spcPct val="120000"/>
              </a:lnSpc>
              <a:spcBef>
                <a:spcPts val="500"/>
              </a:spcBef>
              <a:spcAft>
                <a:spcPts val="0"/>
              </a:spcAft>
              <a:buClr>
                <a:schemeClr val="dk1"/>
              </a:buClr>
              <a:buSzPts val="1600"/>
              <a:buFont typeface="Arial"/>
              <a:buChar char="•"/>
              <a:defRPr b="0" i="0" sz="1600" u="none" cap="none" strike="noStrike">
                <a:solidFill>
                  <a:schemeClr val="dk1"/>
                </a:solidFill>
                <a:latin typeface="Avenir"/>
                <a:ea typeface="Avenir"/>
                <a:cs typeface="Avenir"/>
                <a:sym typeface="Avenir"/>
              </a:defRPr>
            </a:lvl2pPr>
            <a:lvl3pPr indent="-317500" lvl="2" marL="13716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Avenir"/>
                <a:ea typeface="Avenir"/>
                <a:cs typeface="Avenir"/>
                <a:sym typeface="Avenir"/>
              </a:defRPr>
            </a:lvl3pPr>
            <a:lvl4pPr indent="-317500" lvl="3" marL="18288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Avenir"/>
                <a:ea typeface="Avenir"/>
                <a:cs typeface="Avenir"/>
                <a:sym typeface="Avenir"/>
              </a:defRPr>
            </a:lvl4pPr>
            <a:lvl5pPr indent="-317500" lvl="4" marL="22860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Avenir"/>
                <a:ea typeface="Avenir"/>
                <a:cs typeface="Avenir"/>
                <a:sym typeface="Avenir"/>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9pPr>
          </a:lstStyle>
          <a:p/>
        </p:txBody>
      </p:sp>
      <p:sp>
        <p:nvSpPr>
          <p:cNvPr id="8" name="Google Shape;8;p39"/>
          <p:cNvSpPr txBox="1"/>
          <p:nvPr>
            <p:ph idx="10" type="dt"/>
          </p:nvPr>
        </p:nvSpPr>
        <p:spPr>
          <a:xfrm rot="5400000">
            <a:off x="-1001475" y="1517536"/>
            <a:ext cx="2801123"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800" u="none" cap="none" strike="noStrike">
                <a:solidFill>
                  <a:schemeClr val="dk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9" name="Google Shape;9;p39"/>
          <p:cNvSpPr txBox="1"/>
          <p:nvPr>
            <p:ph idx="11" type="ftr"/>
          </p:nvPr>
        </p:nvSpPr>
        <p:spPr>
          <a:xfrm rot="5400000">
            <a:off x="10118764" y="4237870"/>
            <a:ext cx="3344053"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800" u="none" cap="none" strike="noStrike">
                <a:solidFill>
                  <a:schemeClr val="dk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10" name="Google Shape;10;p39"/>
          <p:cNvSpPr txBox="1"/>
          <p:nvPr>
            <p:ph idx="12" type="sldNum"/>
          </p:nvPr>
        </p:nvSpPr>
        <p:spPr>
          <a:xfrm>
            <a:off x="11228877" y="6319138"/>
            <a:ext cx="71064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800" u="none" cap="none" strike="noStrike">
                <a:solidFill>
                  <a:schemeClr val="dk1"/>
                </a:solidFill>
                <a:latin typeface="Avenir"/>
                <a:ea typeface="Avenir"/>
                <a:cs typeface="Avenir"/>
                <a:sym typeface="Avenir"/>
              </a:defRPr>
            </a:lvl1pPr>
            <a:lvl2pPr indent="0" lvl="1" marL="0" marR="0" rtl="0" algn="r">
              <a:spcBef>
                <a:spcPts val="0"/>
              </a:spcBef>
              <a:buNone/>
              <a:defRPr b="0" i="0" sz="800" u="none" cap="none" strike="noStrike">
                <a:solidFill>
                  <a:schemeClr val="dk1"/>
                </a:solidFill>
                <a:latin typeface="Avenir"/>
                <a:ea typeface="Avenir"/>
                <a:cs typeface="Avenir"/>
                <a:sym typeface="Avenir"/>
              </a:defRPr>
            </a:lvl2pPr>
            <a:lvl3pPr indent="0" lvl="2" marL="0" marR="0" rtl="0" algn="r">
              <a:spcBef>
                <a:spcPts val="0"/>
              </a:spcBef>
              <a:buNone/>
              <a:defRPr b="0" i="0" sz="800" u="none" cap="none" strike="noStrike">
                <a:solidFill>
                  <a:schemeClr val="dk1"/>
                </a:solidFill>
                <a:latin typeface="Avenir"/>
                <a:ea typeface="Avenir"/>
                <a:cs typeface="Avenir"/>
                <a:sym typeface="Avenir"/>
              </a:defRPr>
            </a:lvl3pPr>
            <a:lvl4pPr indent="0" lvl="3" marL="0" marR="0" rtl="0" algn="r">
              <a:spcBef>
                <a:spcPts val="0"/>
              </a:spcBef>
              <a:buNone/>
              <a:defRPr b="0" i="0" sz="800" u="none" cap="none" strike="noStrike">
                <a:solidFill>
                  <a:schemeClr val="dk1"/>
                </a:solidFill>
                <a:latin typeface="Avenir"/>
                <a:ea typeface="Avenir"/>
                <a:cs typeface="Avenir"/>
                <a:sym typeface="Avenir"/>
              </a:defRPr>
            </a:lvl4pPr>
            <a:lvl5pPr indent="0" lvl="4" marL="0" marR="0" rtl="0" algn="r">
              <a:spcBef>
                <a:spcPts val="0"/>
              </a:spcBef>
              <a:buNone/>
              <a:defRPr b="0" i="0" sz="800" u="none" cap="none" strike="noStrike">
                <a:solidFill>
                  <a:schemeClr val="dk1"/>
                </a:solidFill>
                <a:latin typeface="Avenir"/>
                <a:ea typeface="Avenir"/>
                <a:cs typeface="Avenir"/>
                <a:sym typeface="Avenir"/>
              </a:defRPr>
            </a:lvl5pPr>
            <a:lvl6pPr indent="0" lvl="5" marL="0" marR="0" rtl="0" algn="r">
              <a:spcBef>
                <a:spcPts val="0"/>
              </a:spcBef>
              <a:buNone/>
              <a:defRPr b="0" i="0" sz="800" u="none" cap="none" strike="noStrike">
                <a:solidFill>
                  <a:schemeClr val="dk1"/>
                </a:solidFill>
                <a:latin typeface="Avenir"/>
                <a:ea typeface="Avenir"/>
                <a:cs typeface="Avenir"/>
                <a:sym typeface="Avenir"/>
              </a:defRPr>
            </a:lvl6pPr>
            <a:lvl7pPr indent="0" lvl="6" marL="0" marR="0" rtl="0" algn="r">
              <a:spcBef>
                <a:spcPts val="0"/>
              </a:spcBef>
              <a:buNone/>
              <a:defRPr b="0" i="0" sz="800" u="none" cap="none" strike="noStrike">
                <a:solidFill>
                  <a:schemeClr val="dk1"/>
                </a:solidFill>
                <a:latin typeface="Avenir"/>
                <a:ea typeface="Avenir"/>
                <a:cs typeface="Avenir"/>
                <a:sym typeface="Avenir"/>
              </a:defRPr>
            </a:lvl7pPr>
            <a:lvl8pPr indent="0" lvl="7" marL="0" marR="0" rtl="0" algn="r">
              <a:spcBef>
                <a:spcPts val="0"/>
              </a:spcBef>
              <a:buNone/>
              <a:defRPr b="0" i="0" sz="800" u="none" cap="none" strike="noStrike">
                <a:solidFill>
                  <a:schemeClr val="dk1"/>
                </a:solidFill>
                <a:latin typeface="Avenir"/>
                <a:ea typeface="Avenir"/>
                <a:cs typeface="Avenir"/>
                <a:sym typeface="Avenir"/>
              </a:defRPr>
            </a:lvl8pPr>
            <a:lvl9pPr indent="0" lvl="8" marL="0" marR="0" rtl="0" algn="r">
              <a:spcBef>
                <a:spcPts val="0"/>
              </a:spcBef>
              <a:buNone/>
              <a:defRPr b="0" i="0" sz="800" u="none" cap="none" strike="noStrike">
                <a:solidFill>
                  <a:schemeClr val="dk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hyperlink" Target="https://docs.google.com/spreadsheets/d/1tI6Q8CHrLSkNJygG9VKHQSTyqqjDd0xX/edit?usp=sharing&amp;ouid=116064238907054497678&amp;rtpof=true&amp;sd=true"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4.png"/><Relationship Id="rId4" Type="http://schemas.openxmlformats.org/officeDocument/2006/relationships/hyperlink" Target="https://docs.google.com/spreadsheets/d/1DKVzjWWHhMD_A0E3U-TJ5ypomVo8Vufg/edit?usp=sharing&amp;ouid=116064238907054497678&amp;rtpof=true&amp;sd=true"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s://docs.google.com/spreadsheets/d/1a4zDIIaJXAElnq6O6HySPxxLS2ozJE6M/edit?usp=sharing&amp;ouid=116064238907054497678&amp;rtpof=true&amp;sd=true"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hyperlink" Target="https://docs.google.com/spreadsheets/d/1TgviN0h2LhKeghjo34bpYaFe0vxNFmCv/edit?usp=sharing&amp;ouid=116064238907054497678&amp;rtpof=true&amp;sd=true"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hyperlink" Target="https://docs.google.com/spreadsheets/d/1dJmPhD4LZpCcrxC8FEz7byn5B7aezgyO/edit?usp=sharing&amp;ouid=116064238907054497678&amp;rtpof=true&amp;sd=true"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docs.google.com/spreadsheets/d/1SAdeeRhKH8N4g5pvI_03Rwcmpuh3P9mG/edit?usp=sharing&amp;ouid=116064238907054497678&amp;rtpof=true&amp;sd=true" TargetMode="External"/><Relationship Id="rId4" Type="http://schemas.openxmlformats.org/officeDocument/2006/relationships/hyperlink" Target="https://docs.google.com/spreadsheets/d/1DKVzjWWHhMD_A0E3U-TJ5ypomVo8Vufg/edit?usp=sharing&amp;ouid=116064238907054497678&amp;rtpof=true&amp;sd=tru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descr="Calculator on a notebook" id="84" name="Google Shape;84;p1"/>
          <p:cNvPicPr preferRelativeResize="0"/>
          <p:nvPr/>
        </p:nvPicPr>
        <p:blipFill rotWithShape="1">
          <a:blip r:embed="rId3">
            <a:alphaModFix/>
          </a:blip>
          <a:srcRect b="0" l="0" r="0" t="15730"/>
          <a:stretch/>
        </p:blipFill>
        <p:spPr>
          <a:xfrm>
            <a:off x="20" y="10"/>
            <a:ext cx="12191980" cy="6857990"/>
          </a:xfrm>
          <a:prstGeom prst="rect">
            <a:avLst/>
          </a:prstGeom>
          <a:noFill/>
          <a:ln>
            <a:noFill/>
          </a:ln>
        </p:spPr>
      </p:pic>
      <p:sp>
        <p:nvSpPr>
          <p:cNvPr id="85" name="Google Shape;85;p1"/>
          <p:cNvSpPr txBox="1"/>
          <p:nvPr>
            <p:ph type="ctrTitle"/>
          </p:nvPr>
        </p:nvSpPr>
        <p:spPr>
          <a:xfrm>
            <a:off x="1503404" y="403480"/>
            <a:ext cx="10080796" cy="1870768"/>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6000"/>
              <a:buFont typeface="Libre Baskerville"/>
              <a:buNone/>
            </a:pPr>
            <a:r>
              <a:rPr b="1" lang="en-US" sz="6000">
                <a:solidFill>
                  <a:schemeClr val="lt1"/>
                </a:solidFill>
                <a:latin typeface="Libre Baskerville"/>
                <a:ea typeface="Libre Baskerville"/>
                <a:cs typeface="Libre Baskerville"/>
                <a:sym typeface="Libre Baskerville"/>
              </a:rPr>
              <a:t>BANK LOAN CASE STUDY</a:t>
            </a:r>
            <a:endParaRPr b="1" sz="6000">
              <a:solidFill>
                <a:schemeClr val="lt1"/>
              </a:solidFill>
              <a:latin typeface="Libre Baskerville"/>
              <a:ea typeface="Libre Baskerville"/>
              <a:cs typeface="Libre Baskerville"/>
              <a:sym typeface="Libre Baskerville"/>
            </a:endParaRPr>
          </a:p>
        </p:txBody>
      </p:sp>
      <p:sp>
        <p:nvSpPr>
          <p:cNvPr id="86" name="Google Shape;86;p1"/>
          <p:cNvSpPr txBox="1"/>
          <p:nvPr>
            <p:ph idx="1" type="subTitle"/>
          </p:nvPr>
        </p:nvSpPr>
        <p:spPr>
          <a:xfrm>
            <a:off x="-716926" y="5949834"/>
            <a:ext cx="3657599" cy="782667"/>
          </a:xfrm>
          <a:prstGeom prst="rect">
            <a:avLst/>
          </a:prstGeom>
          <a:noFill/>
          <a:ln>
            <a:noFill/>
          </a:ln>
        </p:spPr>
        <p:txBody>
          <a:bodyPr anchorCtr="0" anchor="ctr" bIns="45700" lIns="91425" spcFirstLastPara="1" rIns="91425" wrap="square" tIns="45700">
            <a:normAutofit/>
          </a:bodyPr>
          <a:lstStyle/>
          <a:p>
            <a:pPr indent="0" lvl="0" marL="0" rtl="0" algn="r">
              <a:lnSpc>
                <a:spcPct val="120000"/>
              </a:lnSpc>
              <a:spcBef>
                <a:spcPts val="0"/>
              </a:spcBef>
              <a:spcAft>
                <a:spcPts val="0"/>
              </a:spcAft>
              <a:buClr>
                <a:schemeClr val="dk1"/>
              </a:buClr>
              <a:buSzPts val="2800"/>
              <a:buNone/>
            </a:pPr>
            <a:r>
              <a:rPr b="1" lang="en-US" sz="2800">
                <a:latin typeface="Libre Baskerville"/>
                <a:ea typeface="Libre Baskerville"/>
                <a:cs typeface="Libre Baskerville"/>
                <a:sym typeface="Libre Baskerville"/>
              </a:rPr>
              <a:t>PROJECT 6</a:t>
            </a:r>
            <a:endParaRPr b="1" sz="2800">
              <a:latin typeface="Libre Baskerville"/>
              <a:ea typeface="Libre Baskerville"/>
              <a:cs typeface="Libre Baskerville"/>
              <a:sym typeface="Libre Baskerville"/>
            </a:endParaRPr>
          </a:p>
        </p:txBody>
      </p:sp>
      <p:sp>
        <p:nvSpPr>
          <p:cNvPr id="87" name="Google Shape;87;p1"/>
          <p:cNvSpPr txBox="1"/>
          <p:nvPr>
            <p:ph idx="12" type="sldNum"/>
          </p:nvPr>
        </p:nvSpPr>
        <p:spPr>
          <a:xfrm>
            <a:off x="11228877" y="6319138"/>
            <a:ext cx="71064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FFFFFF"/>
                </a:solidFill>
              </a:rPr>
              <a:t>‹#›</a:t>
            </a:fld>
            <a:endParaRPr>
              <a:solidFill>
                <a:srgbClr val="FFFFFF"/>
              </a:solidFill>
            </a:endParaRPr>
          </a:p>
        </p:txBody>
      </p:sp>
      <p:sp>
        <p:nvSpPr>
          <p:cNvPr id="88" name="Google Shape;88;p1"/>
          <p:cNvSpPr txBox="1"/>
          <p:nvPr/>
        </p:nvSpPr>
        <p:spPr>
          <a:xfrm>
            <a:off x="7743825" y="5949834"/>
            <a:ext cx="4195699"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chemeClr val="dk1"/>
                </a:solidFill>
                <a:latin typeface="Libre Baskerville"/>
                <a:ea typeface="Libre Baskerville"/>
                <a:cs typeface="Libre Baskerville"/>
                <a:sym typeface="Libre Baskerville"/>
              </a:rPr>
              <a:t>NAME – Shalini Pathak</a:t>
            </a:r>
            <a:endParaRPr/>
          </a:p>
          <a:p>
            <a:pPr indent="0" lvl="0" marL="0" marR="0" rtl="0" algn="l">
              <a:spcBef>
                <a:spcPts val="0"/>
              </a:spcBef>
              <a:spcAft>
                <a:spcPts val="0"/>
              </a:spcAft>
              <a:buNone/>
            </a:pPr>
            <a:r>
              <a:rPr b="1" lang="en-US" sz="2000">
                <a:solidFill>
                  <a:schemeClr val="dk1"/>
                </a:solidFill>
                <a:latin typeface="Libre Baskerville"/>
                <a:ea typeface="Libre Baskerville"/>
                <a:cs typeface="Libre Baskerville"/>
                <a:sym typeface="Libre Baskerville"/>
              </a:rPr>
              <a:t>TRAINITY – Data Analytics Course</a:t>
            </a:r>
            <a:endParaRPr b="1" sz="2000">
              <a:solidFill>
                <a:schemeClr val="dk1"/>
              </a:solidFill>
              <a:latin typeface="Libre Baskerville"/>
              <a:ea typeface="Libre Baskerville"/>
              <a:cs typeface="Libre Baskerville"/>
              <a:sym typeface="Libre Baskervill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17187"/>
        </a:solidFill>
      </p:bgPr>
    </p:bg>
    <p:spTree>
      <p:nvGrpSpPr>
        <p:cNvPr id="175" name="Shape 175"/>
        <p:cNvGrpSpPr/>
        <p:nvPr/>
      </p:nvGrpSpPr>
      <p:grpSpPr>
        <a:xfrm>
          <a:off x="0" y="0"/>
          <a:ext cx="0" cy="0"/>
          <a:chOff x="0" y="0"/>
          <a:chExt cx="0" cy="0"/>
        </a:xfrm>
      </p:grpSpPr>
      <p:sp>
        <p:nvSpPr>
          <p:cNvPr id="176" name="Google Shape;176;p10"/>
          <p:cNvSpPr txBox="1"/>
          <p:nvPr/>
        </p:nvSpPr>
        <p:spPr>
          <a:xfrm>
            <a:off x="203200" y="1158240"/>
            <a:ext cx="11785600" cy="1046440"/>
          </a:xfrm>
          <a:prstGeom prst="rect">
            <a:avLst/>
          </a:prstGeom>
          <a:noFill/>
          <a:ln>
            <a:noFill/>
          </a:ln>
        </p:spPr>
        <p:txBody>
          <a:bodyPr anchorCtr="0" anchor="t" bIns="45700" lIns="91425" spcFirstLastPara="1" rIns="91425" wrap="square" tIns="45700">
            <a:spAutoFit/>
          </a:bodyPr>
          <a:lstStyle/>
          <a:p>
            <a:pPr indent="-158750" lvl="0" marL="285750" marR="0" rtl="0" algn="l">
              <a:spcBef>
                <a:spcPts val="0"/>
              </a:spcBef>
              <a:spcAft>
                <a:spcPts val="0"/>
              </a:spcAft>
              <a:buClr>
                <a:schemeClr val="dk1"/>
              </a:buClr>
              <a:buSzPts val="2000"/>
              <a:buFont typeface="Arial"/>
              <a:buNone/>
            </a:pPr>
            <a:r>
              <a:t/>
            </a:r>
            <a:endParaRPr b="0" i="0" sz="2000">
              <a:solidFill>
                <a:schemeClr val="dk1"/>
              </a:solidFill>
              <a:latin typeface="Libre Baskerville"/>
              <a:ea typeface="Libre Baskerville"/>
              <a:cs typeface="Libre Baskerville"/>
              <a:sym typeface="Libre Baskerville"/>
            </a:endParaRPr>
          </a:p>
          <a:p>
            <a:pPr indent="0" lvl="0" marL="0" marR="0" rtl="0" algn="l">
              <a:spcBef>
                <a:spcPts val="0"/>
              </a:spcBef>
              <a:spcAft>
                <a:spcPts val="0"/>
              </a:spcAft>
              <a:buNone/>
            </a:pPr>
            <a:br>
              <a:rPr lang="en-US" sz="2400">
                <a:solidFill>
                  <a:schemeClr val="dk1"/>
                </a:solidFill>
                <a:latin typeface="Libre Baskerville"/>
                <a:ea typeface="Libre Baskerville"/>
                <a:cs typeface="Libre Baskerville"/>
                <a:sym typeface="Libre Baskerville"/>
              </a:rPr>
            </a:br>
            <a:r>
              <a:rPr lang="en-US" sz="1800">
                <a:solidFill>
                  <a:schemeClr val="dk1"/>
                </a:solidFill>
                <a:latin typeface="Avenir"/>
                <a:ea typeface="Avenir"/>
                <a:cs typeface="Avenir"/>
                <a:sym typeface="Avenir"/>
              </a:rPr>
              <a:t> </a:t>
            </a:r>
            <a:endParaRPr sz="1800">
              <a:solidFill>
                <a:schemeClr val="dk1"/>
              </a:solidFill>
              <a:latin typeface="Avenir"/>
              <a:ea typeface="Avenir"/>
              <a:cs typeface="Avenir"/>
              <a:sym typeface="Avenir"/>
            </a:endParaRPr>
          </a:p>
        </p:txBody>
      </p:sp>
      <p:pic>
        <p:nvPicPr>
          <p:cNvPr id="177" name="Google Shape;177;p10"/>
          <p:cNvPicPr preferRelativeResize="0"/>
          <p:nvPr/>
        </p:nvPicPr>
        <p:blipFill rotWithShape="1">
          <a:blip r:embed="rId3">
            <a:alphaModFix/>
          </a:blip>
          <a:srcRect b="0" l="0" r="0" t="0"/>
          <a:stretch/>
        </p:blipFill>
        <p:spPr>
          <a:xfrm>
            <a:off x="0" y="1"/>
            <a:ext cx="12192000" cy="6858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17187"/>
        </a:solidFill>
      </p:bgPr>
    </p:bg>
    <p:spTree>
      <p:nvGrpSpPr>
        <p:cNvPr id="181" name="Shape 181"/>
        <p:cNvGrpSpPr/>
        <p:nvPr/>
      </p:nvGrpSpPr>
      <p:grpSpPr>
        <a:xfrm>
          <a:off x="0" y="0"/>
          <a:ext cx="0" cy="0"/>
          <a:chOff x="0" y="0"/>
          <a:chExt cx="0" cy="0"/>
        </a:xfrm>
      </p:grpSpPr>
      <p:sp>
        <p:nvSpPr>
          <p:cNvPr id="182" name="Google Shape;182;p11"/>
          <p:cNvSpPr txBox="1"/>
          <p:nvPr/>
        </p:nvSpPr>
        <p:spPr>
          <a:xfrm>
            <a:off x="203200" y="1158240"/>
            <a:ext cx="11785600" cy="1046440"/>
          </a:xfrm>
          <a:prstGeom prst="rect">
            <a:avLst/>
          </a:prstGeom>
          <a:noFill/>
          <a:ln>
            <a:noFill/>
          </a:ln>
        </p:spPr>
        <p:txBody>
          <a:bodyPr anchorCtr="0" anchor="t" bIns="45700" lIns="91425" spcFirstLastPara="1" rIns="91425" wrap="square" tIns="45700">
            <a:spAutoFit/>
          </a:bodyPr>
          <a:lstStyle/>
          <a:p>
            <a:pPr indent="-158750" lvl="0" marL="285750" marR="0" rtl="0" algn="l">
              <a:spcBef>
                <a:spcPts val="0"/>
              </a:spcBef>
              <a:spcAft>
                <a:spcPts val="0"/>
              </a:spcAft>
              <a:buClr>
                <a:schemeClr val="dk1"/>
              </a:buClr>
              <a:buSzPts val="2000"/>
              <a:buFont typeface="Arial"/>
              <a:buNone/>
            </a:pPr>
            <a:r>
              <a:t/>
            </a:r>
            <a:endParaRPr b="0" i="0" sz="2000">
              <a:solidFill>
                <a:schemeClr val="dk1"/>
              </a:solidFill>
              <a:latin typeface="Libre Baskerville"/>
              <a:ea typeface="Libre Baskerville"/>
              <a:cs typeface="Libre Baskerville"/>
              <a:sym typeface="Libre Baskerville"/>
            </a:endParaRPr>
          </a:p>
          <a:p>
            <a:pPr indent="0" lvl="0" marL="0" marR="0" rtl="0" algn="l">
              <a:spcBef>
                <a:spcPts val="0"/>
              </a:spcBef>
              <a:spcAft>
                <a:spcPts val="0"/>
              </a:spcAft>
              <a:buNone/>
            </a:pPr>
            <a:br>
              <a:rPr lang="en-US" sz="2400">
                <a:solidFill>
                  <a:schemeClr val="dk1"/>
                </a:solidFill>
                <a:latin typeface="Libre Baskerville"/>
                <a:ea typeface="Libre Baskerville"/>
                <a:cs typeface="Libre Baskerville"/>
                <a:sym typeface="Libre Baskerville"/>
              </a:rPr>
            </a:br>
            <a:r>
              <a:rPr lang="en-US" sz="1800">
                <a:solidFill>
                  <a:schemeClr val="dk1"/>
                </a:solidFill>
                <a:latin typeface="Avenir"/>
                <a:ea typeface="Avenir"/>
                <a:cs typeface="Avenir"/>
                <a:sym typeface="Avenir"/>
              </a:rPr>
              <a:t> </a:t>
            </a:r>
            <a:endParaRPr sz="1800">
              <a:solidFill>
                <a:schemeClr val="dk1"/>
              </a:solidFill>
              <a:latin typeface="Avenir"/>
              <a:ea typeface="Avenir"/>
              <a:cs typeface="Avenir"/>
              <a:sym typeface="Avenir"/>
            </a:endParaRPr>
          </a:p>
        </p:txBody>
      </p:sp>
      <p:pic>
        <p:nvPicPr>
          <p:cNvPr id="183" name="Google Shape;183;p11"/>
          <p:cNvPicPr preferRelativeResize="0"/>
          <p:nvPr/>
        </p:nvPicPr>
        <p:blipFill rotWithShape="1">
          <a:blip r:embed="rId3">
            <a:alphaModFix/>
          </a:blip>
          <a:srcRect b="0" l="0" r="0" t="0"/>
          <a:stretch/>
        </p:blipFill>
        <p:spPr>
          <a:xfrm>
            <a:off x="0" y="1158240"/>
            <a:ext cx="12191999" cy="5699759"/>
          </a:xfrm>
          <a:prstGeom prst="rect">
            <a:avLst/>
          </a:prstGeom>
          <a:noFill/>
          <a:ln>
            <a:noFill/>
          </a:ln>
        </p:spPr>
      </p:pic>
      <p:sp>
        <p:nvSpPr>
          <p:cNvPr id="184" name="Google Shape;184;p11"/>
          <p:cNvSpPr txBox="1"/>
          <p:nvPr/>
        </p:nvSpPr>
        <p:spPr>
          <a:xfrm>
            <a:off x="276225" y="304800"/>
            <a:ext cx="11229975"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Bookman Old Style"/>
                <a:ea typeface="Bookman Old Style"/>
                <a:cs typeface="Bookman Old Style"/>
                <a:sym typeface="Bookman Old Style"/>
              </a:rPr>
              <a:t>This is a cleaned data which contains null value &lt; 50% and I have also included the count of each column </a:t>
            </a:r>
            <a:endParaRPr sz="2000">
              <a:solidFill>
                <a:schemeClr val="lt1"/>
              </a:solidFill>
              <a:latin typeface="Bookman Old Style"/>
              <a:ea typeface="Bookman Old Style"/>
              <a:cs typeface="Bookman Old Style"/>
              <a:sym typeface="Bookman Old Styl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17187"/>
        </a:solidFill>
      </p:bgPr>
    </p:bg>
    <p:spTree>
      <p:nvGrpSpPr>
        <p:cNvPr id="188" name="Shape 188"/>
        <p:cNvGrpSpPr/>
        <p:nvPr/>
      </p:nvGrpSpPr>
      <p:grpSpPr>
        <a:xfrm>
          <a:off x="0" y="0"/>
          <a:ext cx="0" cy="0"/>
          <a:chOff x="0" y="0"/>
          <a:chExt cx="0" cy="0"/>
        </a:xfrm>
      </p:grpSpPr>
      <p:sp>
        <p:nvSpPr>
          <p:cNvPr id="189" name="Google Shape;189;p12"/>
          <p:cNvSpPr txBox="1"/>
          <p:nvPr/>
        </p:nvSpPr>
        <p:spPr>
          <a:xfrm>
            <a:off x="203200" y="1158240"/>
            <a:ext cx="11785600" cy="1046440"/>
          </a:xfrm>
          <a:prstGeom prst="rect">
            <a:avLst/>
          </a:prstGeom>
          <a:noFill/>
          <a:ln>
            <a:noFill/>
          </a:ln>
        </p:spPr>
        <p:txBody>
          <a:bodyPr anchorCtr="0" anchor="t" bIns="45700" lIns="91425" spcFirstLastPara="1" rIns="91425" wrap="square" tIns="45700">
            <a:spAutoFit/>
          </a:bodyPr>
          <a:lstStyle/>
          <a:p>
            <a:pPr indent="-158750" lvl="0" marL="285750" marR="0" rtl="0" algn="l">
              <a:spcBef>
                <a:spcPts val="0"/>
              </a:spcBef>
              <a:spcAft>
                <a:spcPts val="0"/>
              </a:spcAft>
              <a:buClr>
                <a:schemeClr val="dk1"/>
              </a:buClr>
              <a:buSzPts val="2000"/>
              <a:buFont typeface="Arial"/>
              <a:buNone/>
            </a:pPr>
            <a:r>
              <a:t/>
            </a:r>
            <a:endParaRPr b="0" i="0" sz="2000">
              <a:solidFill>
                <a:schemeClr val="dk1"/>
              </a:solidFill>
              <a:latin typeface="Libre Baskerville"/>
              <a:ea typeface="Libre Baskerville"/>
              <a:cs typeface="Libre Baskerville"/>
              <a:sym typeface="Libre Baskerville"/>
            </a:endParaRPr>
          </a:p>
          <a:p>
            <a:pPr indent="0" lvl="0" marL="0" marR="0" rtl="0" algn="l">
              <a:spcBef>
                <a:spcPts val="0"/>
              </a:spcBef>
              <a:spcAft>
                <a:spcPts val="0"/>
              </a:spcAft>
              <a:buNone/>
            </a:pPr>
            <a:br>
              <a:rPr lang="en-US" sz="2400">
                <a:solidFill>
                  <a:schemeClr val="dk1"/>
                </a:solidFill>
                <a:latin typeface="Libre Baskerville"/>
                <a:ea typeface="Libre Baskerville"/>
                <a:cs typeface="Libre Baskerville"/>
                <a:sym typeface="Libre Baskerville"/>
              </a:rPr>
            </a:br>
            <a:r>
              <a:rPr lang="en-US" sz="1800">
                <a:solidFill>
                  <a:schemeClr val="dk1"/>
                </a:solidFill>
                <a:latin typeface="Avenir"/>
                <a:ea typeface="Avenir"/>
                <a:cs typeface="Avenir"/>
                <a:sym typeface="Avenir"/>
              </a:rPr>
              <a:t> </a:t>
            </a:r>
            <a:endParaRPr sz="1800">
              <a:solidFill>
                <a:schemeClr val="dk1"/>
              </a:solidFill>
              <a:latin typeface="Avenir"/>
              <a:ea typeface="Avenir"/>
              <a:cs typeface="Avenir"/>
              <a:sym typeface="Avenir"/>
            </a:endParaRPr>
          </a:p>
        </p:txBody>
      </p:sp>
      <p:pic>
        <p:nvPicPr>
          <p:cNvPr id="190" name="Google Shape;190;p12"/>
          <p:cNvPicPr preferRelativeResize="0"/>
          <p:nvPr/>
        </p:nvPicPr>
        <p:blipFill rotWithShape="1">
          <a:blip r:embed="rId3">
            <a:alphaModFix/>
          </a:blip>
          <a:srcRect b="0" l="0" r="0" t="0"/>
          <a:stretch/>
        </p:blipFill>
        <p:spPr>
          <a:xfrm>
            <a:off x="0" y="5715"/>
            <a:ext cx="12192000" cy="681683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17187"/>
        </a:solidFill>
      </p:bgPr>
    </p:bg>
    <p:spTree>
      <p:nvGrpSpPr>
        <p:cNvPr id="194" name="Shape 194"/>
        <p:cNvGrpSpPr/>
        <p:nvPr/>
      </p:nvGrpSpPr>
      <p:grpSpPr>
        <a:xfrm>
          <a:off x="0" y="0"/>
          <a:ext cx="0" cy="0"/>
          <a:chOff x="0" y="0"/>
          <a:chExt cx="0" cy="0"/>
        </a:xfrm>
      </p:grpSpPr>
      <p:sp>
        <p:nvSpPr>
          <p:cNvPr id="195" name="Google Shape;195;p13"/>
          <p:cNvSpPr txBox="1"/>
          <p:nvPr/>
        </p:nvSpPr>
        <p:spPr>
          <a:xfrm>
            <a:off x="396240" y="152400"/>
            <a:ext cx="912368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lt1"/>
                </a:solidFill>
                <a:latin typeface="Bookman Old Style"/>
                <a:ea typeface="Bookman Old Style"/>
                <a:cs typeface="Bookman Old Style"/>
                <a:sym typeface="Bookman Old Style"/>
              </a:rPr>
              <a:t>2 . </a:t>
            </a:r>
            <a:r>
              <a:rPr b="1" lang="en-US" sz="2800">
                <a:solidFill>
                  <a:schemeClr val="lt1"/>
                </a:solidFill>
                <a:latin typeface="Bookman Old Style"/>
                <a:ea typeface="Bookman Old Style"/>
                <a:cs typeface="Bookman Old Style"/>
                <a:sym typeface="Bookman Old Style"/>
              </a:rPr>
              <a:t>IDENTIFY OUTLIERS IN DATASET</a:t>
            </a:r>
            <a:endParaRPr b="1" sz="3200">
              <a:solidFill>
                <a:schemeClr val="lt1"/>
              </a:solidFill>
              <a:latin typeface="Bookman Old Style"/>
              <a:ea typeface="Bookman Old Style"/>
              <a:cs typeface="Bookman Old Style"/>
              <a:sym typeface="Bookman Old Style"/>
            </a:endParaRPr>
          </a:p>
        </p:txBody>
      </p:sp>
      <p:sp>
        <p:nvSpPr>
          <p:cNvPr id="196" name="Google Shape;196;p13"/>
          <p:cNvSpPr txBox="1"/>
          <p:nvPr/>
        </p:nvSpPr>
        <p:spPr>
          <a:xfrm>
            <a:off x="203200" y="1158240"/>
            <a:ext cx="11785600" cy="1046440"/>
          </a:xfrm>
          <a:prstGeom prst="rect">
            <a:avLst/>
          </a:prstGeom>
          <a:noFill/>
          <a:ln>
            <a:noFill/>
          </a:ln>
        </p:spPr>
        <p:txBody>
          <a:bodyPr anchorCtr="0" anchor="t" bIns="45700" lIns="91425" spcFirstLastPara="1" rIns="91425" wrap="square" tIns="45700">
            <a:spAutoFit/>
          </a:bodyPr>
          <a:lstStyle/>
          <a:p>
            <a:pPr indent="-158750" lvl="0" marL="285750" marR="0" rtl="0" algn="l">
              <a:spcBef>
                <a:spcPts val="0"/>
              </a:spcBef>
              <a:spcAft>
                <a:spcPts val="0"/>
              </a:spcAft>
              <a:buClr>
                <a:schemeClr val="dk1"/>
              </a:buClr>
              <a:buSzPts val="2000"/>
              <a:buFont typeface="Arial"/>
              <a:buNone/>
            </a:pPr>
            <a:r>
              <a:t/>
            </a:r>
            <a:endParaRPr b="0" i="0" sz="2000">
              <a:solidFill>
                <a:schemeClr val="dk1"/>
              </a:solidFill>
              <a:latin typeface="Libre Baskerville"/>
              <a:ea typeface="Libre Baskerville"/>
              <a:cs typeface="Libre Baskerville"/>
              <a:sym typeface="Libre Baskerville"/>
            </a:endParaRPr>
          </a:p>
          <a:p>
            <a:pPr indent="0" lvl="0" marL="0" marR="0" rtl="0" algn="l">
              <a:spcBef>
                <a:spcPts val="0"/>
              </a:spcBef>
              <a:spcAft>
                <a:spcPts val="0"/>
              </a:spcAft>
              <a:buNone/>
            </a:pPr>
            <a:br>
              <a:rPr lang="en-US" sz="2400">
                <a:solidFill>
                  <a:schemeClr val="dk1"/>
                </a:solidFill>
                <a:latin typeface="Libre Baskerville"/>
                <a:ea typeface="Libre Baskerville"/>
                <a:cs typeface="Libre Baskerville"/>
                <a:sym typeface="Libre Baskerville"/>
              </a:rPr>
            </a:br>
            <a:r>
              <a:rPr lang="en-US" sz="1800">
                <a:solidFill>
                  <a:schemeClr val="dk1"/>
                </a:solidFill>
                <a:latin typeface="Avenir"/>
                <a:ea typeface="Avenir"/>
                <a:cs typeface="Avenir"/>
                <a:sym typeface="Avenir"/>
              </a:rPr>
              <a:t> </a:t>
            </a:r>
            <a:endParaRPr sz="1800">
              <a:solidFill>
                <a:schemeClr val="dk1"/>
              </a:solidFill>
              <a:latin typeface="Avenir"/>
              <a:ea typeface="Avenir"/>
              <a:cs typeface="Avenir"/>
              <a:sym typeface="Avenir"/>
            </a:endParaRPr>
          </a:p>
        </p:txBody>
      </p:sp>
      <p:sp>
        <p:nvSpPr>
          <p:cNvPr id="197" name="Google Shape;197;p13"/>
          <p:cNvSpPr txBox="1"/>
          <p:nvPr/>
        </p:nvSpPr>
        <p:spPr>
          <a:xfrm>
            <a:off x="318770" y="1158240"/>
            <a:ext cx="1111504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8492A6"/>
                </a:solidFill>
                <a:latin typeface="Manrope"/>
                <a:ea typeface="Manrope"/>
                <a:cs typeface="Manrope"/>
                <a:sym typeface="Manrope"/>
              </a:rPr>
              <a:t>          </a:t>
            </a:r>
            <a:endParaRPr sz="1800">
              <a:solidFill>
                <a:schemeClr val="dk1"/>
              </a:solidFill>
              <a:latin typeface="Avenir"/>
              <a:ea typeface="Avenir"/>
              <a:cs typeface="Avenir"/>
              <a:sym typeface="Avenir"/>
            </a:endParaRPr>
          </a:p>
        </p:txBody>
      </p:sp>
      <p:sp>
        <p:nvSpPr>
          <p:cNvPr id="198" name="Google Shape;198;p13"/>
          <p:cNvSpPr/>
          <p:nvPr/>
        </p:nvSpPr>
        <p:spPr>
          <a:xfrm>
            <a:off x="0" y="828675"/>
            <a:ext cx="12192000" cy="5724525"/>
          </a:xfrm>
          <a:prstGeom prst="rect">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199" name="Google Shape;199;p13"/>
          <p:cNvSpPr txBox="1"/>
          <p:nvPr/>
        </p:nvSpPr>
        <p:spPr>
          <a:xfrm>
            <a:off x="203200" y="1066800"/>
            <a:ext cx="11785600" cy="5262979"/>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600"/>
              <a:buFont typeface="Arial"/>
              <a:buChar char="•"/>
            </a:pPr>
            <a:r>
              <a:rPr b="0" i="0" lang="en-US" sz="1600">
                <a:solidFill>
                  <a:schemeClr val="dk1"/>
                </a:solidFill>
                <a:latin typeface="Bookman Old Style"/>
                <a:ea typeface="Bookman Old Style"/>
                <a:cs typeface="Bookman Old Style"/>
                <a:sym typeface="Bookman Old Style"/>
              </a:rPr>
              <a:t>Outliers are data points or observations that are significantly different from the majority of the data in a dataset. </a:t>
            </a:r>
            <a:endParaRPr/>
          </a:p>
          <a:p>
            <a:pPr indent="-285750" lvl="0" marL="285750" marR="0" rtl="0" algn="l">
              <a:spcBef>
                <a:spcPts val="0"/>
              </a:spcBef>
              <a:spcAft>
                <a:spcPts val="0"/>
              </a:spcAft>
              <a:buClr>
                <a:schemeClr val="dk1"/>
              </a:buClr>
              <a:buSzPts val="1600"/>
              <a:buFont typeface="Arial"/>
              <a:buChar char="•"/>
            </a:pPr>
            <a:r>
              <a:rPr b="0" i="0" lang="en-US" sz="1600">
                <a:solidFill>
                  <a:schemeClr val="dk1"/>
                </a:solidFill>
                <a:latin typeface="Bookman Old Style"/>
                <a:ea typeface="Bookman Old Style"/>
                <a:cs typeface="Bookman Old Style"/>
                <a:sym typeface="Bookman Old Style"/>
              </a:rPr>
              <a:t>They can be unusually high or low values and can distort statistical analyses and data visualizations if not properly identified and managed. </a:t>
            </a:r>
            <a:endParaRPr/>
          </a:p>
          <a:p>
            <a:pPr indent="-285750" lvl="0" marL="285750" marR="0" rtl="0" algn="l">
              <a:spcBef>
                <a:spcPts val="0"/>
              </a:spcBef>
              <a:spcAft>
                <a:spcPts val="0"/>
              </a:spcAft>
              <a:buClr>
                <a:schemeClr val="dk1"/>
              </a:buClr>
              <a:buSzPts val="1600"/>
              <a:buFont typeface="Arial"/>
              <a:buChar char="•"/>
            </a:pPr>
            <a:r>
              <a:rPr b="0" i="0" lang="en-US" sz="1600">
                <a:solidFill>
                  <a:schemeClr val="dk1"/>
                </a:solidFill>
                <a:latin typeface="Bookman Old Style"/>
                <a:ea typeface="Bookman Old Style"/>
                <a:cs typeface="Bookman Old Style"/>
                <a:sym typeface="Bookman Old Style"/>
              </a:rPr>
              <a:t>Outliers can occur for various reasons, including data entry errors, measurement errors, natural variation, or genuinely exceptional events or conditions.</a:t>
            </a:r>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Bookman Old Style"/>
                <a:ea typeface="Bookman Old Style"/>
                <a:cs typeface="Bookman Old Style"/>
                <a:sym typeface="Bookman Old Style"/>
              </a:rPr>
              <a:t>We will first identify the numerical columns present in the data set.</a:t>
            </a:r>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Bookman Old Style"/>
                <a:ea typeface="Bookman Old Style"/>
                <a:cs typeface="Bookman Old Style"/>
                <a:sym typeface="Bookman Old Style"/>
              </a:rPr>
              <a:t>We will calculate the quartile and interquartile range using formulas and we will also calculate </a:t>
            </a:r>
            <a:r>
              <a:rPr b="0" i="0" lang="en-US" sz="1600">
                <a:solidFill>
                  <a:schemeClr val="dk1"/>
                </a:solidFill>
                <a:latin typeface="Bookman Old Style"/>
                <a:ea typeface="Bookman Old Style"/>
                <a:cs typeface="Bookman Old Style"/>
                <a:sym typeface="Bookman Old Style"/>
              </a:rPr>
              <a:t>thresholds to determine if the outliers are valid data points or require further investigation.</a:t>
            </a:r>
            <a:endParaRPr/>
          </a:p>
          <a:p>
            <a:pPr indent="0" lvl="0" marL="0" marR="0" rtl="0" algn="l">
              <a:spcBef>
                <a:spcPts val="0"/>
              </a:spcBef>
              <a:spcAft>
                <a:spcPts val="0"/>
              </a:spcAft>
              <a:buNone/>
            </a:pPr>
            <a:r>
              <a:t/>
            </a:r>
            <a:endParaRPr sz="1600">
              <a:solidFill>
                <a:schemeClr val="dk1"/>
              </a:solidFill>
              <a:latin typeface="Bookman Old Style"/>
              <a:ea typeface="Bookman Old Style"/>
              <a:cs typeface="Bookman Old Style"/>
              <a:sym typeface="Bookman Old Style"/>
            </a:endParaRPr>
          </a:p>
          <a:p>
            <a:pPr indent="0" lvl="0" marL="0" marR="0" rtl="0" algn="l">
              <a:spcBef>
                <a:spcPts val="0"/>
              </a:spcBef>
              <a:spcAft>
                <a:spcPts val="0"/>
              </a:spcAft>
              <a:buNone/>
            </a:pPr>
            <a:r>
              <a:rPr b="1" lang="en-US" sz="1600">
                <a:solidFill>
                  <a:srgbClr val="537F9B"/>
                </a:solidFill>
                <a:latin typeface="Bookman Old Style"/>
                <a:ea typeface="Bookman Old Style"/>
                <a:cs typeface="Bookman Old Style"/>
                <a:sym typeface="Bookman Old Style"/>
              </a:rPr>
              <a:t>FORMULAS : - </a:t>
            </a:r>
            <a:endParaRPr/>
          </a:p>
          <a:p>
            <a:pPr indent="0" lvl="0" marL="0" marR="0" rtl="0" algn="l">
              <a:spcBef>
                <a:spcPts val="0"/>
              </a:spcBef>
              <a:spcAft>
                <a:spcPts val="0"/>
              </a:spcAft>
              <a:buNone/>
            </a:pPr>
            <a:r>
              <a:rPr lang="en-US" sz="1600">
                <a:solidFill>
                  <a:schemeClr val="dk1"/>
                </a:solidFill>
                <a:latin typeface="Bookman Old Style"/>
                <a:ea typeface="Bookman Old Style"/>
                <a:cs typeface="Bookman Old Style"/>
                <a:sym typeface="Bookman Old Style"/>
              </a:rPr>
              <a:t>    Q1 =  (= QUARTILE 1 (Range , 1))</a:t>
            </a:r>
            <a:endParaRPr/>
          </a:p>
          <a:p>
            <a:pPr indent="0" lvl="0" marL="0" marR="0" rtl="0" algn="l">
              <a:spcBef>
                <a:spcPts val="0"/>
              </a:spcBef>
              <a:spcAft>
                <a:spcPts val="0"/>
              </a:spcAft>
              <a:buNone/>
            </a:pPr>
            <a:r>
              <a:rPr lang="en-US" sz="1600">
                <a:solidFill>
                  <a:schemeClr val="dk1"/>
                </a:solidFill>
                <a:latin typeface="Bookman Old Style"/>
                <a:ea typeface="Bookman Old Style"/>
                <a:cs typeface="Bookman Old Style"/>
                <a:sym typeface="Bookman Old Style"/>
              </a:rPr>
              <a:t>    Q3 = ( =QUARTILE 3(Range , 3))</a:t>
            </a:r>
            <a:endParaRPr/>
          </a:p>
          <a:p>
            <a:pPr indent="0" lvl="0" marL="0" marR="0" rtl="0" algn="l">
              <a:spcBef>
                <a:spcPts val="0"/>
              </a:spcBef>
              <a:spcAft>
                <a:spcPts val="0"/>
              </a:spcAft>
              <a:buNone/>
            </a:pPr>
            <a:r>
              <a:rPr lang="en-US" sz="1600">
                <a:solidFill>
                  <a:schemeClr val="dk1"/>
                </a:solidFill>
                <a:latin typeface="Bookman Old Style"/>
                <a:ea typeface="Bookman Old Style"/>
                <a:cs typeface="Bookman Old Style"/>
                <a:sym typeface="Bookman Old Style"/>
              </a:rPr>
              <a:t>    </a:t>
            </a:r>
            <a:r>
              <a:rPr lang="en-US" sz="1600" u="sng">
                <a:solidFill>
                  <a:schemeClr val="dk1"/>
                </a:solidFill>
                <a:latin typeface="Bookman Old Style"/>
                <a:ea typeface="Bookman Old Style"/>
                <a:cs typeface="Bookman Old Style"/>
                <a:sym typeface="Bookman Old Style"/>
              </a:rPr>
              <a:t>For Interquartile range use</a:t>
            </a:r>
            <a:endParaRPr/>
          </a:p>
          <a:p>
            <a:pPr indent="0" lvl="0" marL="0" marR="0" rtl="0" algn="l">
              <a:spcBef>
                <a:spcPts val="0"/>
              </a:spcBef>
              <a:spcAft>
                <a:spcPts val="0"/>
              </a:spcAft>
              <a:buNone/>
            </a:pPr>
            <a:r>
              <a:rPr lang="en-US" sz="1600">
                <a:solidFill>
                  <a:schemeClr val="dk1"/>
                </a:solidFill>
                <a:latin typeface="Bookman Old Style"/>
                <a:ea typeface="Bookman Old Style"/>
                <a:cs typeface="Bookman Old Style"/>
                <a:sym typeface="Bookman Old Style"/>
              </a:rPr>
              <a:t>              IQR = (=Q3-Q1)</a:t>
            </a:r>
            <a:endParaRPr/>
          </a:p>
          <a:p>
            <a:pPr indent="0" lvl="0" marL="0" marR="0" rtl="0" algn="l">
              <a:spcBef>
                <a:spcPts val="0"/>
              </a:spcBef>
              <a:spcAft>
                <a:spcPts val="0"/>
              </a:spcAft>
              <a:buNone/>
            </a:pPr>
            <a:r>
              <a:rPr lang="en-US" sz="1600">
                <a:solidFill>
                  <a:schemeClr val="dk1"/>
                </a:solidFill>
                <a:latin typeface="Bookman Old Style"/>
                <a:ea typeface="Bookman Old Style"/>
                <a:cs typeface="Bookman Old Style"/>
                <a:sym typeface="Bookman Old Style"/>
              </a:rPr>
              <a:t>    </a:t>
            </a:r>
            <a:r>
              <a:rPr lang="en-US" sz="1600" u="sng">
                <a:solidFill>
                  <a:schemeClr val="dk1"/>
                </a:solidFill>
                <a:latin typeface="Bookman Old Style"/>
                <a:ea typeface="Bookman Old Style"/>
                <a:cs typeface="Bookman Old Style"/>
                <a:sym typeface="Bookman Old Style"/>
              </a:rPr>
              <a:t>Lower Thresholds </a:t>
            </a:r>
            <a:endParaRPr/>
          </a:p>
          <a:p>
            <a:pPr indent="0" lvl="0" marL="0" marR="0" rtl="0" algn="l">
              <a:spcBef>
                <a:spcPts val="0"/>
              </a:spcBef>
              <a:spcAft>
                <a:spcPts val="0"/>
              </a:spcAft>
              <a:buNone/>
            </a:pPr>
            <a:r>
              <a:rPr lang="en-US" sz="1600">
                <a:solidFill>
                  <a:schemeClr val="dk1"/>
                </a:solidFill>
                <a:latin typeface="Bookman Old Style"/>
                <a:ea typeface="Bookman Old Style"/>
                <a:cs typeface="Bookman Old Style"/>
                <a:sym typeface="Bookman Old Style"/>
              </a:rPr>
              <a:t>               =Q1-1.5*IQR</a:t>
            </a:r>
            <a:endParaRPr/>
          </a:p>
          <a:p>
            <a:pPr indent="0" lvl="0" marL="0" marR="0" rtl="0" algn="l">
              <a:spcBef>
                <a:spcPts val="0"/>
              </a:spcBef>
              <a:spcAft>
                <a:spcPts val="0"/>
              </a:spcAft>
              <a:buNone/>
            </a:pPr>
            <a:r>
              <a:rPr lang="en-US" sz="1600">
                <a:solidFill>
                  <a:schemeClr val="dk1"/>
                </a:solidFill>
                <a:latin typeface="Bookman Old Style"/>
                <a:ea typeface="Bookman Old Style"/>
                <a:cs typeface="Bookman Old Style"/>
                <a:sym typeface="Bookman Old Style"/>
              </a:rPr>
              <a:t>    </a:t>
            </a:r>
            <a:r>
              <a:rPr lang="en-US" sz="1600" u="sng">
                <a:solidFill>
                  <a:schemeClr val="dk1"/>
                </a:solidFill>
                <a:latin typeface="Bookman Old Style"/>
                <a:ea typeface="Bookman Old Style"/>
                <a:cs typeface="Bookman Old Style"/>
                <a:sym typeface="Bookman Old Style"/>
              </a:rPr>
              <a:t>Higher Thresholds</a:t>
            </a:r>
            <a:endParaRPr/>
          </a:p>
          <a:p>
            <a:pPr indent="0" lvl="0" marL="0" marR="0" rtl="0" algn="l">
              <a:spcBef>
                <a:spcPts val="0"/>
              </a:spcBef>
              <a:spcAft>
                <a:spcPts val="0"/>
              </a:spcAft>
              <a:buNone/>
            </a:pPr>
            <a:r>
              <a:rPr lang="en-US" sz="1600">
                <a:solidFill>
                  <a:schemeClr val="dk1"/>
                </a:solidFill>
                <a:latin typeface="Bookman Old Style"/>
                <a:ea typeface="Bookman Old Style"/>
                <a:cs typeface="Bookman Old Style"/>
                <a:sym typeface="Bookman Old Style"/>
              </a:rPr>
              <a:t>              =Q3-1.5*IQR</a:t>
            </a:r>
            <a:endParaRPr/>
          </a:p>
          <a:p>
            <a:pPr indent="0" lvl="0" marL="0" marR="0" rtl="0" algn="l">
              <a:spcBef>
                <a:spcPts val="0"/>
              </a:spcBef>
              <a:spcAft>
                <a:spcPts val="0"/>
              </a:spcAft>
              <a:buNone/>
            </a:pPr>
            <a:r>
              <a:rPr lang="en-US" sz="1600">
                <a:solidFill>
                  <a:schemeClr val="dk1"/>
                </a:solidFill>
                <a:latin typeface="Bookman Old Style"/>
                <a:ea typeface="Bookman Old Style"/>
                <a:cs typeface="Bookman Old Style"/>
                <a:sym typeface="Bookman Old Style"/>
              </a:rPr>
              <a:t>Now we will insert a scatter plot or box plot for each numerical column.</a:t>
            </a:r>
            <a:endParaRPr/>
          </a:p>
          <a:p>
            <a:pPr indent="0" lvl="0" marL="0" marR="0" rtl="0" algn="l">
              <a:spcBef>
                <a:spcPts val="0"/>
              </a:spcBef>
              <a:spcAft>
                <a:spcPts val="0"/>
              </a:spcAft>
              <a:buNone/>
            </a:pPr>
            <a:r>
              <a:rPr lang="en-US" sz="1600">
                <a:solidFill>
                  <a:schemeClr val="dk1"/>
                </a:solidFill>
                <a:latin typeface="Bookman Old Style"/>
                <a:ea typeface="Bookman Old Style"/>
                <a:cs typeface="Bookman Old Style"/>
                <a:sym typeface="Bookman Old Style"/>
              </a:rPr>
              <a:t>The calculation is done for both application_data and previous_applicationdata dataset.</a:t>
            </a:r>
            <a:endParaRPr/>
          </a:p>
          <a:p>
            <a:pPr indent="0" lvl="0" marL="0" marR="0" rtl="0" algn="l">
              <a:spcBef>
                <a:spcPts val="0"/>
              </a:spcBef>
              <a:spcAft>
                <a:spcPts val="0"/>
              </a:spcAft>
              <a:buNone/>
            </a:pPr>
            <a:r>
              <a:rPr lang="en-US" sz="1600">
                <a:solidFill>
                  <a:schemeClr val="dk1"/>
                </a:solidFill>
                <a:latin typeface="Bookman Old Style"/>
                <a:ea typeface="Bookman Old Style"/>
                <a:cs typeface="Bookman Old Style"/>
                <a:sym typeface="Bookman Old Style"/>
              </a:rPr>
              <a:t>           </a:t>
            </a:r>
            <a:endParaRPr sz="1800">
              <a:solidFill>
                <a:schemeClr val="dk1"/>
              </a:solidFill>
              <a:latin typeface="Bookman Old Style"/>
              <a:ea typeface="Bookman Old Style"/>
              <a:cs typeface="Bookman Old Style"/>
              <a:sym typeface="Bookman Old Styl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4"/>
          <p:cNvSpPr txBox="1"/>
          <p:nvPr/>
        </p:nvSpPr>
        <p:spPr>
          <a:xfrm>
            <a:off x="203200" y="1158240"/>
            <a:ext cx="11785600" cy="1046440"/>
          </a:xfrm>
          <a:prstGeom prst="rect">
            <a:avLst/>
          </a:prstGeom>
          <a:noFill/>
          <a:ln>
            <a:noFill/>
          </a:ln>
        </p:spPr>
        <p:txBody>
          <a:bodyPr anchorCtr="0" anchor="t" bIns="45700" lIns="91425" spcFirstLastPara="1" rIns="91425" wrap="square" tIns="45700">
            <a:spAutoFit/>
          </a:bodyPr>
          <a:lstStyle/>
          <a:p>
            <a:pPr indent="-158750" lvl="0" marL="285750" marR="0" rtl="0" algn="l">
              <a:spcBef>
                <a:spcPts val="0"/>
              </a:spcBef>
              <a:spcAft>
                <a:spcPts val="0"/>
              </a:spcAft>
              <a:buClr>
                <a:schemeClr val="dk1"/>
              </a:buClr>
              <a:buSzPts val="2000"/>
              <a:buFont typeface="Arial"/>
              <a:buNone/>
            </a:pPr>
            <a:r>
              <a:t/>
            </a:r>
            <a:endParaRPr b="0" i="0" sz="2000">
              <a:solidFill>
                <a:schemeClr val="dk1"/>
              </a:solidFill>
              <a:latin typeface="Libre Baskerville"/>
              <a:ea typeface="Libre Baskerville"/>
              <a:cs typeface="Libre Baskerville"/>
              <a:sym typeface="Libre Baskerville"/>
            </a:endParaRPr>
          </a:p>
          <a:p>
            <a:pPr indent="0" lvl="0" marL="0" marR="0" rtl="0" algn="l">
              <a:spcBef>
                <a:spcPts val="0"/>
              </a:spcBef>
              <a:spcAft>
                <a:spcPts val="0"/>
              </a:spcAft>
              <a:buNone/>
            </a:pPr>
            <a:br>
              <a:rPr lang="en-US" sz="2400">
                <a:solidFill>
                  <a:schemeClr val="dk1"/>
                </a:solidFill>
                <a:latin typeface="Libre Baskerville"/>
                <a:ea typeface="Libre Baskerville"/>
                <a:cs typeface="Libre Baskerville"/>
                <a:sym typeface="Libre Baskerville"/>
              </a:rPr>
            </a:br>
            <a:r>
              <a:rPr lang="en-US" sz="1800">
                <a:solidFill>
                  <a:schemeClr val="dk1"/>
                </a:solidFill>
                <a:latin typeface="Avenir"/>
                <a:ea typeface="Avenir"/>
                <a:cs typeface="Avenir"/>
                <a:sym typeface="Avenir"/>
              </a:rPr>
              <a:t> </a:t>
            </a:r>
            <a:endParaRPr sz="1800">
              <a:solidFill>
                <a:schemeClr val="dk1"/>
              </a:solidFill>
              <a:latin typeface="Avenir"/>
              <a:ea typeface="Avenir"/>
              <a:cs typeface="Avenir"/>
              <a:sym typeface="Avenir"/>
            </a:endParaRPr>
          </a:p>
        </p:txBody>
      </p:sp>
      <p:pic>
        <p:nvPicPr>
          <p:cNvPr id="205" name="Google Shape;205;p14"/>
          <p:cNvPicPr preferRelativeResize="0"/>
          <p:nvPr/>
        </p:nvPicPr>
        <p:blipFill rotWithShape="1">
          <a:blip r:embed="rId3">
            <a:alphaModFix/>
          </a:blip>
          <a:srcRect b="0" l="0" r="0" t="0"/>
          <a:stretch/>
        </p:blipFill>
        <p:spPr>
          <a:xfrm>
            <a:off x="0" y="723900"/>
            <a:ext cx="12096750" cy="6054150"/>
          </a:xfrm>
          <a:prstGeom prst="rect">
            <a:avLst/>
          </a:prstGeom>
          <a:noFill/>
          <a:ln>
            <a:noFill/>
          </a:ln>
        </p:spPr>
      </p:pic>
      <p:sp>
        <p:nvSpPr>
          <p:cNvPr id="206" name="Google Shape;206;p14"/>
          <p:cNvSpPr/>
          <p:nvPr/>
        </p:nvSpPr>
        <p:spPr>
          <a:xfrm>
            <a:off x="0" y="0"/>
            <a:ext cx="12192000" cy="723900"/>
          </a:xfrm>
          <a:prstGeom prst="rect">
            <a:avLst/>
          </a:prstGeom>
          <a:solidFill>
            <a:srgbClr val="537F9B"/>
          </a:solidFill>
          <a:ln cap="flat" cmpd="sng" w="12700">
            <a:solidFill>
              <a:srgbClr val="4E413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400">
                <a:solidFill>
                  <a:schemeClr val="lt1"/>
                </a:solidFill>
                <a:latin typeface="Bookman Old Style"/>
                <a:ea typeface="Bookman Old Style"/>
                <a:cs typeface="Bookman Old Style"/>
                <a:sym typeface="Bookman Old Style"/>
              </a:rPr>
              <a:t>   APPLICATION_DATA</a:t>
            </a:r>
            <a:endParaRPr b="1" sz="2400">
              <a:solidFill>
                <a:schemeClr val="lt1"/>
              </a:solidFill>
              <a:latin typeface="Bookman Old Style"/>
              <a:ea typeface="Bookman Old Style"/>
              <a:cs typeface="Bookman Old Style"/>
              <a:sym typeface="Bookman Old Styl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17187"/>
        </a:solidFill>
      </p:bgPr>
    </p:bg>
    <p:spTree>
      <p:nvGrpSpPr>
        <p:cNvPr id="210" name="Shape 210"/>
        <p:cNvGrpSpPr/>
        <p:nvPr/>
      </p:nvGrpSpPr>
      <p:grpSpPr>
        <a:xfrm>
          <a:off x="0" y="0"/>
          <a:ext cx="0" cy="0"/>
          <a:chOff x="0" y="0"/>
          <a:chExt cx="0" cy="0"/>
        </a:xfrm>
      </p:grpSpPr>
      <p:sp>
        <p:nvSpPr>
          <p:cNvPr id="211" name="Google Shape;211;p15"/>
          <p:cNvSpPr txBox="1"/>
          <p:nvPr/>
        </p:nvSpPr>
        <p:spPr>
          <a:xfrm>
            <a:off x="203200" y="1158240"/>
            <a:ext cx="11785600" cy="1046440"/>
          </a:xfrm>
          <a:prstGeom prst="rect">
            <a:avLst/>
          </a:prstGeom>
          <a:noFill/>
          <a:ln>
            <a:noFill/>
          </a:ln>
        </p:spPr>
        <p:txBody>
          <a:bodyPr anchorCtr="0" anchor="t" bIns="45700" lIns="91425" spcFirstLastPara="1" rIns="91425" wrap="square" tIns="45700">
            <a:spAutoFit/>
          </a:bodyPr>
          <a:lstStyle/>
          <a:p>
            <a:pPr indent="-158750" lvl="0" marL="285750" marR="0" rtl="0" algn="l">
              <a:spcBef>
                <a:spcPts val="0"/>
              </a:spcBef>
              <a:spcAft>
                <a:spcPts val="0"/>
              </a:spcAft>
              <a:buClr>
                <a:schemeClr val="dk1"/>
              </a:buClr>
              <a:buSzPts val="2000"/>
              <a:buFont typeface="Arial"/>
              <a:buNone/>
            </a:pPr>
            <a:r>
              <a:t/>
            </a:r>
            <a:endParaRPr b="0" i="0" sz="2000">
              <a:solidFill>
                <a:schemeClr val="dk1"/>
              </a:solidFill>
              <a:latin typeface="Libre Baskerville"/>
              <a:ea typeface="Libre Baskerville"/>
              <a:cs typeface="Libre Baskerville"/>
              <a:sym typeface="Libre Baskerville"/>
            </a:endParaRPr>
          </a:p>
          <a:p>
            <a:pPr indent="0" lvl="0" marL="0" marR="0" rtl="0" algn="l">
              <a:spcBef>
                <a:spcPts val="0"/>
              </a:spcBef>
              <a:spcAft>
                <a:spcPts val="0"/>
              </a:spcAft>
              <a:buNone/>
            </a:pPr>
            <a:br>
              <a:rPr lang="en-US" sz="2400">
                <a:solidFill>
                  <a:schemeClr val="dk1"/>
                </a:solidFill>
                <a:latin typeface="Libre Baskerville"/>
                <a:ea typeface="Libre Baskerville"/>
                <a:cs typeface="Libre Baskerville"/>
                <a:sym typeface="Libre Baskerville"/>
              </a:rPr>
            </a:br>
            <a:r>
              <a:rPr lang="en-US" sz="1800">
                <a:solidFill>
                  <a:schemeClr val="dk1"/>
                </a:solidFill>
                <a:latin typeface="Avenir"/>
                <a:ea typeface="Avenir"/>
                <a:cs typeface="Avenir"/>
                <a:sym typeface="Avenir"/>
              </a:rPr>
              <a:t> </a:t>
            </a:r>
            <a:endParaRPr sz="1800">
              <a:solidFill>
                <a:schemeClr val="dk1"/>
              </a:solidFill>
              <a:latin typeface="Avenir"/>
              <a:ea typeface="Avenir"/>
              <a:cs typeface="Avenir"/>
              <a:sym typeface="Avenir"/>
            </a:endParaRPr>
          </a:p>
        </p:txBody>
      </p:sp>
      <p:pic>
        <p:nvPicPr>
          <p:cNvPr id="212" name="Google Shape;212;p15"/>
          <p:cNvPicPr preferRelativeResize="0"/>
          <p:nvPr/>
        </p:nvPicPr>
        <p:blipFill rotWithShape="1">
          <a:blip r:embed="rId3">
            <a:alphaModFix/>
          </a:blip>
          <a:srcRect b="0" l="0" r="0" t="0"/>
          <a:stretch/>
        </p:blipFill>
        <p:spPr>
          <a:xfrm>
            <a:off x="0" y="-1"/>
            <a:ext cx="12174494" cy="68580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6"/>
          <p:cNvSpPr txBox="1"/>
          <p:nvPr/>
        </p:nvSpPr>
        <p:spPr>
          <a:xfrm>
            <a:off x="396240" y="152400"/>
            <a:ext cx="585216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lt1"/>
                </a:solidFill>
                <a:latin typeface="Bookman Old Style"/>
                <a:ea typeface="Bookman Old Style"/>
                <a:cs typeface="Bookman Old Style"/>
                <a:sym typeface="Bookman Old Style"/>
              </a:rPr>
              <a:t>ABOUT PROJECT</a:t>
            </a:r>
            <a:endParaRPr b="1" sz="3200">
              <a:solidFill>
                <a:schemeClr val="lt1"/>
              </a:solidFill>
              <a:latin typeface="Bookman Old Style"/>
              <a:ea typeface="Bookman Old Style"/>
              <a:cs typeface="Bookman Old Style"/>
              <a:sym typeface="Bookman Old Style"/>
            </a:endParaRPr>
          </a:p>
        </p:txBody>
      </p:sp>
      <p:sp>
        <p:nvSpPr>
          <p:cNvPr id="218" name="Google Shape;218;p16"/>
          <p:cNvSpPr txBox="1"/>
          <p:nvPr/>
        </p:nvSpPr>
        <p:spPr>
          <a:xfrm>
            <a:off x="203200" y="1158240"/>
            <a:ext cx="11785600" cy="1046440"/>
          </a:xfrm>
          <a:prstGeom prst="rect">
            <a:avLst/>
          </a:prstGeom>
          <a:noFill/>
          <a:ln>
            <a:noFill/>
          </a:ln>
        </p:spPr>
        <p:txBody>
          <a:bodyPr anchorCtr="0" anchor="t" bIns="45700" lIns="91425" spcFirstLastPara="1" rIns="91425" wrap="square" tIns="45700">
            <a:spAutoFit/>
          </a:bodyPr>
          <a:lstStyle/>
          <a:p>
            <a:pPr indent="-158750" lvl="0" marL="285750" marR="0" rtl="0" algn="l">
              <a:spcBef>
                <a:spcPts val="0"/>
              </a:spcBef>
              <a:spcAft>
                <a:spcPts val="0"/>
              </a:spcAft>
              <a:buClr>
                <a:schemeClr val="dk1"/>
              </a:buClr>
              <a:buSzPts val="2000"/>
              <a:buFont typeface="Arial"/>
              <a:buNone/>
            </a:pPr>
            <a:r>
              <a:t/>
            </a:r>
            <a:endParaRPr b="0" i="0" sz="2000">
              <a:solidFill>
                <a:schemeClr val="dk1"/>
              </a:solidFill>
              <a:latin typeface="Libre Baskerville"/>
              <a:ea typeface="Libre Baskerville"/>
              <a:cs typeface="Libre Baskerville"/>
              <a:sym typeface="Libre Baskerville"/>
            </a:endParaRPr>
          </a:p>
          <a:p>
            <a:pPr indent="0" lvl="0" marL="0" marR="0" rtl="0" algn="l">
              <a:spcBef>
                <a:spcPts val="0"/>
              </a:spcBef>
              <a:spcAft>
                <a:spcPts val="0"/>
              </a:spcAft>
              <a:buNone/>
            </a:pPr>
            <a:br>
              <a:rPr lang="en-US" sz="2400">
                <a:solidFill>
                  <a:schemeClr val="dk1"/>
                </a:solidFill>
                <a:latin typeface="Libre Baskerville"/>
                <a:ea typeface="Libre Baskerville"/>
                <a:cs typeface="Libre Baskerville"/>
                <a:sym typeface="Libre Baskerville"/>
              </a:rPr>
            </a:br>
            <a:r>
              <a:rPr lang="en-US" sz="1800">
                <a:solidFill>
                  <a:schemeClr val="dk1"/>
                </a:solidFill>
                <a:latin typeface="Avenir"/>
                <a:ea typeface="Avenir"/>
                <a:cs typeface="Avenir"/>
                <a:sym typeface="Avenir"/>
              </a:rPr>
              <a:t> </a:t>
            </a:r>
            <a:endParaRPr sz="1800">
              <a:solidFill>
                <a:schemeClr val="dk1"/>
              </a:solidFill>
              <a:latin typeface="Avenir"/>
              <a:ea typeface="Avenir"/>
              <a:cs typeface="Avenir"/>
              <a:sym typeface="Avenir"/>
            </a:endParaRPr>
          </a:p>
        </p:txBody>
      </p:sp>
      <p:pic>
        <p:nvPicPr>
          <p:cNvPr id="219" name="Google Shape;219;p16"/>
          <p:cNvPicPr preferRelativeResize="0"/>
          <p:nvPr/>
        </p:nvPicPr>
        <p:blipFill rotWithShape="1">
          <a:blip r:embed="rId3">
            <a:alphaModFix/>
          </a:blip>
          <a:srcRect b="0" l="0" r="0" t="0"/>
          <a:stretch/>
        </p:blipFill>
        <p:spPr>
          <a:xfrm>
            <a:off x="0" y="152400"/>
            <a:ext cx="12106275" cy="6705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7"/>
          <p:cNvSpPr txBox="1"/>
          <p:nvPr/>
        </p:nvSpPr>
        <p:spPr>
          <a:xfrm>
            <a:off x="396240" y="152400"/>
            <a:ext cx="585216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lt1"/>
                </a:solidFill>
                <a:latin typeface="Bookman Old Style"/>
                <a:ea typeface="Bookman Old Style"/>
                <a:cs typeface="Bookman Old Style"/>
                <a:sym typeface="Bookman Old Style"/>
              </a:rPr>
              <a:t>ABOUT PROJECT</a:t>
            </a:r>
            <a:endParaRPr b="1" sz="3200">
              <a:solidFill>
                <a:schemeClr val="lt1"/>
              </a:solidFill>
              <a:latin typeface="Bookman Old Style"/>
              <a:ea typeface="Bookman Old Style"/>
              <a:cs typeface="Bookman Old Style"/>
              <a:sym typeface="Bookman Old Style"/>
            </a:endParaRPr>
          </a:p>
        </p:txBody>
      </p:sp>
      <p:sp>
        <p:nvSpPr>
          <p:cNvPr id="225" name="Google Shape;225;p17"/>
          <p:cNvSpPr txBox="1"/>
          <p:nvPr/>
        </p:nvSpPr>
        <p:spPr>
          <a:xfrm>
            <a:off x="203200" y="1158240"/>
            <a:ext cx="11785600" cy="1046440"/>
          </a:xfrm>
          <a:prstGeom prst="rect">
            <a:avLst/>
          </a:prstGeom>
          <a:noFill/>
          <a:ln>
            <a:noFill/>
          </a:ln>
        </p:spPr>
        <p:txBody>
          <a:bodyPr anchorCtr="0" anchor="t" bIns="45700" lIns="91425" spcFirstLastPara="1" rIns="91425" wrap="square" tIns="45700">
            <a:spAutoFit/>
          </a:bodyPr>
          <a:lstStyle/>
          <a:p>
            <a:pPr indent="-158750" lvl="0" marL="285750" marR="0" rtl="0" algn="l">
              <a:spcBef>
                <a:spcPts val="0"/>
              </a:spcBef>
              <a:spcAft>
                <a:spcPts val="0"/>
              </a:spcAft>
              <a:buClr>
                <a:schemeClr val="dk1"/>
              </a:buClr>
              <a:buSzPts val="2000"/>
              <a:buFont typeface="Arial"/>
              <a:buNone/>
            </a:pPr>
            <a:r>
              <a:t/>
            </a:r>
            <a:endParaRPr b="0" i="0" sz="2000">
              <a:solidFill>
                <a:schemeClr val="dk1"/>
              </a:solidFill>
              <a:latin typeface="Libre Baskerville"/>
              <a:ea typeface="Libre Baskerville"/>
              <a:cs typeface="Libre Baskerville"/>
              <a:sym typeface="Libre Baskerville"/>
            </a:endParaRPr>
          </a:p>
          <a:p>
            <a:pPr indent="0" lvl="0" marL="0" marR="0" rtl="0" algn="l">
              <a:spcBef>
                <a:spcPts val="0"/>
              </a:spcBef>
              <a:spcAft>
                <a:spcPts val="0"/>
              </a:spcAft>
              <a:buNone/>
            </a:pPr>
            <a:br>
              <a:rPr lang="en-US" sz="2400">
                <a:solidFill>
                  <a:schemeClr val="dk1"/>
                </a:solidFill>
                <a:latin typeface="Libre Baskerville"/>
                <a:ea typeface="Libre Baskerville"/>
                <a:cs typeface="Libre Baskerville"/>
                <a:sym typeface="Libre Baskerville"/>
              </a:rPr>
            </a:br>
            <a:r>
              <a:rPr lang="en-US" sz="1800">
                <a:solidFill>
                  <a:schemeClr val="dk1"/>
                </a:solidFill>
                <a:latin typeface="Avenir"/>
                <a:ea typeface="Avenir"/>
                <a:cs typeface="Avenir"/>
                <a:sym typeface="Avenir"/>
              </a:rPr>
              <a:t> </a:t>
            </a:r>
            <a:endParaRPr sz="1800">
              <a:solidFill>
                <a:schemeClr val="dk1"/>
              </a:solidFill>
              <a:latin typeface="Avenir"/>
              <a:ea typeface="Avenir"/>
              <a:cs typeface="Avenir"/>
              <a:sym typeface="Avenir"/>
            </a:endParaRPr>
          </a:p>
        </p:txBody>
      </p:sp>
      <p:pic>
        <p:nvPicPr>
          <p:cNvPr id="226" name="Google Shape;226;p17"/>
          <p:cNvPicPr preferRelativeResize="0"/>
          <p:nvPr/>
        </p:nvPicPr>
        <p:blipFill rotWithShape="1">
          <a:blip r:embed="rId3">
            <a:alphaModFix/>
          </a:blip>
          <a:srcRect b="0" l="0" r="0" t="0"/>
          <a:stretch/>
        </p:blipFill>
        <p:spPr>
          <a:xfrm>
            <a:off x="0" y="0"/>
            <a:ext cx="12106275" cy="6858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8"/>
          <p:cNvSpPr txBox="1"/>
          <p:nvPr/>
        </p:nvSpPr>
        <p:spPr>
          <a:xfrm>
            <a:off x="396240" y="152400"/>
            <a:ext cx="585216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lt1"/>
                </a:solidFill>
                <a:latin typeface="Bookman Old Style"/>
                <a:ea typeface="Bookman Old Style"/>
                <a:cs typeface="Bookman Old Style"/>
                <a:sym typeface="Bookman Old Style"/>
              </a:rPr>
              <a:t>ABOUT PROJECT</a:t>
            </a:r>
            <a:endParaRPr b="1" sz="3200">
              <a:solidFill>
                <a:schemeClr val="lt1"/>
              </a:solidFill>
              <a:latin typeface="Bookman Old Style"/>
              <a:ea typeface="Bookman Old Style"/>
              <a:cs typeface="Bookman Old Style"/>
              <a:sym typeface="Bookman Old Style"/>
            </a:endParaRPr>
          </a:p>
        </p:txBody>
      </p:sp>
      <p:sp>
        <p:nvSpPr>
          <p:cNvPr id="232" name="Google Shape;232;p18"/>
          <p:cNvSpPr txBox="1"/>
          <p:nvPr/>
        </p:nvSpPr>
        <p:spPr>
          <a:xfrm>
            <a:off x="203200" y="1158240"/>
            <a:ext cx="11785600" cy="1046440"/>
          </a:xfrm>
          <a:prstGeom prst="rect">
            <a:avLst/>
          </a:prstGeom>
          <a:noFill/>
          <a:ln>
            <a:noFill/>
          </a:ln>
        </p:spPr>
        <p:txBody>
          <a:bodyPr anchorCtr="0" anchor="t" bIns="45700" lIns="91425" spcFirstLastPara="1" rIns="91425" wrap="square" tIns="45700">
            <a:spAutoFit/>
          </a:bodyPr>
          <a:lstStyle/>
          <a:p>
            <a:pPr indent="-158750" lvl="0" marL="285750" marR="0" rtl="0" algn="l">
              <a:spcBef>
                <a:spcPts val="0"/>
              </a:spcBef>
              <a:spcAft>
                <a:spcPts val="0"/>
              </a:spcAft>
              <a:buClr>
                <a:schemeClr val="dk1"/>
              </a:buClr>
              <a:buSzPts val="2000"/>
              <a:buFont typeface="Arial"/>
              <a:buNone/>
            </a:pPr>
            <a:r>
              <a:t/>
            </a:r>
            <a:endParaRPr b="0" i="0" sz="2000">
              <a:solidFill>
                <a:schemeClr val="dk1"/>
              </a:solidFill>
              <a:latin typeface="Libre Baskerville"/>
              <a:ea typeface="Libre Baskerville"/>
              <a:cs typeface="Libre Baskerville"/>
              <a:sym typeface="Libre Baskerville"/>
            </a:endParaRPr>
          </a:p>
          <a:p>
            <a:pPr indent="0" lvl="0" marL="0" marR="0" rtl="0" algn="l">
              <a:spcBef>
                <a:spcPts val="0"/>
              </a:spcBef>
              <a:spcAft>
                <a:spcPts val="0"/>
              </a:spcAft>
              <a:buNone/>
            </a:pPr>
            <a:br>
              <a:rPr lang="en-US" sz="2400">
                <a:solidFill>
                  <a:schemeClr val="dk1"/>
                </a:solidFill>
                <a:latin typeface="Libre Baskerville"/>
                <a:ea typeface="Libre Baskerville"/>
                <a:cs typeface="Libre Baskerville"/>
                <a:sym typeface="Libre Baskerville"/>
              </a:rPr>
            </a:br>
            <a:r>
              <a:rPr lang="en-US" sz="1800">
                <a:solidFill>
                  <a:schemeClr val="dk1"/>
                </a:solidFill>
                <a:latin typeface="Avenir"/>
                <a:ea typeface="Avenir"/>
                <a:cs typeface="Avenir"/>
                <a:sym typeface="Avenir"/>
              </a:rPr>
              <a:t> </a:t>
            </a:r>
            <a:endParaRPr sz="1800">
              <a:solidFill>
                <a:schemeClr val="dk1"/>
              </a:solidFill>
              <a:latin typeface="Avenir"/>
              <a:ea typeface="Avenir"/>
              <a:cs typeface="Avenir"/>
              <a:sym typeface="Avenir"/>
            </a:endParaRPr>
          </a:p>
        </p:txBody>
      </p:sp>
      <p:pic>
        <p:nvPicPr>
          <p:cNvPr id="233" name="Google Shape;233;p18"/>
          <p:cNvPicPr preferRelativeResize="0"/>
          <p:nvPr/>
        </p:nvPicPr>
        <p:blipFill rotWithShape="1">
          <a:blip r:embed="rId3">
            <a:alphaModFix/>
          </a:blip>
          <a:srcRect b="0" l="0" r="0" t="0"/>
          <a:stretch/>
        </p:blipFill>
        <p:spPr>
          <a:xfrm>
            <a:off x="-1" y="-28984"/>
            <a:ext cx="12139913" cy="4734334"/>
          </a:xfrm>
          <a:prstGeom prst="rect">
            <a:avLst/>
          </a:prstGeom>
          <a:noFill/>
          <a:ln>
            <a:noFill/>
          </a:ln>
        </p:spPr>
      </p:pic>
      <p:sp>
        <p:nvSpPr>
          <p:cNvPr id="234" name="Google Shape;234;p18"/>
          <p:cNvSpPr txBox="1"/>
          <p:nvPr/>
        </p:nvSpPr>
        <p:spPr>
          <a:xfrm>
            <a:off x="203200" y="4914900"/>
            <a:ext cx="11693525"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Bookman Old Style"/>
                <a:ea typeface="Bookman Old Style"/>
                <a:cs typeface="Bookman Old Style"/>
                <a:sym typeface="Bookman Old Style"/>
              </a:rPr>
              <a:t>EXCEL LINK</a:t>
            </a:r>
            <a:endParaRPr/>
          </a:p>
          <a:p>
            <a:pPr indent="0" lvl="0" marL="0" marR="0" rtl="0" algn="l">
              <a:spcBef>
                <a:spcPts val="0"/>
              </a:spcBef>
              <a:spcAft>
                <a:spcPts val="0"/>
              </a:spcAft>
              <a:buNone/>
            </a:pPr>
            <a:r>
              <a:t/>
            </a:r>
            <a:endParaRPr sz="1800">
              <a:solidFill>
                <a:schemeClr val="dk1"/>
              </a:solidFill>
              <a:latin typeface="Bookman Old Style"/>
              <a:ea typeface="Bookman Old Style"/>
              <a:cs typeface="Bookman Old Style"/>
              <a:sym typeface="Bookman Old Style"/>
            </a:endParaRPr>
          </a:p>
          <a:p>
            <a:pPr indent="0" lvl="0" marL="0" marR="0" rtl="0" algn="l">
              <a:spcBef>
                <a:spcPts val="0"/>
              </a:spcBef>
              <a:spcAft>
                <a:spcPts val="0"/>
              </a:spcAft>
              <a:buNone/>
            </a:pPr>
            <a:r>
              <a:rPr b="1" lang="en-US" sz="1800" u="sng">
                <a:solidFill>
                  <a:schemeClr val="dk1"/>
                </a:solidFill>
                <a:latin typeface="Bookman Old Style"/>
                <a:ea typeface="Bookman Old Style"/>
                <a:cs typeface="Bookman Old Style"/>
                <a:sym typeface="Bookman Old Style"/>
                <a:hlinkClick r:id="rId4">
                  <a:extLst>
                    <a:ext uri="{A12FA001-AC4F-418D-AE19-62706E023703}">
                      <ahyp:hlinkClr val="tx"/>
                    </a:ext>
                  </a:extLst>
                </a:hlinkClick>
              </a:rPr>
              <a:t>https://docs.google.com/spreadsheets/d/1tI6Q8CHrLSkNJygG9VKHQSTyqqjDd0xX/edit?usp=sharing&amp;ouid=116064238907054497678&amp;rtpof=true&amp;sd=true </a:t>
            </a:r>
            <a:endParaRPr b="1" sz="1800">
              <a:solidFill>
                <a:schemeClr val="dk1"/>
              </a:solidFill>
              <a:latin typeface="Bookman Old Style"/>
              <a:ea typeface="Bookman Old Style"/>
              <a:cs typeface="Bookman Old Style"/>
              <a:sym typeface="Bookman Old Style"/>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19"/>
          <p:cNvSpPr txBox="1"/>
          <p:nvPr/>
        </p:nvSpPr>
        <p:spPr>
          <a:xfrm>
            <a:off x="1250950" y="2834640"/>
            <a:ext cx="11785600" cy="1046440"/>
          </a:xfrm>
          <a:prstGeom prst="rect">
            <a:avLst/>
          </a:prstGeom>
          <a:noFill/>
          <a:ln>
            <a:noFill/>
          </a:ln>
        </p:spPr>
        <p:txBody>
          <a:bodyPr anchorCtr="0" anchor="t" bIns="45700" lIns="91425" spcFirstLastPara="1" rIns="91425" wrap="square" tIns="45700">
            <a:spAutoFit/>
          </a:bodyPr>
          <a:lstStyle/>
          <a:p>
            <a:pPr indent="-158750" lvl="0" marL="285750" marR="0" rtl="0" algn="l">
              <a:spcBef>
                <a:spcPts val="0"/>
              </a:spcBef>
              <a:spcAft>
                <a:spcPts val="0"/>
              </a:spcAft>
              <a:buClr>
                <a:schemeClr val="dk1"/>
              </a:buClr>
              <a:buSzPts val="2000"/>
              <a:buFont typeface="Arial"/>
              <a:buNone/>
            </a:pPr>
            <a:r>
              <a:t/>
            </a:r>
            <a:endParaRPr b="0" i="0" sz="2000">
              <a:solidFill>
                <a:schemeClr val="dk1"/>
              </a:solidFill>
              <a:latin typeface="Libre Baskerville"/>
              <a:ea typeface="Libre Baskerville"/>
              <a:cs typeface="Libre Baskerville"/>
              <a:sym typeface="Libre Baskerville"/>
            </a:endParaRPr>
          </a:p>
          <a:p>
            <a:pPr indent="0" lvl="0" marL="0" marR="0" rtl="0" algn="l">
              <a:spcBef>
                <a:spcPts val="0"/>
              </a:spcBef>
              <a:spcAft>
                <a:spcPts val="0"/>
              </a:spcAft>
              <a:buNone/>
            </a:pPr>
            <a:br>
              <a:rPr lang="en-US" sz="2400">
                <a:solidFill>
                  <a:schemeClr val="dk1"/>
                </a:solidFill>
                <a:latin typeface="Libre Baskerville"/>
                <a:ea typeface="Libre Baskerville"/>
                <a:cs typeface="Libre Baskerville"/>
                <a:sym typeface="Libre Baskerville"/>
              </a:rPr>
            </a:br>
            <a:r>
              <a:rPr lang="en-US" sz="1800">
                <a:solidFill>
                  <a:schemeClr val="dk1"/>
                </a:solidFill>
                <a:latin typeface="Avenir"/>
                <a:ea typeface="Avenir"/>
                <a:cs typeface="Avenir"/>
                <a:sym typeface="Avenir"/>
              </a:rPr>
              <a:t> </a:t>
            </a:r>
            <a:endParaRPr sz="1800">
              <a:solidFill>
                <a:schemeClr val="dk1"/>
              </a:solidFill>
              <a:latin typeface="Avenir"/>
              <a:ea typeface="Avenir"/>
              <a:cs typeface="Avenir"/>
              <a:sym typeface="Avenir"/>
            </a:endParaRPr>
          </a:p>
        </p:txBody>
      </p:sp>
      <p:sp>
        <p:nvSpPr>
          <p:cNvPr id="240" name="Google Shape;240;p19"/>
          <p:cNvSpPr/>
          <p:nvPr/>
        </p:nvSpPr>
        <p:spPr>
          <a:xfrm>
            <a:off x="0" y="-1"/>
            <a:ext cx="12192000" cy="742951"/>
          </a:xfrm>
          <a:prstGeom prst="rect">
            <a:avLst/>
          </a:prstGeom>
          <a:solidFill>
            <a:srgbClr val="30809C"/>
          </a:solidFill>
          <a:ln cap="flat" cmpd="sng" w="12700">
            <a:solidFill>
              <a:srgbClr val="4E413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800">
                <a:solidFill>
                  <a:schemeClr val="lt1"/>
                </a:solidFill>
                <a:latin typeface="Bookman Old Style"/>
                <a:ea typeface="Bookman Old Style"/>
                <a:cs typeface="Bookman Old Style"/>
                <a:sym typeface="Bookman Old Style"/>
              </a:rPr>
              <a:t>   Previous_application_data</a:t>
            </a:r>
            <a:endParaRPr b="1" sz="2800">
              <a:solidFill>
                <a:schemeClr val="lt1"/>
              </a:solidFill>
              <a:latin typeface="Bookman Old Style"/>
              <a:ea typeface="Bookman Old Style"/>
              <a:cs typeface="Bookman Old Style"/>
              <a:sym typeface="Bookman Old Style"/>
            </a:endParaRPr>
          </a:p>
        </p:txBody>
      </p:sp>
      <p:pic>
        <p:nvPicPr>
          <p:cNvPr id="241" name="Google Shape;241;p19"/>
          <p:cNvPicPr preferRelativeResize="0"/>
          <p:nvPr/>
        </p:nvPicPr>
        <p:blipFill rotWithShape="1">
          <a:blip r:embed="rId3">
            <a:alphaModFix/>
          </a:blip>
          <a:srcRect b="0" l="0" r="0" t="0"/>
          <a:stretch/>
        </p:blipFill>
        <p:spPr>
          <a:xfrm>
            <a:off x="0" y="742949"/>
            <a:ext cx="12158300" cy="61150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17187"/>
        </a:solidFill>
      </p:bgPr>
    </p:bg>
    <p:spTree>
      <p:nvGrpSpPr>
        <p:cNvPr id="92" name="Shape 92"/>
        <p:cNvGrpSpPr/>
        <p:nvPr/>
      </p:nvGrpSpPr>
      <p:grpSpPr>
        <a:xfrm>
          <a:off x="0" y="0"/>
          <a:ext cx="0" cy="0"/>
          <a:chOff x="0" y="0"/>
          <a:chExt cx="0" cy="0"/>
        </a:xfrm>
      </p:grpSpPr>
      <p:sp>
        <p:nvSpPr>
          <p:cNvPr id="93" name="Google Shape;93;p2"/>
          <p:cNvSpPr/>
          <p:nvPr/>
        </p:nvSpPr>
        <p:spPr>
          <a:xfrm>
            <a:off x="0" y="863600"/>
            <a:ext cx="12192000" cy="5842000"/>
          </a:xfrm>
          <a:prstGeom prst="rect">
            <a:avLst/>
          </a:prstGeom>
          <a:solidFill>
            <a:schemeClr val="lt1"/>
          </a:solidFill>
          <a:ln cap="flat" cmpd="sng" w="12700">
            <a:solidFill>
              <a:srgbClr val="4E413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94" name="Google Shape;94;p2"/>
          <p:cNvSpPr txBox="1"/>
          <p:nvPr/>
        </p:nvSpPr>
        <p:spPr>
          <a:xfrm>
            <a:off x="396240" y="152400"/>
            <a:ext cx="585216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lt1"/>
                </a:solidFill>
                <a:latin typeface="Bookman Old Style"/>
                <a:ea typeface="Bookman Old Style"/>
                <a:cs typeface="Bookman Old Style"/>
                <a:sym typeface="Bookman Old Style"/>
              </a:rPr>
              <a:t>ABOUT PROJECT</a:t>
            </a:r>
            <a:endParaRPr b="1" sz="3200">
              <a:solidFill>
                <a:schemeClr val="lt1"/>
              </a:solidFill>
              <a:latin typeface="Bookman Old Style"/>
              <a:ea typeface="Bookman Old Style"/>
              <a:cs typeface="Bookman Old Style"/>
              <a:sym typeface="Bookman Old Style"/>
            </a:endParaRPr>
          </a:p>
        </p:txBody>
      </p:sp>
      <p:sp>
        <p:nvSpPr>
          <p:cNvPr id="95" name="Google Shape;95;p2"/>
          <p:cNvSpPr txBox="1"/>
          <p:nvPr/>
        </p:nvSpPr>
        <p:spPr>
          <a:xfrm>
            <a:off x="203200" y="1158240"/>
            <a:ext cx="11785600" cy="5324535"/>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Bookman Old Style"/>
                <a:ea typeface="Bookman Old Style"/>
                <a:cs typeface="Bookman Old Style"/>
                <a:sym typeface="Bookman Old Style"/>
              </a:rPr>
              <a:t>We are going to analyze Bank loans system in this project , </a:t>
            </a:r>
            <a:r>
              <a:rPr i="0" lang="en-US" sz="2000">
                <a:solidFill>
                  <a:schemeClr val="dk1"/>
                </a:solidFill>
                <a:latin typeface="Bookman Old Style"/>
                <a:ea typeface="Bookman Old Style"/>
                <a:cs typeface="Bookman Old Style"/>
                <a:sym typeface="Bookman Old Style"/>
              </a:rPr>
              <a:t>The dataset we will be working with contains information about loan applications. It includes Customers with payment difficulties and cases where the payment was made on time.</a:t>
            </a:r>
            <a:endParaRPr/>
          </a:p>
          <a:p>
            <a:pPr indent="-158750" lvl="0" marL="285750" marR="0" rtl="0" algn="l">
              <a:spcBef>
                <a:spcPts val="0"/>
              </a:spcBef>
              <a:spcAft>
                <a:spcPts val="0"/>
              </a:spcAft>
              <a:buClr>
                <a:schemeClr val="dk1"/>
              </a:buClr>
              <a:buSzPts val="2000"/>
              <a:buFont typeface="Arial"/>
              <a:buNone/>
            </a:pPr>
            <a:r>
              <a:t/>
            </a:r>
            <a:endParaRPr sz="2000">
              <a:solidFill>
                <a:schemeClr val="dk1"/>
              </a:solidFill>
              <a:latin typeface="Bookman Old Style"/>
              <a:ea typeface="Bookman Old Style"/>
              <a:cs typeface="Bookman Old Style"/>
              <a:sym typeface="Bookman Old Style"/>
            </a:endParaRPr>
          </a:p>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Bookman Old Style"/>
                <a:ea typeface="Bookman Old Style"/>
                <a:cs typeface="Bookman Old Style"/>
                <a:sym typeface="Bookman Old Style"/>
              </a:rPr>
              <a:t>In this project we need to use EDA (Exploratory Data Analysis) to </a:t>
            </a:r>
            <a:r>
              <a:rPr b="0" i="0" lang="en-US" sz="2000">
                <a:solidFill>
                  <a:schemeClr val="dk1"/>
                </a:solidFill>
                <a:latin typeface="Bookman Old Style"/>
                <a:ea typeface="Bookman Old Style"/>
                <a:cs typeface="Bookman Old Style"/>
                <a:sym typeface="Bookman Old Style"/>
              </a:rPr>
              <a:t>understand how customer attributes and loan attributes influence the likelihood of default.</a:t>
            </a:r>
            <a:endParaRPr/>
          </a:p>
          <a:p>
            <a:pPr indent="0" lvl="0" marL="0" marR="0" rtl="0" algn="l">
              <a:spcBef>
                <a:spcPts val="0"/>
              </a:spcBef>
              <a:spcAft>
                <a:spcPts val="0"/>
              </a:spcAft>
              <a:buNone/>
            </a:pPr>
            <a:r>
              <a:t/>
            </a:r>
            <a:endParaRPr b="0" i="0" sz="2000">
              <a:solidFill>
                <a:schemeClr val="dk1"/>
              </a:solidFill>
              <a:latin typeface="Bookman Old Style"/>
              <a:ea typeface="Bookman Old Style"/>
              <a:cs typeface="Bookman Old Style"/>
              <a:sym typeface="Bookman Old Style"/>
            </a:endParaRPr>
          </a:p>
          <a:p>
            <a:pPr indent="-285750" lvl="0" marL="285750" marR="0" rtl="0" algn="l">
              <a:spcBef>
                <a:spcPts val="0"/>
              </a:spcBef>
              <a:spcAft>
                <a:spcPts val="0"/>
              </a:spcAft>
              <a:buClr>
                <a:schemeClr val="dk1"/>
              </a:buClr>
              <a:buSzPts val="2000"/>
              <a:buFont typeface="Arial"/>
              <a:buChar char="•"/>
            </a:pPr>
            <a:r>
              <a:rPr b="1" i="0" lang="en-US" sz="2000">
                <a:solidFill>
                  <a:schemeClr val="dk1"/>
                </a:solidFill>
                <a:latin typeface="Bookman Old Style"/>
                <a:ea typeface="Bookman Old Style"/>
                <a:cs typeface="Bookman Old Style"/>
                <a:sym typeface="Bookman Old Style"/>
              </a:rPr>
              <a:t>When a customer applies for a loan, there are four possible outcomes:</a:t>
            </a:r>
            <a:endParaRPr b="0" i="0" sz="2000">
              <a:solidFill>
                <a:schemeClr val="dk1"/>
              </a:solidFill>
              <a:latin typeface="Bookman Old Style"/>
              <a:ea typeface="Bookman Old Style"/>
              <a:cs typeface="Bookman Old Style"/>
              <a:sym typeface="Bookman Old Style"/>
            </a:endParaRPr>
          </a:p>
          <a:p>
            <a:pPr indent="0" lvl="0" marL="0" marR="0" rtl="0" algn="l">
              <a:spcBef>
                <a:spcPts val="0"/>
              </a:spcBef>
              <a:spcAft>
                <a:spcPts val="0"/>
              </a:spcAft>
              <a:buNone/>
            </a:pPr>
            <a:r>
              <a:rPr b="0" i="0" lang="en-US" sz="2000">
                <a:solidFill>
                  <a:schemeClr val="dk1"/>
                </a:solidFill>
                <a:latin typeface="Bookman Old Style"/>
                <a:ea typeface="Bookman Old Style"/>
                <a:cs typeface="Bookman Old Style"/>
                <a:sym typeface="Bookman Old Style"/>
              </a:rPr>
              <a:t>             </a:t>
            </a:r>
            <a:r>
              <a:rPr b="0" i="0" lang="en-US" sz="2000" u="sng">
                <a:solidFill>
                  <a:schemeClr val="dk1"/>
                </a:solidFill>
                <a:latin typeface="Bookman Old Style"/>
                <a:ea typeface="Bookman Old Style"/>
                <a:cs typeface="Bookman Old Style"/>
                <a:sym typeface="Bookman Old Style"/>
              </a:rPr>
              <a:t>Approved</a:t>
            </a:r>
            <a:r>
              <a:rPr b="0" i="0" lang="en-US" sz="2000">
                <a:solidFill>
                  <a:schemeClr val="dk1"/>
                </a:solidFill>
                <a:latin typeface="Bookman Old Style"/>
                <a:ea typeface="Bookman Old Style"/>
                <a:cs typeface="Bookman Old Style"/>
                <a:sym typeface="Bookman Old Style"/>
              </a:rPr>
              <a:t>: The company has approved the loan application.</a:t>
            </a:r>
            <a:endParaRPr/>
          </a:p>
          <a:p>
            <a:pPr indent="0" lvl="0" marL="0" marR="0" rtl="0" algn="l">
              <a:spcBef>
                <a:spcPts val="0"/>
              </a:spcBef>
              <a:spcAft>
                <a:spcPts val="0"/>
              </a:spcAft>
              <a:buNone/>
            </a:pPr>
            <a:r>
              <a:rPr b="0" i="0" lang="en-US" sz="2000">
                <a:solidFill>
                  <a:schemeClr val="dk1"/>
                </a:solidFill>
                <a:latin typeface="Bookman Old Style"/>
                <a:ea typeface="Bookman Old Style"/>
                <a:cs typeface="Bookman Old Style"/>
                <a:sym typeface="Bookman Old Style"/>
              </a:rPr>
              <a:t>             </a:t>
            </a:r>
            <a:r>
              <a:rPr b="0" i="0" lang="en-US" sz="2000" u="sng">
                <a:solidFill>
                  <a:schemeClr val="dk1"/>
                </a:solidFill>
                <a:latin typeface="Bookman Old Style"/>
                <a:ea typeface="Bookman Old Style"/>
                <a:cs typeface="Bookman Old Style"/>
                <a:sym typeface="Bookman Old Style"/>
              </a:rPr>
              <a:t>Cancelled</a:t>
            </a:r>
            <a:r>
              <a:rPr b="0" i="0" lang="en-US" sz="2000">
                <a:solidFill>
                  <a:schemeClr val="dk1"/>
                </a:solidFill>
                <a:latin typeface="Bookman Old Style"/>
                <a:ea typeface="Bookman Old Style"/>
                <a:cs typeface="Bookman Old Style"/>
                <a:sym typeface="Bookman Old Style"/>
              </a:rPr>
              <a:t>: The customer cancelled the application during the approval process.</a:t>
            </a:r>
            <a:endParaRPr/>
          </a:p>
          <a:p>
            <a:pPr indent="0" lvl="0" marL="0" marR="0" rtl="0" algn="l">
              <a:spcBef>
                <a:spcPts val="0"/>
              </a:spcBef>
              <a:spcAft>
                <a:spcPts val="0"/>
              </a:spcAft>
              <a:buNone/>
            </a:pPr>
            <a:r>
              <a:rPr b="0" i="0" lang="en-US" sz="2000">
                <a:solidFill>
                  <a:schemeClr val="dk1"/>
                </a:solidFill>
                <a:latin typeface="Bookman Old Style"/>
                <a:ea typeface="Bookman Old Style"/>
                <a:cs typeface="Bookman Old Style"/>
                <a:sym typeface="Bookman Old Style"/>
              </a:rPr>
              <a:t>             </a:t>
            </a:r>
            <a:r>
              <a:rPr b="0" i="0" lang="en-US" sz="2000" u="sng">
                <a:solidFill>
                  <a:schemeClr val="dk1"/>
                </a:solidFill>
                <a:latin typeface="Bookman Old Style"/>
                <a:ea typeface="Bookman Old Style"/>
                <a:cs typeface="Bookman Old Style"/>
                <a:sym typeface="Bookman Old Style"/>
              </a:rPr>
              <a:t>Refused</a:t>
            </a:r>
            <a:r>
              <a:rPr b="0" i="0" lang="en-US" sz="2000">
                <a:solidFill>
                  <a:schemeClr val="dk1"/>
                </a:solidFill>
                <a:latin typeface="Bookman Old Style"/>
                <a:ea typeface="Bookman Old Style"/>
                <a:cs typeface="Bookman Old Style"/>
                <a:sym typeface="Bookman Old Style"/>
              </a:rPr>
              <a:t>: The company rejected the loan.</a:t>
            </a:r>
            <a:endParaRPr/>
          </a:p>
          <a:p>
            <a:pPr indent="0" lvl="0" marL="0" marR="0" rtl="0" algn="l">
              <a:spcBef>
                <a:spcPts val="0"/>
              </a:spcBef>
              <a:spcAft>
                <a:spcPts val="0"/>
              </a:spcAft>
              <a:buNone/>
            </a:pPr>
            <a:r>
              <a:rPr b="0" i="0" lang="en-US" sz="2000">
                <a:solidFill>
                  <a:schemeClr val="dk1"/>
                </a:solidFill>
                <a:latin typeface="Bookman Old Style"/>
                <a:ea typeface="Bookman Old Style"/>
                <a:cs typeface="Bookman Old Style"/>
                <a:sym typeface="Bookman Old Style"/>
              </a:rPr>
              <a:t>             </a:t>
            </a:r>
            <a:r>
              <a:rPr b="0" i="0" lang="en-US" sz="2000" u="sng">
                <a:solidFill>
                  <a:schemeClr val="dk1"/>
                </a:solidFill>
                <a:latin typeface="Bookman Old Style"/>
                <a:ea typeface="Bookman Old Style"/>
                <a:cs typeface="Bookman Old Style"/>
                <a:sym typeface="Bookman Old Style"/>
              </a:rPr>
              <a:t>Unused Offer</a:t>
            </a:r>
            <a:r>
              <a:rPr b="0" i="0" lang="en-US" sz="2000">
                <a:solidFill>
                  <a:schemeClr val="dk1"/>
                </a:solidFill>
                <a:latin typeface="Bookman Old Style"/>
                <a:ea typeface="Bookman Old Style"/>
                <a:cs typeface="Bookman Old Style"/>
                <a:sym typeface="Bookman Old Style"/>
              </a:rPr>
              <a:t>: The loan was approved but the customer did not use it.</a:t>
            </a:r>
            <a:endParaRPr/>
          </a:p>
          <a:p>
            <a:pPr indent="0" lvl="0" marL="0" marR="0" rtl="0" algn="l">
              <a:spcBef>
                <a:spcPts val="0"/>
              </a:spcBef>
              <a:spcAft>
                <a:spcPts val="0"/>
              </a:spcAft>
              <a:buNone/>
            </a:pPr>
            <a:r>
              <a:t/>
            </a:r>
            <a:endParaRPr b="0" i="0" sz="2000">
              <a:solidFill>
                <a:schemeClr val="dk1"/>
              </a:solidFill>
              <a:latin typeface="Bookman Old Style"/>
              <a:ea typeface="Bookman Old Style"/>
              <a:cs typeface="Bookman Old Style"/>
              <a:sym typeface="Bookman Old Style"/>
            </a:endParaRPr>
          </a:p>
          <a:p>
            <a:pPr indent="-342900" lvl="0" marL="342900" marR="0" rtl="0" algn="l">
              <a:spcBef>
                <a:spcPts val="0"/>
              </a:spcBef>
              <a:spcAft>
                <a:spcPts val="0"/>
              </a:spcAft>
              <a:buClr>
                <a:schemeClr val="dk1"/>
              </a:buClr>
              <a:buSzPts val="2000"/>
              <a:buFont typeface="Arial"/>
              <a:buChar char="•"/>
            </a:pPr>
            <a:r>
              <a:rPr b="0" i="0" lang="en-US" sz="2000">
                <a:solidFill>
                  <a:schemeClr val="dk1"/>
                </a:solidFill>
                <a:latin typeface="Bookman Old Style"/>
                <a:ea typeface="Bookman Old Style"/>
                <a:cs typeface="Bookman Old Style"/>
                <a:sym typeface="Bookman Old Style"/>
              </a:rPr>
              <a:t>The main aim of this project is to identify patterns that indicate if a customer will have difficulty paying their installments. This information can be used to make decisions such as denying the loan, reducing the amount of loan, or lending at a higher interest rate to risky applicants.</a:t>
            </a:r>
            <a:endParaRPr b="0" i="0" sz="2000">
              <a:solidFill>
                <a:schemeClr val="dk1"/>
              </a:solidFill>
              <a:latin typeface="Bookman Old Style"/>
              <a:ea typeface="Bookman Old Style"/>
              <a:cs typeface="Bookman Old Style"/>
              <a:sym typeface="Bookman Old Style"/>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0"/>
          <p:cNvSpPr txBox="1"/>
          <p:nvPr/>
        </p:nvSpPr>
        <p:spPr>
          <a:xfrm>
            <a:off x="396240" y="152400"/>
            <a:ext cx="585216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lt1"/>
                </a:solidFill>
                <a:latin typeface="Bookman Old Style"/>
                <a:ea typeface="Bookman Old Style"/>
                <a:cs typeface="Bookman Old Style"/>
                <a:sym typeface="Bookman Old Style"/>
              </a:rPr>
              <a:t>ABOUT PROJECT</a:t>
            </a:r>
            <a:endParaRPr b="1" sz="3200">
              <a:solidFill>
                <a:schemeClr val="lt1"/>
              </a:solidFill>
              <a:latin typeface="Bookman Old Style"/>
              <a:ea typeface="Bookman Old Style"/>
              <a:cs typeface="Bookman Old Style"/>
              <a:sym typeface="Bookman Old Style"/>
            </a:endParaRPr>
          </a:p>
        </p:txBody>
      </p:sp>
      <p:sp>
        <p:nvSpPr>
          <p:cNvPr id="247" name="Google Shape;247;p20"/>
          <p:cNvSpPr txBox="1"/>
          <p:nvPr/>
        </p:nvSpPr>
        <p:spPr>
          <a:xfrm>
            <a:off x="203200" y="1158240"/>
            <a:ext cx="11785600" cy="1046440"/>
          </a:xfrm>
          <a:prstGeom prst="rect">
            <a:avLst/>
          </a:prstGeom>
          <a:noFill/>
          <a:ln>
            <a:noFill/>
          </a:ln>
        </p:spPr>
        <p:txBody>
          <a:bodyPr anchorCtr="0" anchor="t" bIns="45700" lIns="91425" spcFirstLastPara="1" rIns="91425" wrap="square" tIns="45700">
            <a:spAutoFit/>
          </a:bodyPr>
          <a:lstStyle/>
          <a:p>
            <a:pPr indent="-158750" lvl="0" marL="285750" marR="0" rtl="0" algn="l">
              <a:spcBef>
                <a:spcPts val="0"/>
              </a:spcBef>
              <a:spcAft>
                <a:spcPts val="0"/>
              </a:spcAft>
              <a:buClr>
                <a:schemeClr val="dk1"/>
              </a:buClr>
              <a:buSzPts val="2000"/>
              <a:buFont typeface="Arial"/>
              <a:buNone/>
            </a:pPr>
            <a:r>
              <a:t/>
            </a:r>
            <a:endParaRPr b="0" i="0" sz="2000">
              <a:solidFill>
                <a:schemeClr val="dk1"/>
              </a:solidFill>
              <a:latin typeface="Libre Baskerville"/>
              <a:ea typeface="Libre Baskerville"/>
              <a:cs typeface="Libre Baskerville"/>
              <a:sym typeface="Libre Baskerville"/>
            </a:endParaRPr>
          </a:p>
          <a:p>
            <a:pPr indent="0" lvl="0" marL="0" marR="0" rtl="0" algn="l">
              <a:spcBef>
                <a:spcPts val="0"/>
              </a:spcBef>
              <a:spcAft>
                <a:spcPts val="0"/>
              </a:spcAft>
              <a:buNone/>
            </a:pPr>
            <a:br>
              <a:rPr lang="en-US" sz="2400">
                <a:solidFill>
                  <a:schemeClr val="dk1"/>
                </a:solidFill>
                <a:latin typeface="Libre Baskerville"/>
                <a:ea typeface="Libre Baskerville"/>
                <a:cs typeface="Libre Baskerville"/>
                <a:sym typeface="Libre Baskerville"/>
              </a:rPr>
            </a:br>
            <a:r>
              <a:rPr lang="en-US" sz="1800">
                <a:solidFill>
                  <a:schemeClr val="dk1"/>
                </a:solidFill>
                <a:latin typeface="Avenir"/>
                <a:ea typeface="Avenir"/>
                <a:cs typeface="Avenir"/>
                <a:sym typeface="Avenir"/>
              </a:rPr>
              <a:t> </a:t>
            </a:r>
            <a:endParaRPr sz="1800">
              <a:solidFill>
                <a:schemeClr val="dk1"/>
              </a:solidFill>
              <a:latin typeface="Avenir"/>
              <a:ea typeface="Avenir"/>
              <a:cs typeface="Avenir"/>
              <a:sym typeface="Avenir"/>
            </a:endParaRPr>
          </a:p>
        </p:txBody>
      </p:sp>
      <p:pic>
        <p:nvPicPr>
          <p:cNvPr id="248" name="Google Shape;248;p20"/>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1"/>
          <p:cNvSpPr txBox="1"/>
          <p:nvPr/>
        </p:nvSpPr>
        <p:spPr>
          <a:xfrm>
            <a:off x="396240" y="152400"/>
            <a:ext cx="585216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lt1"/>
                </a:solidFill>
                <a:latin typeface="Bookman Old Style"/>
                <a:ea typeface="Bookman Old Style"/>
                <a:cs typeface="Bookman Old Style"/>
                <a:sym typeface="Bookman Old Style"/>
              </a:rPr>
              <a:t>ABOUT PROJECT</a:t>
            </a:r>
            <a:endParaRPr b="1" sz="3200">
              <a:solidFill>
                <a:schemeClr val="lt1"/>
              </a:solidFill>
              <a:latin typeface="Bookman Old Style"/>
              <a:ea typeface="Bookman Old Style"/>
              <a:cs typeface="Bookman Old Style"/>
              <a:sym typeface="Bookman Old Style"/>
            </a:endParaRPr>
          </a:p>
        </p:txBody>
      </p:sp>
      <p:sp>
        <p:nvSpPr>
          <p:cNvPr id="254" name="Google Shape;254;p21"/>
          <p:cNvSpPr txBox="1"/>
          <p:nvPr/>
        </p:nvSpPr>
        <p:spPr>
          <a:xfrm>
            <a:off x="203200" y="1158240"/>
            <a:ext cx="11785600" cy="1046440"/>
          </a:xfrm>
          <a:prstGeom prst="rect">
            <a:avLst/>
          </a:prstGeom>
          <a:noFill/>
          <a:ln>
            <a:noFill/>
          </a:ln>
        </p:spPr>
        <p:txBody>
          <a:bodyPr anchorCtr="0" anchor="t" bIns="45700" lIns="91425" spcFirstLastPara="1" rIns="91425" wrap="square" tIns="45700">
            <a:spAutoFit/>
          </a:bodyPr>
          <a:lstStyle/>
          <a:p>
            <a:pPr indent="-158750" lvl="0" marL="285750" marR="0" rtl="0" algn="l">
              <a:spcBef>
                <a:spcPts val="0"/>
              </a:spcBef>
              <a:spcAft>
                <a:spcPts val="0"/>
              </a:spcAft>
              <a:buClr>
                <a:schemeClr val="dk1"/>
              </a:buClr>
              <a:buSzPts val="2000"/>
              <a:buFont typeface="Arial"/>
              <a:buNone/>
            </a:pPr>
            <a:r>
              <a:t/>
            </a:r>
            <a:endParaRPr b="0" i="0" sz="2000">
              <a:solidFill>
                <a:schemeClr val="dk1"/>
              </a:solidFill>
              <a:latin typeface="Libre Baskerville"/>
              <a:ea typeface="Libre Baskerville"/>
              <a:cs typeface="Libre Baskerville"/>
              <a:sym typeface="Libre Baskerville"/>
            </a:endParaRPr>
          </a:p>
          <a:p>
            <a:pPr indent="0" lvl="0" marL="0" marR="0" rtl="0" algn="l">
              <a:spcBef>
                <a:spcPts val="0"/>
              </a:spcBef>
              <a:spcAft>
                <a:spcPts val="0"/>
              </a:spcAft>
              <a:buNone/>
            </a:pPr>
            <a:br>
              <a:rPr lang="en-US" sz="2400">
                <a:solidFill>
                  <a:schemeClr val="dk1"/>
                </a:solidFill>
                <a:latin typeface="Libre Baskerville"/>
                <a:ea typeface="Libre Baskerville"/>
                <a:cs typeface="Libre Baskerville"/>
                <a:sym typeface="Libre Baskerville"/>
              </a:rPr>
            </a:br>
            <a:r>
              <a:rPr lang="en-US" sz="1800">
                <a:solidFill>
                  <a:schemeClr val="dk1"/>
                </a:solidFill>
                <a:latin typeface="Avenir"/>
                <a:ea typeface="Avenir"/>
                <a:cs typeface="Avenir"/>
                <a:sym typeface="Avenir"/>
              </a:rPr>
              <a:t> </a:t>
            </a:r>
            <a:endParaRPr sz="1800">
              <a:solidFill>
                <a:schemeClr val="dk1"/>
              </a:solidFill>
              <a:latin typeface="Avenir"/>
              <a:ea typeface="Avenir"/>
              <a:cs typeface="Avenir"/>
              <a:sym typeface="Avenir"/>
            </a:endParaRPr>
          </a:p>
        </p:txBody>
      </p:sp>
      <p:pic>
        <p:nvPicPr>
          <p:cNvPr id="255" name="Google Shape;255;p21"/>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2"/>
          <p:cNvSpPr txBox="1"/>
          <p:nvPr/>
        </p:nvSpPr>
        <p:spPr>
          <a:xfrm>
            <a:off x="396240" y="152400"/>
            <a:ext cx="585216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lt1"/>
                </a:solidFill>
                <a:latin typeface="Bookman Old Style"/>
                <a:ea typeface="Bookman Old Style"/>
                <a:cs typeface="Bookman Old Style"/>
                <a:sym typeface="Bookman Old Style"/>
              </a:rPr>
              <a:t>ABOUT PROJECT</a:t>
            </a:r>
            <a:endParaRPr b="1" sz="3200">
              <a:solidFill>
                <a:schemeClr val="lt1"/>
              </a:solidFill>
              <a:latin typeface="Bookman Old Style"/>
              <a:ea typeface="Bookman Old Style"/>
              <a:cs typeface="Bookman Old Style"/>
              <a:sym typeface="Bookman Old Style"/>
            </a:endParaRPr>
          </a:p>
        </p:txBody>
      </p:sp>
      <p:sp>
        <p:nvSpPr>
          <p:cNvPr id="261" name="Google Shape;261;p22"/>
          <p:cNvSpPr txBox="1"/>
          <p:nvPr/>
        </p:nvSpPr>
        <p:spPr>
          <a:xfrm>
            <a:off x="203200" y="1158240"/>
            <a:ext cx="11785600" cy="1046440"/>
          </a:xfrm>
          <a:prstGeom prst="rect">
            <a:avLst/>
          </a:prstGeom>
          <a:noFill/>
          <a:ln>
            <a:noFill/>
          </a:ln>
        </p:spPr>
        <p:txBody>
          <a:bodyPr anchorCtr="0" anchor="t" bIns="45700" lIns="91425" spcFirstLastPara="1" rIns="91425" wrap="square" tIns="45700">
            <a:spAutoFit/>
          </a:bodyPr>
          <a:lstStyle/>
          <a:p>
            <a:pPr indent="-158750" lvl="0" marL="285750" marR="0" rtl="0" algn="l">
              <a:spcBef>
                <a:spcPts val="0"/>
              </a:spcBef>
              <a:spcAft>
                <a:spcPts val="0"/>
              </a:spcAft>
              <a:buClr>
                <a:schemeClr val="dk1"/>
              </a:buClr>
              <a:buSzPts val="2000"/>
              <a:buFont typeface="Arial"/>
              <a:buNone/>
            </a:pPr>
            <a:r>
              <a:t/>
            </a:r>
            <a:endParaRPr b="0" i="0" sz="2000">
              <a:solidFill>
                <a:schemeClr val="dk1"/>
              </a:solidFill>
              <a:latin typeface="Libre Baskerville"/>
              <a:ea typeface="Libre Baskerville"/>
              <a:cs typeface="Libre Baskerville"/>
              <a:sym typeface="Libre Baskerville"/>
            </a:endParaRPr>
          </a:p>
          <a:p>
            <a:pPr indent="0" lvl="0" marL="0" marR="0" rtl="0" algn="l">
              <a:spcBef>
                <a:spcPts val="0"/>
              </a:spcBef>
              <a:spcAft>
                <a:spcPts val="0"/>
              </a:spcAft>
              <a:buNone/>
            </a:pPr>
            <a:br>
              <a:rPr lang="en-US" sz="2400">
                <a:solidFill>
                  <a:schemeClr val="dk1"/>
                </a:solidFill>
                <a:latin typeface="Libre Baskerville"/>
                <a:ea typeface="Libre Baskerville"/>
                <a:cs typeface="Libre Baskerville"/>
                <a:sym typeface="Libre Baskerville"/>
              </a:rPr>
            </a:br>
            <a:r>
              <a:rPr lang="en-US" sz="1800">
                <a:solidFill>
                  <a:schemeClr val="dk1"/>
                </a:solidFill>
                <a:latin typeface="Avenir"/>
                <a:ea typeface="Avenir"/>
                <a:cs typeface="Avenir"/>
                <a:sym typeface="Avenir"/>
              </a:rPr>
              <a:t> </a:t>
            </a:r>
            <a:endParaRPr sz="1800">
              <a:solidFill>
                <a:schemeClr val="dk1"/>
              </a:solidFill>
              <a:latin typeface="Avenir"/>
              <a:ea typeface="Avenir"/>
              <a:cs typeface="Avenir"/>
              <a:sym typeface="Avenir"/>
            </a:endParaRPr>
          </a:p>
        </p:txBody>
      </p:sp>
      <p:pic>
        <p:nvPicPr>
          <p:cNvPr id="262" name="Google Shape;262;p22"/>
          <p:cNvPicPr preferRelativeResize="0"/>
          <p:nvPr/>
        </p:nvPicPr>
        <p:blipFill rotWithShape="1">
          <a:blip r:embed="rId3">
            <a:alphaModFix/>
          </a:blip>
          <a:srcRect b="0" l="0" r="0" t="0"/>
          <a:stretch/>
        </p:blipFill>
        <p:spPr>
          <a:xfrm>
            <a:off x="0" y="0"/>
            <a:ext cx="12115427" cy="4953000"/>
          </a:xfrm>
          <a:prstGeom prst="rect">
            <a:avLst/>
          </a:prstGeom>
          <a:noFill/>
          <a:ln>
            <a:noFill/>
          </a:ln>
        </p:spPr>
      </p:pic>
      <p:sp>
        <p:nvSpPr>
          <p:cNvPr id="263" name="Google Shape;263;p22"/>
          <p:cNvSpPr txBox="1"/>
          <p:nvPr/>
        </p:nvSpPr>
        <p:spPr>
          <a:xfrm>
            <a:off x="203200" y="5200650"/>
            <a:ext cx="116459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Bookman Old Style"/>
                <a:ea typeface="Bookman Old Style"/>
                <a:cs typeface="Bookman Old Style"/>
                <a:sym typeface="Bookman Old Style"/>
              </a:rPr>
              <a:t>EXCEL LINK :- </a:t>
            </a:r>
            <a:endParaRPr/>
          </a:p>
          <a:p>
            <a:pPr indent="0" lvl="0" marL="0" marR="0" rtl="0" algn="l">
              <a:spcBef>
                <a:spcPts val="0"/>
              </a:spcBef>
              <a:spcAft>
                <a:spcPts val="0"/>
              </a:spcAft>
              <a:buNone/>
            </a:pPr>
            <a:r>
              <a:t/>
            </a:r>
            <a:endParaRPr b="1" sz="1800">
              <a:solidFill>
                <a:schemeClr val="dk1"/>
              </a:solidFill>
              <a:latin typeface="Bookman Old Style"/>
              <a:ea typeface="Bookman Old Style"/>
              <a:cs typeface="Bookman Old Style"/>
              <a:sym typeface="Bookman Old Style"/>
            </a:endParaRPr>
          </a:p>
          <a:p>
            <a:pPr indent="0" lvl="0" marL="0" marR="0" rtl="0" algn="l">
              <a:spcBef>
                <a:spcPts val="0"/>
              </a:spcBef>
              <a:spcAft>
                <a:spcPts val="0"/>
              </a:spcAft>
              <a:buNone/>
            </a:pPr>
            <a:r>
              <a:rPr b="1" lang="en-US" sz="1800" u="sng">
                <a:solidFill>
                  <a:schemeClr val="dk1"/>
                </a:solidFill>
                <a:latin typeface="Bookman Old Style"/>
                <a:ea typeface="Bookman Old Style"/>
                <a:cs typeface="Bookman Old Style"/>
                <a:sym typeface="Bookman Old Style"/>
                <a:hlinkClick r:id="rId4">
                  <a:extLst>
                    <a:ext uri="{A12FA001-AC4F-418D-AE19-62706E023703}">
                      <ahyp:hlinkClr val="tx"/>
                    </a:ext>
                  </a:extLst>
                </a:hlinkClick>
              </a:rPr>
              <a:t>https://docs.google.com/spreadsheets/d/1DKVzjWWHhMD_A0E3U-TJ5ypomVo8Vufg/edit?usp=sharing&amp;ouid=116064238907054497678&amp;rtpof=true&amp;sd=true</a:t>
            </a:r>
            <a:endParaRPr b="1" sz="1800">
              <a:solidFill>
                <a:schemeClr val="dk1"/>
              </a:solidFill>
              <a:latin typeface="Bookman Old Style"/>
              <a:ea typeface="Bookman Old Style"/>
              <a:cs typeface="Bookman Old Style"/>
              <a:sym typeface="Bookman Old Style"/>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3"/>
          <p:cNvSpPr txBox="1"/>
          <p:nvPr/>
        </p:nvSpPr>
        <p:spPr>
          <a:xfrm>
            <a:off x="396240" y="152400"/>
            <a:ext cx="585216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lt1"/>
                </a:solidFill>
                <a:latin typeface="Bookman Old Style"/>
                <a:ea typeface="Bookman Old Style"/>
                <a:cs typeface="Bookman Old Style"/>
                <a:sym typeface="Bookman Old Style"/>
              </a:rPr>
              <a:t>ABOUT PROJECT</a:t>
            </a:r>
            <a:endParaRPr b="1" sz="3200">
              <a:solidFill>
                <a:schemeClr val="lt1"/>
              </a:solidFill>
              <a:latin typeface="Bookman Old Style"/>
              <a:ea typeface="Bookman Old Style"/>
              <a:cs typeface="Bookman Old Style"/>
              <a:sym typeface="Bookman Old Style"/>
            </a:endParaRPr>
          </a:p>
        </p:txBody>
      </p:sp>
      <p:sp>
        <p:nvSpPr>
          <p:cNvPr id="269" name="Google Shape;269;p23"/>
          <p:cNvSpPr/>
          <p:nvPr/>
        </p:nvSpPr>
        <p:spPr>
          <a:xfrm>
            <a:off x="1" y="0"/>
            <a:ext cx="12192000" cy="737175"/>
          </a:xfrm>
          <a:prstGeom prst="rect">
            <a:avLst/>
          </a:prstGeom>
          <a:solidFill>
            <a:srgbClr val="30809C"/>
          </a:solidFill>
          <a:ln cap="flat" cmpd="sng" w="12700">
            <a:solidFill>
              <a:srgbClr val="4E413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270" name="Google Shape;270;p23"/>
          <p:cNvSpPr txBox="1"/>
          <p:nvPr/>
        </p:nvSpPr>
        <p:spPr>
          <a:xfrm>
            <a:off x="276225" y="168532"/>
            <a:ext cx="55245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lt1"/>
                </a:solidFill>
                <a:latin typeface="Bookman Old Style"/>
                <a:ea typeface="Bookman Old Style"/>
                <a:cs typeface="Bookman Old Style"/>
                <a:sym typeface="Bookman Old Style"/>
              </a:rPr>
              <a:t>3. ANALYZE DATA IMBALANCE</a:t>
            </a:r>
            <a:endParaRPr b="1" sz="2400">
              <a:solidFill>
                <a:schemeClr val="lt1"/>
              </a:solidFill>
              <a:latin typeface="Bookman Old Style"/>
              <a:ea typeface="Bookman Old Style"/>
              <a:cs typeface="Bookman Old Style"/>
              <a:sym typeface="Bookman Old Style"/>
            </a:endParaRPr>
          </a:p>
        </p:txBody>
      </p:sp>
      <p:sp>
        <p:nvSpPr>
          <p:cNvPr id="271" name="Google Shape;271;p23"/>
          <p:cNvSpPr txBox="1"/>
          <p:nvPr/>
        </p:nvSpPr>
        <p:spPr>
          <a:xfrm>
            <a:off x="464820" y="1167556"/>
            <a:ext cx="11567160" cy="4770537"/>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600"/>
              <a:buFont typeface="Arial"/>
              <a:buChar char="•"/>
            </a:pPr>
            <a:r>
              <a:rPr b="0" i="0" lang="en-US" sz="1600">
                <a:solidFill>
                  <a:schemeClr val="dk1"/>
                </a:solidFill>
                <a:latin typeface="Bookman Old Style"/>
                <a:ea typeface="Bookman Old Style"/>
                <a:cs typeface="Bookman Old Style"/>
                <a:sym typeface="Bookman Old Style"/>
              </a:rPr>
              <a:t>Detecting data imbalance is essential in many machine learning and data analysis tasks, as it can affect the performance and reliability of models. </a:t>
            </a:r>
            <a:endParaRPr/>
          </a:p>
          <a:p>
            <a:pPr indent="-285750" lvl="0" marL="285750" marR="0" rtl="0" algn="l">
              <a:spcBef>
                <a:spcPts val="0"/>
              </a:spcBef>
              <a:spcAft>
                <a:spcPts val="0"/>
              </a:spcAft>
              <a:buClr>
                <a:schemeClr val="dk1"/>
              </a:buClr>
              <a:buSzPts val="1600"/>
              <a:buFont typeface="Arial"/>
              <a:buChar char="•"/>
            </a:pPr>
            <a:r>
              <a:rPr b="0" i="0" lang="en-US" sz="1600">
                <a:solidFill>
                  <a:schemeClr val="dk1"/>
                </a:solidFill>
                <a:latin typeface="Bookman Old Style"/>
                <a:ea typeface="Bookman Old Style"/>
                <a:cs typeface="Bookman Old Style"/>
                <a:sym typeface="Bookman Old Style"/>
              </a:rPr>
              <a:t>To determine if there is data imbalance in the loan application dataset and calculate the ratio of data imbalance using Excel functions, follow these steps:</a:t>
            </a:r>
            <a:endParaRPr/>
          </a:p>
          <a:p>
            <a:pPr indent="-184150" lvl="0" marL="285750" marR="0" rtl="0" algn="l">
              <a:spcBef>
                <a:spcPts val="0"/>
              </a:spcBef>
              <a:spcAft>
                <a:spcPts val="0"/>
              </a:spcAft>
              <a:buClr>
                <a:schemeClr val="dk1"/>
              </a:buClr>
              <a:buSzPts val="1600"/>
              <a:buFont typeface="Arial"/>
              <a:buNone/>
            </a:pPr>
            <a:r>
              <a:t/>
            </a:r>
            <a:endParaRPr sz="1600">
              <a:solidFill>
                <a:schemeClr val="dk1"/>
              </a:solidFill>
              <a:latin typeface="Bookman Old Style"/>
              <a:ea typeface="Bookman Old Style"/>
              <a:cs typeface="Bookman Old Style"/>
              <a:sym typeface="Bookman Old Style"/>
            </a:endParaRPr>
          </a:p>
          <a:p>
            <a:pPr indent="0" lvl="0" marL="0" marR="0" rtl="0" algn="l">
              <a:spcBef>
                <a:spcPts val="0"/>
              </a:spcBef>
              <a:spcAft>
                <a:spcPts val="0"/>
              </a:spcAft>
              <a:buNone/>
            </a:pPr>
            <a:r>
              <a:rPr b="1" lang="en-US" sz="1600">
                <a:solidFill>
                  <a:schemeClr val="dk1"/>
                </a:solidFill>
                <a:latin typeface="Bookman Old Style"/>
                <a:ea typeface="Bookman Old Style"/>
                <a:cs typeface="Bookman Old Style"/>
                <a:sym typeface="Bookman Old Style"/>
              </a:rPr>
              <a:t>STEPS :-</a:t>
            </a:r>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Bookman Old Style"/>
                <a:ea typeface="Bookman Old Style"/>
                <a:cs typeface="Bookman Old Style"/>
                <a:sym typeface="Bookman Old Style"/>
              </a:rPr>
              <a:t>We will solve this problem using pivot table.</a:t>
            </a:r>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Bookman Old Style"/>
                <a:ea typeface="Bookman Old Style"/>
                <a:cs typeface="Bookman Old Style"/>
                <a:sym typeface="Bookman Old Style"/>
              </a:rPr>
              <a:t>Select the entire data present in a sheet.</a:t>
            </a:r>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Bookman Old Style"/>
                <a:ea typeface="Bookman Old Style"/>
                <a:cs typeface="Bookman Old Style"/>
                <a:sym typeface="Bookman Old Style"/>
              </a:rPr>
              <a:t>Now go to insert tab and insert pivot table, you will be redirected towards new sheet know on the left side of screen you can see all the columns of your data.</a:t>
            </a:r>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Bookman Old Style"/>
                <a:ea typeface="Bookman Old Style"/>
                <a:cs typeface="Bookman Old Style"/>
                <a:sym typeface="Bookman Old Style"/>
              </a:rPr>
              <a:t>Drag the “Target” column towards rows this will give you all the unique values present in target column.</a:t>
            </a:r>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Bookman Old Style"/>
                <a:ea typeface="Bookman Old Style"/>
                <a:cs typeface="Bookman Old Style"/>
                <a:sym typeface="Bookman Old Style"/>
              </a:rPr>
              <a:t>Now again select target column and drag it towards value this will give you the count of each variables present.</a:t>
            </a:r>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Bookman Old Style"/>
                <a:ea typeface="Bookman Old Style"/>
                <a:cs typeface="Bookman Old Style"/>
                <a:sym typeface="Bookman Old Style"/>
              </a:rPr>
              <a:t>Now calculate the ration of all the values present.</a:t>
            </a:r>
            <a:endParaRPr/>
          </a:p>
          <a:p>
            <a:pPr indent="-184150" lvl="0" marL="285750" marR="0" rtl="0" algn="l">
              <a:spcBef>
                <a:spcPts val="0"/>
              </a:spcBef>
              <a:spcAft>
                <a:spcPts val="0"/>
              </a:spcAft>
              <a:buClr>
                <a:schemeClr val="dk1"/>
              </a:buClr>
              <a:buSzPts val="1600"/>
              <a:buFont typeface="Arial"/>
              <a:buNone/>
            </a:pPr>
            <a:r>
              <a:t/>
            </a:r>
            <a:endParaRPr sz="1600">
              <a:solidFill>
                <a:schemeClr val="dk1"/>
              </a:solidFill>
              <a:latin typeface="Bookman Old Style"/>
              <a:ea typeface="Bookman Old Style"/>
              <a:cs typeface="Bookman Old Style"/>
              <a:sym typeface="Bookman Old Style"/>
            </a:endParaRPr>
          </a:p>
          <a:p>
            <a:pPr indent="0" lvl="0" marL="0" marR="0" rtl="0" algn="l">
              <a:spcBef>
                <a:spcPts val="0"/>
              </a:spcBef>
              <a:spcAft>
                <a:spcPts val="0"/>
              </a:spcAft>
              <a:buNone/>
            </a:pPr>
            <a:r>
              <a:rPr lang="en-US" sz="1600">
                <a:solidFill>
                  <a:schemeClr val="dk1"/>
                </a:solidFill>
                <a:latin typeface="Bookman Old Style"/>
                <a:ea typeface="Bookman Old Style"/>
                <a:cs typeface="Bookman Old Style"/>
                <a:sym typeface="Bookman Old Style"/>
              </a:rPr>
              <a:t>We see that we have :</a:t>
            </a:r>
            <a:endParaRPr/>
          </a:p>
          <a:p>
            <a:pPr indent="-285750" lvl="0" marL="285750" marR="0" rtl="0" algn="l">
              <a:spcBef>
                <a:spcPts val="0"/>
              </a:spcBef>
              <a:spcAft>
                <a:spcPts val="0"/>
              </a:spcAft>
              <a:buClr>
                <a:schemeClr val="dk1"/>
              </a:buClr>
              <a:buSzPts val="1600"/>
              <a:buFont typeface="Noto Sans Symbols"/>
              <a:buChar char="✔"/>
            </a:pPr>
            <a:r>
              <a:rPr lang="en-US" sz="1600">
                <a:solidFill>
                  <a:schemeClr val="dk1"/>
                </a:solidFill>
                <a:latin typeface="Bookman Old Style"/>
                <a:ea typeface="Bookman Old Style"/>
                <a:cs typeface="Bookman Old Style"/>
                <a:sym typeface="Bookman Old Style"/>
              </a:rPr>
              <a:t> ▪ 91% as loan re-payers </a:t>
            </a:r>
            <a:endParaRPr/>
          </a:p>
          <a:p>
            <a:pPr indent="-285750" lvl="0" marL="285750" marR="0" rtl="0" algn="l">
              <a:spcBef>
                <a:spcPts val="0"/>
              </a:spcBef>
              <a:spcAft>
                <a:spcPts val="0"/>
              </a:spcAft>
              <a:buClr>
                <a:schemeClr val="dk1"/>
              </a:buClr>
              <a:buSzPts val="1600"/>
              <a:buFont typeface="Noto Sans Symbols"/>
              <a:buChar char="✔"/>
            </a:pPr>
            <a:r>
              <a:rPr lang="en-US" sz="1600">
                <a:solidFill>
                  <a:schemeClr val="dk1"/>
                </a:solidFill>
                <a:latin typeface="Bookman Old Style"/>
                <a:ea typeface="Bookman Old Style"/>
                <a:cs typeface="Bookman Old Style"/>
                <a:sym typeface="Bookman Old Style"/>
              </a:rPr>
              <a:t> ▪ 9% as Defaulters </a:t>
            </a:r>
            <a:endParaRPr/>
          </a:p>
          <a:p>
            <a:pPr indent="0" lvl="0" marL="0" marR="0" rtl="0" algn="l">
              <a:spcBef>
                <a:spcPts val="0"/>
              </a:spcBef>
              <a:spcAft>
                <a:spcPts val="0"/>
              </a:spcAft>
              <a:buNone/>
            </a:pPr>
            <a:r>
              <a:rPr lang="en-US" sz="1600">
                <a:solidFill>
                  <a:schemeClr val="dk1"/>
                </a:solidFill>
                <a:latin typeface="Bookman Old Style"/>
                <a:ea typeface="Bookman Old Style"/>
                <a:cs typeface="Bookman Old Style"/>
                <a:sym typeface="Bookman Old Style"/>
              </a:rPr>
              <a:t>Which gives us a clear indication</a:t>
            </a:r>
            <a:endParaRPr/>
          </a:p>
          <a:p>
            <a:pPr indent="0" lvl="0" marL="0" marR="0" rtl="0" algn="l">
              <a:spcBef>
                <a:spcPts val="0"/>
              </a:spcBef>
              <a:spcAft>
                <a:spcPts val="0"/>
              </a:spcAft>
              <a:buNone/>
            </a:pPr>
            <a:r>
              <a:rPr lang="en-US" sz="1600">
                <a:solidFill>
                  <a:schemeClr val="dk1"/>
                </a:solidFill>
                <a:latin typeface="Bookman Old Style"/>
                <a:ea typeface="Bookman Old Style"/>
                <a:cs typeface="Bookman Old Style"/>
                <a:sym typeface="Bookman Old Style"/>
              </a:rPr>
              <a:t> that the data is highly imbalance.</a:t>
            </a:r>
            <a:endParaRPr sz="1800">
              <a:solidFill>
                <a:schemeClr val="dk1"/>
              </a:solidFill>
              <a:latin typeface="Bookman Old Style"/>
              <a:ea typeface="Bookman Old Style"/>
              <a:cs typeface="Bookman Old Style"/>
              <a:sym typeface="Bookman Old Style"/>
            </a:endParaRPr>
          </a:p>
        </p:txBody>
      </p:sp>
      <p:sp>
        <p:nvSpPr>
          <p:cNvPr id="272" name="Google Shape;272;p23"/>
          <p:cNvSpPr txBox="1"/>
          <p:nvPr/>
        </p:nvSpPr>
        <p:spPr>
          <a:xfrm>
            <a:off x="5943600" y="4619625"/>
            <a:ext cx="5972175"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Bookman Old Style"/>
                <a:ea typeface="Bookman Old Style"/>
                <a:cs typeface="Bookman Old Style"/>
                <a:sym typeface="Bookman Old Style"/>
              </a:rPr>
              <a:t>EXCEL LINK </a:t>
            </a:r>
            <a:endParaRPr/>
          </a:p>
          <a:p>
            <a:pPr indent="0" lvl="0" marL="0" marR="0" rtl="0" algn="l">
              <a:spcBef>
                <a:spcPts val="0"/>
              </a:spcBef>
              <a:spcAft>
                <a:spcPts val="0"/>
              </a:spcAft>
              <a:buNone/>
            </a:pPr>
            <a:r>
              <a:t/>
            </a:r>
            <a:endParaRPr sz="1800">
              <a:solidFill>
                <a:schemeClr val="dk1"/>
              </a:solidFill>
              <a:latin typeface="Avenir"/>
              <a:ea typeface="Avenir"/>
              <a:cs typeface="Avenir"/>
              <a:sym typeface="Avenir"/>
            </a:endParaRPr>
          </a:p>
          <a:p>
            <a:pPr indent="0" lvl="0" marL="0" marR="0" rtl="0" algn="l">
              <a:spcBef>
                <a:spcPts val="0"/>
              </a:spcBef>
              <a:spcAft>
                <a:spcPts val="0"/>
              </a:spcAft>
              <a:buNone/>
            </a:pPr>
            <a:r>
              <a:rPr lang="en-US" sz="1800" u="sng">
                <a:solidFill>
                  <a:schemeClr val="dk1"/>
                </a:solidFill>
                <a:latin typeface="Avenir"/>
                <a:ea typeface="Avenir"/>
                <a:cs typeface="Avenir"/>
                <a:sym typeface="Avenir"/>
                <a:hlinkClick r:id="rId3">
                  <a:extLst>
                    <a:ext uri="{A12FA001-AC4F-418D-AE19-62706E023703}">
                      <ahyp:hlinkClr val="tx"/>
                    </a:ext>
                  </a:extLst>
                </a:hlinkClick>
              </a:rPr>
              <a:t>https://docs.google.com/spreadsheets/d/1a4zDIIaJXAElnq6O6HySPxxLS2ozJE6M/edit?usp=sharing&amp;ouid=116064238907054497678&amp;rtpof=true&amp;sd=true</a:t>
            </a:r>
            <a:endParaRPr sz="1800">
              <a:solidFill>
                <a:schemeClr val="dk1"/>
              </a:solidFill>
              <a:latin typeface="Avenir"/>
              <a:ea typeface="Avenir"/>
              <a:cs typeface="Avenir"/>
              <a:sym typeface="Aveni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4"/>
          <p:cNvSpPr txBox="1"/>
          <p:nvPr/>
        </p:nvSpPr>
        <p:spPr>
          <a:xfrm>
            <a:off x="396240" y="152400"/>
            <a:ext cx="585216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lt1"/>
                </a:solidFill>
                <a:latin typeface="Bookman Old Style"/>
                <a:ea typeface="Bookman Old Style"/>
                <a:cs typeface="Bookman Old Style"/>
                <a:sym typeface="Bookman Old Style"/>
              </a:rPr>
              <a:t>ABOUT PROJECT</a:t>
            </a:r>
            <a:endParaRPr b="1" sz="3200">
              <a:solidFill>
                <a:schemeClr val="lt1"/>
              </a:solidFill>
              <a:latin typeface="Bookman Old Style"/>
              <a:ea typeface="Bookman Old Style"/>
              <a:cs typeface="Bookman Old Style"/>
              <a:sym typeface="Bookman Old Style"/>
            </a:endParaRPr>
          </a:p>
        </p:txBody>
      </p:sp>
      <p:sp>
        <p:nvSpPr>
          <p:cNvPr id="278" name="Google Shape;278;p24"/>
          <p:cNvSpPr txBox="1"/>
          <p:nvPr/>
        </p:nvSpPr>
        <p:spPr>
          <a:xfrm>
            <a:off x="203200" y="1158240"/>
            <a:ext cx="11785600" cy="1046440"/>
          </a:xfrm>
          <a:prstGeom prst="rect">
            <a:avLst/>
          </a:prstGeom>
          <a:noFill/>
          <a:ln>
            <a:noFill/>
          </a:ln>
        </p:spPr>
        <p:txBody>
          <a:bodyPr anchorCtr="0" anchor="t" bIns="45700" lIns="91425" spcFirstLastPara="1" rIns="91425" wrap="square" tIns="45700">
            <a:spAutoFit/>
          </a:bodyPr>
          <a:lstStyle/>
          <a:p>
            <a:pPr indent="-158750" lvl="0" marL="285750" marR="0" rtl="0" algn="l">
              <a:spcBef>
                <a:spcPts val="0"/>
              </a:spcBef>
              <a:spcAft>
                <a:spcPts val="0"/>
              </a:spcAft>
              <a:buClr>
                <a:schemeClr val="dk1"/>
              </a:buClr>
              <a:buSzPts val="2000"/>
              <a:buFont typeface="Arial"/>
              <a:buNone/>
            </a:pPr>
            <a:r>
              <a:t/>
            </a:r>
            <a:endParaRPr b="0" i="0" sz="2000">
              <a:solidFill>
                <a:schemeClr val="dk1"/>
              </a:solidFill>
              <a:latin typeface="Libre Baskerville"/>
              <a:ea typeface="Libre Baskerville"/>
              <a:cs typeface="Libre Baskerville"/>
              <a:sym typeface="Libre Baskerville"/>
            </a:endParaRPr>
          </a:p>
          <a:p>
            <a:pPr indent="0" lvl="0" marL="0" marR="0" rtl="0" algn="l">
              <a:spcBef>
                <a:spcPts val="0"/>
              </a:spcBef>
              <a:spcAft>
                <a:spcPts val="0"/>
              </a:spcAft>
              <a:buNone/>
            </a:pPr>
            <a:br>
              <a:rPr lang="en-US" sz="2400">
                <a:solidFill>
                  <a:schemeClr val="dk1"/>
                </a:solidFill>
                <a:latin typeface="Libre Baskerville"/>
                <a:ea typeface="Libre Baskerville"/>
                <a:cs typeface="Libre Baskerville"/>
                <a:sym typeface="Libre Baskerville"/>
              </a:rPr>
            </a:br>
            <a:r>
              <a:rPr lang="en-US" sz="1800">
                <a:solidFill>
                  <a:schemeClr val="dk1"/>
                </a:solidFill>
                <a:latin typeface="Avenir"/>
                <a:ea typeface="Avenir"/>
                <a:cs typeface="Avenir"/>
                <a:sym typeface="Avenir"/>
              </a:rPr>
              <a:t> </a:t>
            </a:r>
            <a:endParaRPr sz="1800">
              <a:solidFill>
                <a:schemeClr val="dk1"/>
              </a:solidFill>
              <a:latin typeface="Avenir"/>
              <a:ea typeface="Avenir"/>
              <a:cs typeface="Avenir"/>
              <a:sym typeface="Avenir"/>
            </a:endParaRPr>
          </a:p>
        </p:txBody>
      </p:sp>
      <p:pic>
        <p:nvPicPr>
          <p:cNvPr id="279" name="Google Shape;279;p24"/>
          <p:cNvPicPr preferRelativeResize="0"/>
          <p:nvPr/>
        </p:nvPicPr>
        <p:blipFill rotWithShape="1">
          <a:blip r:embed="rId3">
            <a:alphaModFix/>
          </a:blip>
          <a:srcRect b="0" l="0" r="0" t="0"/>
          <a:stretch/>
        </p:blipFill>
        <p:spPr>
          <a:xfrm>
            <a:off x="0" y="0"/>
            <a:ext cx="12125325" cy="68580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25"/>
          <p:cNvSpPr/>
          <p:nvPr/>
        </p:nvSpPr>
        <p:spPr>
          <a:xfrm>
            <a:off x="0" y="-1"/>
            <a:ext cx="12192000" cy="952501"/>
          </a:xfrm>
          <a:prstGeom prst="rect">
            <a:avLst/>
          </a:prstGeom>
          <a:solidFill>
            <a:srgbClr val="217187"/>
          </a:solidFill>
          <a:ln cap="flat" cmpd="sng" w="12700">
            <a:solidFill>
              <a:srgbClr val="4E413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285" name="Google Shape;285;p25"/>
          <p:cNvSpPr txBox="1"/>
          <p:nvPr/>
        </p:nvSpPr>
        <p:spPr>
          <a:xfrm>
            <a:off x="266700" y="152400"/>
            <a:ext cx="1171575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400">
                <a:solidFill>
                  <a:schemeClr val="lt1"/>
                </a:solidFill>
                <a:latin typeface="Bookman Old Style"/>
                <a:ea typeface="Bookman Old Style"/>
                <a:cs typeface="Bookman Old Style"/>
                <a:sym typeface="Bookman Old Style"/>
              </a:rPr>
              <a:t>4. Perform Univariate, Segmented Univariate, and Bivariate Analysis</a:t>
            </a:r>
            <a:endParaRPr sz="1800">
              <a:solidFill>
                <a:schemeClr val="lt1"/>
              </a:solidFill>
              <a:latin typeface="Bookman Old Style"/>
              <a:ea typeface="Bookman Old Style"/>
              <a:cs typeface="Bookman Old Style"/>
              <a:sym typeface="Bookman Old Style"/>
            </a:endParaRPr>
          </a:p>
        </p:txBody>
      </p:sp>
      <p:sp>
        <p:nvSpPr>
          <p:cNvPr id="286" name="Google Shape;286;p25"/>
          <p:cNvSpPr txBox="1"/>
          <p:nvPr/>
        </p:nvSpPr>
        <p:spPr>
          <a:xfrm>
            <a:off x="266700" y="1213805"/>
            <a:ext cx="11523396" cy="3693319"/>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Bookman Old Style"/>
                <a:ea typeface="Bookman Old Style"/>
                <a:cs typeface="Bookman Old Style"/>
                <a:sym typeface="Bookman Old Style"/>
              </a:rPr>
              <a:t>Univariate analysis looks at a single variable in isolation, segmented univariate analysis examines a single variable across different subgroups, and bivariate analysis studies the relationship between two variables.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Bookman Old Style"/>
                <a:ea typeface="Bookman Old Style"/>
                <a:cs typeface="Bookman Old Style"/>
                <a:sym typeface="Bookman Old Style"/>
              </a:rPr>
              <a:t>The choice of analysis technique depends on the research questions and objectives, as well as the nature of the data being analyzed.</a:t>
            </a:r>
            <a:endParaRPr/>
          </a:p>
          <a:p>
            <a:pPr indent="-285750" lvl="0" marL="285750" marR="0" rtl="0" algn="l">
              <a:spcBef>
                <a:spcPts val="0"/>
              </a:spcBef>
              <a:spcAft>
                <a:spcPts val="0"/>
              </a:spcAft>
              <a:buClr>
                <a:schemeClr val="dk1"/>
              </a:buClr>
              <a:buSzPts val="1800"/>
              <a:buFont typeface="Arial"/>
              <a:buChar char="•"/>
            </a:pPr>
            <a:r>
              <a:rPr b="1" lang="en-US" sz="1800">
                <a:solidFill>
                  <a:schemeClr val="dk1"/>
                </a:solidFill>
                <a:latin typeface="Bookman Old Style"/>
                <a:ea typeface="Bookman Old Style"/>
                <a:cs typeface="Bookman Old Style"/>
                <a:sym typeface="Bookman Old Style"/>
              </a:rPr>
              <a:t> </a:t>
            </a:r>
            <a:r>
              <a:rPr lang="en-US" sz="1800">
                <a:solidFill>
                  <a:schemeClr val="dk1"/>
                </a:solidFill>
                <a:latin typeface="Bookman Old Style"/>
                <a:ea typeface="Bookman Old Style"/>
                <a:cs typeface="Bookman Old Style"/>
                <a:sym typeface="Bookman Old Style"/>
              </a:rPr>
              <a:t>To gain insights into the driving factors of loan default, it is important to conduct various analyses on consumer and loan attributes.</a:t>
            </a:r>
            <a:endParaRPr sz="1800">
              <a:solidFill>
                <a:schemeClr val="dk1"/>
              </a:solidFill>
              <a:latin typeface="Bookman Old Style"/>
              <a:ea typeface="Bookman Old Style"/>
              <a:cs typeface="Bookman Old Style"/>
              <a:sym typeface="Bookman Old Style"/>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Bookman Old Style"/>
                <a:ea typeface="Bookman Old Style"/>
                <a:cs typeface="Bookman Old Style"/>
                <a:sym typeface="Bookman Old Style"/>
              </a:rPr>
              <a:t>In the given dataset there are various columns where we can use these analysis and create different charts explaining everything in details.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Bookman Old Style"/>
                <a:ea typeface="Bookman Old Style"/>
                <a:cs typeface="Bookman Old Style"/>
                <a:sym typeface="Bookman Old Style"/>
              </a:rPr>
              <a:t>Create stacked bar charts or grouped bar charts to compare variable distributions across different scenarios. </a:t>
            </a:r>
            <a:endParaRPr sz="1800">
              <a:solidFill>
                <a:schemeClr val="dk1"/>
              </a:solidFill>
              <a:latin typeface="Bookman Old Style"/>
              <a:ea typeface="Bookman Old Style"/>
              <a:cs typeface="Bookman Old Style"/>
              <a:sym typeface="Bookman Old Style"/>
            </a:endParaRPr>
          </a:p>
          <a:p>
            <a:pPr indent="0" lvl="0" marL="0" marR="0" rtl="0" algn="l">
              <a:spcBef>
                <a:spcPts val="0"/>
              </a:spcBef>
              <a:spcAft>
                <a:spcPts val="0"/>
              </a:spcAft>
              <a:buNone/>
            </a:pPr>
            <a:r>
              <a:t/>
            </a:r>
            <a:endParaRPr sz="1800">
              <a:solidFill>
                <a:schemeClr val="dk1"/>
              </a:solidFill>
              <a:latin typeface="Avenir"/>
              <a:ea typeface="Avenir"/>
              <a:cs typeface="Avenir"/>
              <a:sym typeface="Avenir"/>
            </a:endParaRPr>
          </a:p>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87" name="Google Shape;287;p25"/>
          <p:cNvSpPr txBox="1"/>
          <p:nvPr/>
        </p:nvSpPr>
        <p:spPr>
          <a:xfrm>
            <a:off x="334302" y="4845776"/>
            <a:ext cx="11523396"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venir"/>
                <a:ea typeface="Avenir"/>
                <a:cs typeface="Avenir"/>
                <a:sym typeface="Avenir"/>
              </a:rPr>
              <a:t>Excel Link :-</a:t>
            </a:r>
            <a:endParaRPr/>
          </a:p>
          <a:p>
            <a:pPr indent="0" lvl="0" marL="0" marR="0" rtl="0" algn="l">
              <a:spcBef>
                <a:spcPts val="0"/>
              </a:spcBef>
              <a:spcAft>
                <a:spcPts val="0"/>
              </a:spcAft>
              <a:buNone/>
            </a:pPr>
            <a:r>
              <a:t/>
            </a:r>
            <a:endParaRPr sz="1800">
              <a:solidFill>
                <a:schemeClr val="dk1"/>
              </a:solidFill>
              <a:latin typeface="Avenir"/>
              <a:ea typeface="Avenir"/>
              <a:cs typeface="Avenir"/>
              <a:sym typeface="Avenir"/>
            </a:endParaRPr>
          </a:p>
          <a:p>
            <a:pPr indent="0" lvl="0" marL="0" marR="0" rtl="0" algn="l">
              <a:spcBef>
                <a:spcPts val="0"/>
              </a:spcBef>
              <a:spcAft>
                <a:spcPts val="0"/>
              </a:spcAft>
              <a:buNone/>
            </a:pPr>
            <a:r>
              <a:rPr lang="en-US" sz="1800" u="sng">
                <a:solidFill>
                  <a:schemeClr val="dk1"/>
                </a:solidFill>
                <a:latin typeface="Avenir"/>
                <a:ea typeface="Avenir"/>
                <a:cs typeface="Avenir"/>
                <a:sym typeface="Avenir"/>
                <a:hlinkClick r:id="rId3">
                  <a:extLst>
                    <a:ext uri="{A12FA001-AC4F-418D-AE19-62706E023703}">
                      <ahyp:hlinkClr val="tx"/>
                    </a:ext>
                  </a:extLst>
                </a:hlinkClick>
              </a:rPr>
              <a:t>https://docs.google.com/spreadsheets/d/1TgviN0h2LhKeghjo34bpYaFe0vxNFmCv/edit?usp=sharing&amp;ouid=116064238907054497678&amp;rtpof=true&amp;sd=true</a:t>
            </a:r>
            <a:endParaRPr sz="1800">
              <a:solidFill>
                <a:schemeClr val="dk1"/>
              </a:solidFill>
              <a:latin typeface="Avenir"/>
              <a:ea typeface="Avenir"/>
              <a:cs typeface="Avenir"/>
              <a:sym typeface="Aveni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pic>
        <p:nvPicPr>
          <p:cNvPr id="292" name="Google Shape;292;p26"/>
          <p:cNvPicPr preferRelativeResize="0"/>
          <p:nvPr/>
        </p:nvPicPr>
        <p:blipFill rotWithShape="1">
          <a:blip r:embed="rId3">
            <a:alphaModFix/>
          </a:blip>
          <a:srcRect b="0" l="0" r="0" t="0"/>
          <a:stretch/>
        </p:blipFill>
        <p:spPr>
          <a:xfrm>
            <a:off x="812800" y="207038"/>
            <a:ext cx="10769600" cy="6443923"/>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pic>
        <p:nvPicPr>
          <p:cNvPr id="297" name="Google Shape;297;p27"/>
          <p:cNvPicPr preferRelativeResize="0"/>
          <p:nvPr/>
        </p:nvPicPr>
        <p:blipFill rotWithShape="1">
          <a:blip r:embed="rId3">
            <a:alphaModFix/>
          </a:blip>
          <a:srcRect b="0" l="0" r="0" t="0"/>
          <a:stretch/>
        </p:blipFill>
        <p:spPr>
          <a:xfrm>
            <a:off x="454661" y="289403"/>
            <a:ext cx="11556372" cy="5796437"/>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pic>
        <p:nvPicPr>
          <p:cNvPr id="302" name="Google Shape;302;p28"/>
          <p:cNvPicPr preferRelativeResize="0"/>
          <p:nvPr/>
        </p:nvPicPr>
        <p:blipFill rotWithShape="1">
          <a:blip r:embed="rId3">
            <a:alphaModFix/>
          </a:blip>
          <a:srcRect b="0" l="0" r="0" t="0"/>
          <a:stretch/>
        </p:blipFill>
        <p:spPr>
          <a:xfrm>
            <a:off x="220798" y="168193"/>
            <a:ext cx="11724165" cy="6489782"/>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pic>
        <p:nvPicPr>
          <p:cNvPr id="307" name="Google Shape;307;p29"/>
          <p:cNvPicPr preferRelativeResize="0"/>
          <p:nvPr/>
        </p:nvPicPr>
        <p:blipFill rotWithShape="1">
          <a:blip r:embed="rId3">
            <a:alphaModFix/>
          </a:blip>
          <a:srcRect b="0" l="0" r="0" t="0"/>
          <a:stretch/>
        </p:blipFill>
        <p:spPr>
          <a:xfrm>
            <a:off x="430916" y="314960"/>
            <a:ext cx="11535023" cy="597408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17187"/>
        </a:solidFill>
      </p:bgPr>
    </p:bg>
    <p:spTree>
      <p:nvGrpSpPr>
        <p:cNvPr id="99" name="Shape 99"/>
        <p:cNvGrpSpPr/>
        <p:nvPr/>
      </p:nvGrpSpPr>
      <p:grpSpPr>
        <a:xfrm>
          <a:off x="0" y="0"/>
          <a:ext cx="0" cy="0"/>
          <a:chOff x="0" y="0"/>
          <a:chExt cx="0" cy="0"/>
        </a:xfrm>
      </p:grpSpPr>
      <p:grpSp>
        <p:nvGrpSpPr>
          <p:cNvPr id="100" name="Google Shape;100;p3"/>
          <p:cNvGrpSpPr/>
          <p:nvPr/>
        </p:nvGrpSpPr>
        <p:grpSpPr>
          <a:xfrm>
            <a:off x="0" y="1856799"/>
            <a:ext cx="12192000" cy="3855601"/>
            <a:chOff x="0" y="993199"/>
            <a:chExt cx="12192000" cy="3855601"/>
          </a:xfrm>
        </p:grpSpPr>
        <p:sp>
          <p:nvSpPr>
            <p:cNvPr id="101" name="Google Shape;101;p3"/>
            <p:cNvSpPr/>
            <p:nvPr/>
          </p:nvSpPr>
          <p:spPr>
            <a:xfrm>
              <a:off x="0" y="993199"/>
              <a:ext cx="12192000" cy="702000"/>
            </a:xfrm>
            <a:prstGeom prst="roundRect">
              <a:avLst>
                <a:gd fmla="val 16667" name="adj"/>
              </a:avLst>
            </a:prstGeom>
            <a:gradFill>
              <a:gsLst>
                <a:gs pos="0">
                  <a:srgbClr val="C0A78C"/>
                </a:gs>
                <a:gs pos="50000">
                  <a:srgbClr val="BC9C7A"/>
                </a:gs>
                <a:gs pos="100000">
                  <a:srgbClr val="A88966"/>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txBox="1"/>
            <p:nvPr/>
          </p:nvSpPr>
          <p:spPr>
            <a:xfrm>
              <a:off x="34269" y="1027468"/>
              <a:ext cx="12123462" cy="633462"/>
            </a:xfrm>
            <a:prstGeom prst="rect">
              <a:avLst/>
            </a:prstGeom>
            <a:noFill/>
            <a:ln>
              <a:noFill/>
            </a:ln>
          </p:spPr>
          <p:txBody>
            <a:bodyPr anchorCtr="0" anchor="ctr" bIns="114300" lIns="114300" spcFirstLastPara="1" rIns="114300" wrap="square" tIns="114300">
              <a:noAutofit/>
            </a:bodyPr>
            <a:lstStyle/>
            <a:p>
              <a:pPr indent="0" lvl="0" marL="0" marR="0" rtl="0" algn="l">
                <a:lnSpc>
                  <a:spcPct val="90000"/>
                </a:lnSpc>
                <a:spcBef>
                  <a:spcPts val="0"/>
                </a:spcBef>
                <a:spcAft>
                  <a:spcPts val="0"/>
                </a:spcAft>
                <a:buNone/>
              </a:pPr>
              <a:r>
                <a:rPr b="1" i="0" lang="en-US" sz="3000">
                  <a:solidFill>
                    <a:schemeClr val="lt1"/>
                  </a:solidFill>
                  <a:latin typeface="Avenir"/>
                  <a:ea typeface="Avenir"/>
                  <a:cs typeface="Avenir"/>
                  <a:sym typeface="Avenir"/>
                </a:rPr>
                <a:t>Identify Missing Data and Deal with it Appropriately</a:t>
              </a:r>
              <a:endParaRPr sz="3000">
                <a:solidFill>
                  <a:schemeClr val="lt1"/>
                </a:solidFill>
                <a:latin typeface="Avenir"/>
                <a:ea typeface="Avenir"/>
                <a:cs typeface="Avenir"/>
                <a:sym typeface="Avenir"/>
              </a:endParaRPr>
            </a:p>
          </p:txBody>
        </p:sp>
        <p:sp>
          <p:nvSpPr>
            <p:cNvPr id="103" name="Google Shape;103;p3"/>
            <p:cNvSpPr/>
            <p:nvPr/>
          </p:nvSpPr>
          <p:spPr>
            <a:xfrm>
              <a:off x="0" y="1781599"/>
              <a:ext cx="12192000" cy="702000"/>
            </a:xfrm>
            <a:prstGeom prst="roundRect">
              <a:avLst>
                <a:gd fmla="val 16667" name="adj"/>
              </a:avLst>
            </a:prstGeom>
            <a:gradFill>
              <a:gsLst>
                <a:gs pos="0">
                  <a:srgbClr val="C0A78C"/>
                </a:gs>
                <a:gs pos="50000">
                  <a:srgbClr val="BC9C7A"/>
                </a:gs>
                <a:gs pos="100000">
                  <a:srgbClr val="A88966"/>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
            <p:cNvSpPr txBox="1"/>
            <p:nvPr/>
          </p:nvSpPr>
          <p:spPr>
            <a:xfrm>
              <a:off x="34269" y="1815868"/>
              <a:ext cx="12123462" cy="633462"/>
            </a:xfrm>
            <a:prstGeom prst="rect">
              <a:avLst/>
            </a:prstGeom>
            <a:noFill/>
            <a:ln>
              <a:noFill/>
            </a:ln>
          </p:spPr>
          <p:txBody>
            <a:bodyPr anchorCtr="0" anchor="ctr" bIns="114300" lIns="114300" spcFirstLastPara="1" rIns="114300" wrap="square" tIns="114300">
              <a:noAutofit/>
            </a:bodyPr>
            <a:lstStyle/>
            <a:p>
              <a:pPr indent="0" lvl="0" marL="0" marR="0" rtl="0" algn="l">
                <a:lnSpc>
                  <a:spcPct val="90000"/>
                </a:lnSpc>
                <a:spcBef>
                  <a:spcPts val="0"/>
                </a:spcBef>
                <a:spcAft>
                  <a:spcPts val="0"/>
                </a:spcAft>
                <a:buNone/>
              </a:pPr>
              <a:r>
                <a:rPr b="1" i="0" lang="en-US" sz="3000">
                  <a:solidFill>
                    <a:schemeClr val="lt1"/>
                  </a:solidFill>
                  <a:latin typeface="Avenir"/>
                  <a:ea typeface="Avenir"/>
                  <a:cs typeface="Avenir"/>
                  <a:sym typeface="Avenir"/>
                </a:rPr>
                <a:t>Identify Outliers in the Dataset</a:t>
              </a:r>
              <a:endParaRPr sz="3000">
                <a:solidFill>
                  <a:schemeClr val="lt1"/>
                </a:solidFill>
                <a:latin typeface="Avenir"/>
                <a:ea typeface="Avenir"/>
                <a:cs typeface="Avenir"/>
                <a:sym typeface="Avenir"/>
              </a:endParaRPr>
            </a:p>
          </p:txBody>
        </p:sp>
        <p:sp>
          <p:nvSpPr>
            <p:cNvPr id="105" name="Google Shape;105;p3"/>
            <p:cNvSpPr/>
            <p:nvPr/>
          </p:nvSpPr>
          <p:spPr>
            <a:xfrm>
              <a:off x="0" y="2570000"/>
              <a:ext cx="12192000" cy="702000"/>
            </a:xfrm>
            <a:prstGeom prst="roundRect">
              <a:avLst>
                <a:gd fmla="val 16667" name="adj"/>
              </a:avLst>
            </a:prstGeom>
            <a:gradFill>
              <a:gsLst>
                <a:gs pos="0">
                  <a:srgbClr val="C0A78C"/>
                </a:gs>
                <a:gs pos="50000">
                  <a:srgbClr val="BC9C7A"/>
                </a:gs>
                <a:gs pos="100000">
                  <a:srgbClr val="A88966"/>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txBox="1"/>
            <p:nvPr/>
          </p:nvSpPr>
          <p:spPr>
            <a:xfrm>
              <a:off x="34269" y="2604269"/>
              <a:ext cx="12123462" cy="633462"/>
            </a:xfrm>
            <a:prstGeom prst="rect">
              <a:avLst/>
            </a:prstGeom>
            <a:noFill/>
            <a:ln>
              <a:noFill/>
            </a:ln>
          </p:spPr>
          <p:txBody>
            <a:bodyPr anchorCtr="0" anchor="ctr" bIns="114300" lIns="114300" spcFirstLastPara="1" rIns="114300" wrap="square" tIns="114300">
              <a:noAutofit/>
            </a:bodyPr>
            <a:lstStyle/>
            <a:p>
              <a:pPr indent="0" lvl="0" marL="0" marR="0" rtl="0" algn="l">
                <a:lnSpc>
                  <a:spcPct val="90000"/>
                </a:lnSpc>
                <a:spcBef>
                  <a:spcPts val="0"/>
                </a:spcBef>
                <a:spcAft>
                  <a:spcPts val="0"/>
                </a:spcAft>
                <a:buNone/>
              </a:pPr>
              <a:r>
                <a:rPr b="1" i="0" lang="en-US" sz="3000">
                  <a:solidFill>
                    <a:schemeClr val="lt1"/>
                  </a:solidFill>
                  <a:latin typeface="Avenir"/>
                  <a:ea typeface="Avenir"/>
                  <a:cs typeface="Avenir"/>
                  <a:sym typeface="Avenir"/>
                </a:rPr>
                <a:t>Analyze Data Imbalance</a:t>
              </a:r>
              <a:endParaRPr sz="3000">
                <a:solidFill>
                  <a:schemeClr val="lt1"/>
                </a:solidFill>
                <a:latin typeface="Avenir"/>
                <a:ea typeface="Avenir"/>
                <a:cs typeface="Avenir"/>
                <a:sym typeface="Avenir"/>
              </a:endParaRPr>
            </a:p>
          </p:txBody>
        </p:sp>
        <p:sp>
          <p:nvSpPr>
            <p:cNvPr id="107" name="Google Shape;107;p3"/>
            <p:cNvSpPr/>
            <p:nvPr/>
          </p:nvSpPr>
          <p:spPr>
            <a:xfrm>
              <a:off x="0" y="3358400"/>
              <a:ext cx="12192000" cy="702000"/>
            </a:xfrm>
            <a:prstGeom prst="roundRect">
              <a:avLst>
                <a:gd fmla="val 16667" name="adj"/>
              </a:avLst>
            </a:prstGeom>
            <a:gradFill>
              <a:gsLst>
                <a:gs pos="0">
                  <a:srgbClr val="C0A78C"/>
                </a:gs>
                <a:gs pos="50000">
                  <a:srgbClr val="BC9C7A"/>
                </a:gs>
                <a:gs pos="100000">
                  <a:srgbClr val="A88966"/>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txBox="1"/>
            <p:nvPr/>
          </p:nvSpPr>
          <p:spPr>
            <a:xfrm>
              <a:off x="34269" y="3392669"/>
              <a:ext cx="12123462" cy="633462"/>
            </a:xfrm>
            <a:prstGeom prst="rect">
              <a:avLst/>
            </a:prstGeom>
            <a:noFill/>
            <a:ln>
              <a:noFill/>
            </a:ln>
          </p:spPr>
          <p:txBody>
            <a:bodyPr anchorCtr="0" anchor="ctr" bIns="114300" lIns="114300" spcFirstLastPara="1" rIns="114300" wrap="square" tIns="114300">
              <a:noAutofit/>
            </a:bodyPr>
            <a:lstStyle/>
            <a:p>
              <a:pPr indent="0" lvl="0" marL="0" marR="0" rtl="0" algn="l">
                <a:lnSpc>
                  <a:spcPct val="90000"/>
                </a:lnSpc>
                <a:spcBef>
                  <a:spcPts val="0"/>
                </a:spcBef>
                <a:spcAft>
                  <a:spcPts val="0"/>
                </a:spcAft>
                <a:buNone/>
              </a:pPr>
              <a:r>
                <a:rPr b="1" i="0" lang="en-US" sz="3000">
                  <a:solidFill>
                    <a:schemeClr val="lt1"/>
                  </a:solidFill>
                  <a:latin typeface="Avenir"/>
                  <a:ea typeface="Avenir"/>
                  <a:cs typeface="Avenir"/>
                  <a:sym typeface="Avenir"/>
                </a:rPr>
                <a:t>Perform Univariate, Segmented Univariate, and Bivariate Analysis</a:t>
              </a:r>
              <a:endParaRPr sz="3000">
                <a:solidFill>
                  <a:schemeClr val="lt1"/>
                </a:solidFill>
                <a:latin typeface="Avenir"/>
                <a:ea typeface="Avenir"/>
                <a:cs typeface="Avenir"/>
                <a:sym typeface="Avenir"/>
              </a:endParaRPr>
            </a:p>
          </p:txBody>
        </p:sp>
        <p:sp>
          <p:nvSpPr>
            <p:cNvPr id="109" name="Google Shape;109;p3"/>
            <p:cNvSpPr/>
            <p:nvPr/>
          </p:nvSpPr>
          <p:spPr>
            <a:xfrm>
              <a:off x="0" y="4146800"/>
              <a:ext cx="12192000" cy="702000"/>
            </a:xfrm>
            <a:prstGeom prst="roundRect">
              <a:avLst>
                <a:gd fmla="val 16667" name="adj"/>
              </a:avLst>
            </a:prstGeom>
            <a:gradFill>
              <a:gsLst>
                <a:gs pos="0">
                  <a:srgbClr val="C0A78C"/>
                </a:gs>
                <a:gs pos="50000">
                  <a:srgbClr val="BC9C7A"/>
                </a:gs>
                <a:gs pos="100000">
                  <a:srgbClr val="A88966"/>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
            <p:cNvSpPr txBox="1"/>
            <p:nvPr/>
          </p:nvSpPr>
          <p:spPr>
            <a:xfrm>
              <a:off x="34269" y="4181069"/>
              <a:ext cx="12123462" cy="633462"/>
            </a:xfrm>
            <a:prstGeom prst="rect">
              <a:avLst/>
            </a:prstGeom>
            <a:noFill/>
            <a:ln>
              <a:noFill/>
            </a:ln>
          </p:spPr>
          <p:txBody>
            <a:bodyPr anchorCtr="0" anchor="ctr" bIns="114300" lIns="114300" spcFirstLastPara="1" rIns="114300" wrap="square" tIns="114300">
              <a:noAutofit/>
            </a:bodyPr>
            <a:lstStyle/>
            <a:p>
              <a:pPr indent="0" lvl="0" marL="0" marR="0" rtl="0" algn="l">
                <a:lnSpc>
                  <a:spcPct val="90000"/>
                </a:lnSpc>
                <a:spcBef>
                  <a:spcPts val="0"/>
                </a:spcBef>
                <a:spcAft>
                  <a:spcPts val="0"/>
                </a:spcAft>
                <a:buNone/>
              </a:pPr>
              <a:r>
                <a:rPr b="1" i="0" lang="en-US" sz="3000">
                  <a:solidFill>
                    <a:schemeClr val="lt1"/>
                  </a:solidFill>
                  <a:latin typeface="Avenir"/>
                  <a:ea typeface="Avenir"/>
                  <a:cs typeface="Avenir"/>
                  <a:sym typeface="Avenir"/>
                </a:rPr>
                <a:t>Identify Top Correlations for Different Scenarios</a:t>
              </a:r>
              <a:endParaRPr sz="3000">
                <a:solidFill>
                  <a:schemeClr val="lt1"/>
                </a:solidFill>
                <a:latin typeface="Avenir"/>
                <a:ea typeface="Avenir"/>
                <a:cs typeface="Avenir"/>
                <a:sym typeface="Avenir"/>
              </a:endParaRPr>
            </a:p>
          </p:txBody>
        </p:sp>
      </p:grpSp>
      <p:sp>
        <p:nvSpPr>
          <p:cNvPr id="111" name="Google Shape;111;p3"/>
          <p:cNvSpPr txBox="1"/>
          <p:nvPr/>
        </p:nvSpPr>
        <p:spPr>
          <a:xfrm>
            <a:off x="405765" y="419569"/>
            <a:ext cx="585216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chemeClr val="lt1"/>
                </a:solidFill>
                <a:latin typeface="Bookman Old Style"/>
                <a:ea typeface="Bookman Old Style"/>
                <a:cs typeface="Bookman Old Style"/>
                <a:sym typeface="Bookman Old Style"/>
              </a:rPr>
              <a:t>TASK GIVEN</a:t>
            </a:r>
            <a:endParaRPr b="1" sz="3600">
              <a:solidFill>
                <a:schemeClr val="lt1"/>
              </a:solidFill>
              <a:latin typeface="Bookman Old Style"/>
              <a:ea typeface="Bookman Old Style"/>
              <a:cs typeface="Bookman Old Style"/>
              <a:sym typeface="Bookman Old Style"/>
            </a:endParaRPr>
          </a:p>
        </p:txBody>
      </p:sp>
      <p:sp>
        <p:nvSpPr>
          <p:cNvPr id="112" name="Google Shape;112;p3"/>
          <p:cNvSpPr txBox="1"/>
          <p:nvPr/>
        </p:nvSpPr>
        <p:spPr>
          <a:xfrm>
            <a:off x="203200" y="1158240"/>
            <a:ext cx="11785600" cy="1046440"/>
          </a:xfrm>
          <a:prstGeom prst="rect">
            <a:avLst/>
          </a:prstGeom>
          <a:noFill/>
          <a:ln>
            <a:noFill/>
          </a:ln>
        </p:spPr>
        <p:txBody>
          <a:bodyPr anchorCtr="0" anchor="t" bIns="45700" lIns="91425" spcFirstLastPara="1" rIns="91425" wrap="square" tIns="45700">
            <a:spAutoFit/>
          </a:bodyPr>
          <a:lstStyle/>
          <a:p>
            <a:pPr indent="-158750" lvl="0" marL="285750" marR="0" rtl="0" algn="l">
              <a:spcBef>
                <a:spcPts val="0"/>
              </a:spcBef>
              <a:spcAft>
                <a:spcPts val="0"/>
              </a:spcAft>
              <a:buClr>
                <a:schemeClr val="dk1"/>
              </a:buClr>
              <a:buSzPts val="2000"/>
              <a:buFont typeface="Arial"/>
              <a:buNone/>
            </a:pPr>
            <a:r>
              <a:t/>
            </a:r>
            <a:endParaRPr b="0" i="0" sz="2000">
              <a:solidFill>
                <a:schemeClr val="dk1"/>
              </a:solidFill>
              <a:latin typeface="Libre Baskerville"/>
              <a:ea typeface="Libre Baskerville"/>
              <a:cs typeface="Libre Baskerville"/>
              <a:sym typeface="Libre Baskerville"/>
            </a:endParaRPr>
          </a:p>
          <a:p>
            <a:pPr indent="0" lvl="0" marL="0" marR="0" rtl="0" algn="l">
              <a:spcBef>
                <a:spcPts val="0"/>
              </a:spcBef>
              <a:spcAft>
                <a:spcPts val="0"/>
              </a:spcAft>
              <a:buNone/>
            </a:pPr>
            <a:br>
              <a:rPr lang="en-US" sz="2400">
                <a:solidFill>
                  <a:schemeClr val="dk1"/>
                </a:solidFill>
                <a:latin typeface="Libre Baskerville"/>
                <a:ea typeface="Libre Baskerville"/>
                <a:cs typeface="Libre Baskerville"/>
                <a:sym typeface="Libre Baskerville"/>
              </a:rPr>
            </a:br>
            <a:r>
              <a:rPr lang="en-US" sz="1800">
                <a:solidFill>
                  <a:schemeClr val="dk1"/>
                </a:solidFill>
                <a:latin typeface="Avenir"/>
                <a:ea typeface="Avenir"/>
                <a:cs typeface="Avenir"/>
                <a:sym typeface="Avenir"/>
              </a:rPr>
              <a:t> </a:t>
            </a:r>
            <a:endParaRPr sz="1800">
              <a:solidFill>
                <a:schemeClr val="dk1"/>
              </a:solidFill>
              <a:latin typeface="Avenir"/>
              <a:ea typeface="Avenir"/>
              <a:cs typeface="Avenir"/>
              <a:sym typeface="Aveni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pic>
        <p:nvPicPr>
          <p:cNvPr id="312" name="Google Shape;312;p30"/>
          <p:cNvPicPr preferRelativeResize="0"/>
          <p:nvPr/>
        </p:nvPicPr>
        <p:blipFill rotWithShape="1">
          <a:blip r:embed="rId3">
            <a:alphaModFix/>
          </a:blip>
          <a:srcRect b="0" l="0" r="0" t="0"/>
          <a:stretch/>
        </p:blipFill>
        <p:spPr>
          <a:xfrm>
            <a:off x="583315" y="243205"/>
            <a:ext cx="10970509" cy="654994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pic>
        <p:nvPicPr>
          <p:cNvPr id="317" name="Google Shape;317;p31"/>
          <p:cNvPicPr preferRelativeResize="0"/>
          <p:nvPr/>
        </p:nvPicPr>
        <p:blipFill rotWithShape="1">
          <a:blip r:embed="rId3">
            <a:alphaModFix/>
          </a:blip>
          <a:srcRect b="0" l="0" r="0" t="0"/>
          <a:stretch/>
        </p:blipFill>
        <p:spPr>
          <a:xfrm>
            <a:off x="447676" y="282465"/>
            <a:ext cx="11087100" cy="650311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pic>
        <p:nvPicPr>
          <p:cNvPr id="322" name="Google Shape;322;p32"/>
          <p:cNvPicPr preferRelativeResize="0"/>
          <p:nvPr/>
        </p:nvPicPr>
        <p:blipFill rotWithShape="1">
          <a:blip r:embed="rId3">
            <a:alphaModFix/>
          </a:blip>
          <a:srcRect b="0" l="0" r="0" t="0"/>
          <a:stretch/>
        </p:blipFill>
        <p:spPr>
          <a:xfrm>
            <a:off x="462595" y="272840"/>
            <a:ext cx="11110280" cy="6280359"/>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pic>
        <p:nvPicPr>
          <p:cNvPr id="327" name="Google Shape;327;p33"/>
          <p:cNvPicPr preferRelativeResize="0"/>
          <p:nvPr/>
        </p:nvPicPr>
        <p:blipFill rotWithShape="1">
          <a:blip r:embed="rId3">
            <a:alphaModFix/>
          </a:blip>
          <a:srcRect b="0" l="0" r="0" t="0"/>
          <a:stretch/>
        </p:blipFill>
        <p:spPr>
          <a:xfrm>
            <a:off x="890124" y="201066"/>
            <a:ext cx="10730039" cy="6455868"/>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pic>
        <p:nvPicPr>
          <p:cNvPr id="332" name="Google Shape;332;p34"/>
          <p:cNvPicPr preferRelativeResize="0"/>
          <p:nvPr/>
        </p:nvPicPr>
        <p:blipFill rotWithShape="1">
          <a:blip r:embed="rId3">
            <a:alphaModFix/>
          </a:blip>
          <a:srcRect b="0" l="0" r="0" t="0"/>
          <a:stretch/>
        </p:blipFill>
        <p:spPr>
          <a:xfrm>
            <a:off x="593839" y="742950"/>
            <a:ext cx="11199434" cy="5467349"/>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35"/>
          <p:cNvSpPr/>
          <p:nvPr/>
        </p:nvSpPr>
        <p:spPr>
          <a:xfrm>
            <a:off x="0" y="0"/>
            <a:ext cx="12192000" cy="838200"/>
          </a:xfrm>
          <a:prstGeom prst="rect">
            <a:avLst/>
          </a:prstGeom>
          <a:solidFill>
            <a:srgbClr val="217187"/>
          </a:solidFill>
          <a:ln cap="flat" cmpd="sng" w="12700">
            <a:solidFill>
              <a:srgbClr val="4E413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338" name="Google Shape;338;p35"/>
          <p:cNvSpPr txBox="1"/>
          <p:nvPr/>
        </p:nvSpPr>
        <p:spPr>
          <a:xfrm>
            <a:off x="342900" y="190500"/>
            <a:ext cx="932497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lt1"/>
                </a:solidFill>
                <a:latin typeface="Bookman Old Style"/>
                <a:ea typeface="Bookman Old Style"/>
                <a:cs typeface="Bookman Old Style"/>
                <a:sym typeface="Bookman Old Style"/>
              </a:rPr>
              <a:t>5</a:t>
            </a:r>
            <a:r>
              <a:rPr lang="en-US" sz="2400">
                <a:solidFill>
                  <a:schemeClr val="lt1"/>
                </a:solidFill>
                <a:latin typeface="Bookman Old Style"/>
                <a:ea typeface="Bookman Old Style"/>
                <a:cs typeface="Bookman Old Style"/>
                <a:sym typeface="Bookman Old Style"/>
              </a:rPr>
              <a:t>.</a:t>
            </a:r>
            <a:r>
              <a:rPr b="1" i="0" lang="en-US" sz="2400">
                <a:solidFill>
                  <a:schemeClr val="lt1"/>
                </a:solidFill>
                <a:latin typeface="Bookman Old Style"/>
                <a:ea typeface="Bookman Old Style"/>
                <a:cs typeface="Bookman Old Style"/>
                <a:sym typeface="Bookman Old Style"/>
              </a:rPr>
              <a:t>  Identify Top Correlations for Different Scenarios</a:t>
            </a:r>
            <a:endParaRPr sz="2400">
              <a:solidFill>
                <a:schemeClr val="lt1"/>
              </a:solidFill>
              <a:latin typeface="Bookman Old Style"/>
              <a:ea typeface="Bookman Old Style"/>
              <a:cs typeface="Bookman Old Style"/>
              <a:sym typeface="Bookman Old Style"/>
            </a:endParaRPr>
          </a:p>
        </p:txBody>
      </p:sp>
      <p:sp>
        <p:nvSpPr>
          <p:cNvPr id="339" name="Google Shape;339;p35"/>
          <p:cNvSpPr txBox="1"/>
          <p:nvPr/>
        </p:nvSpPr>
        <p:spPr>
          <a:xfrm>
            <a:off x="404602" y="4871405"/>
            <a:ext cx="11474506"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venir"/>
                <a:ea typeface="Avenir"/>
                <a:cs typeface="Avenir"/>
                <a:sym typeface="Avenir"/>
              </a:rPr>
              <a:t>Excel Link :- </a:t>
            </a:r>
            <a:endParaRPr/>
          </a:p>
          <a:p>
            <a:pPr indent="0" lvl="0" marL="0" marR="0" rtl="0" algn="l">
              <a:spcBef>
                <a:spcPts val="0"/>
              </a:spcBef>
              <a:spcAft>
                <a:spcPts val="0"/>
              </a:spcAft>
              <a:buNone/>
            </a:pPr>
            <a:r>
              <a:t/>
            </a:r>
            <a:endParaRPr sz="1800">
              <a:solidFill>
                <a:schemeClr val="dk1"/>
              </a:solidFill>
              <a:latin typeface="Avenir"/>
              <a:ea typeface="Avenir"/>
              <a:cs typeface="Avenir"/>
              <a:sym typeface="Avenir"/>
            </a:endParaRPr>
          </a:p>
          <a:p>
            <a:pPr indent="0" lvl="0" marL="0" marR="0" rtl="0" algn="l">
              <a:spcBef>
                <a:spcPts val="0"/>
              </a:spcBef>
              <a:spcAft>
                <a:spcPts val="0"/>
              </a:spcAft>
              <a:buNone/>
            </a:pPr>
            <a:r>
              <a:rPr lang="en-US" sz="1800" u="sng">
                <a:solidFill>
                  <a:schemeClr val="dk1"/>
                </a:solidFill>
                <a:latin typeface="Avenir"/>
                <a:ea typeface="Avenir"/>
                <a:cs typeface="Avenir"/>
                <a:sym typeface="Avenir"/>
                <a:hlinkClick r:id="rId3">
                  <a:extLst>
                    <a:ext uri="{A12FA001-AC4F-418D-AE19-62706E023703}">
                      <ahyp:hlinkClr val="tx"/>
                    </a:ext>
                  </a:extLst>
                </a:hlinkClick>
              </a:rPr>
              <a:t>https://docs.google.com/spreadsheets/d/1dJmPhD4LZpCcrxC8FEz7byn5B7aezgyO/edit?usp=sharing&amp;ouid=116064238907054497678&amp;rtpof=true&amp;sd=true</a:t>
            </a:r>
            <a:endParaRPr sz="1800">
              <a:solidFill>
                <a:schemeClr val="dk1"/>
              </a:solidFill>
              <a:latin typeface="Avenir"/>
              <a:ea typeface="Avenir"/>
              <a:cs typeface="Avenir"/>
              <a:sym typeface="Avenir"/>
            </a:endParaRPr>
          </a:p>
        </p:txBody>
      </p:sp>
      <p:sp>
        <p:nvSpPr>
          <p:cNvPr id="340" name="Google Shape;340;p35"/>
          <p:cNvSpPr txBox="1"/>
          <p:nvPr/>
        </p:nvSpPr>
        <p:spPr>
          <a:xfrm>
            <a:off x="404602" y="1116701"/>
            <a:ext cx="11280297" cy="341632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Bookman Old Style"/>
                <a:ea typeface="Bookman Old Style"/>
                <a:cs typeface="Bookman Old Style"/>
                <a:sym typeface="Bookman Old Style"/>
              </a:rPr>
              <a:t>A correlation matrix, in statistical analysis, is a table or matrix that displays the pairwise correlation coefficients between multiple variables. </a:t>
            </a:r>
            <a:endParaRPr sz="1800">
              <a:solidFill>
                <a:schemeClr val="dk1"/>
              </a:solidFill>
              <a:latin typeface="Bookman Old Style"/>
              <a:ea typeface="Bookman Old Style"/>
              <a:cs typeface="Bookman Old Style"/>
              <a:sym typeface="Bookman Old Style"/>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Bookman Old Style"/>
                <a:ea typeface="Bookman Old Style"/>
                <a:cs typeface="Bookman Old Style"/>
                <a:sym typeface="Bookman Old Style"/>
              </a:rPr>
              <a:t>Each cell in the matrix represents the correlation between two variables, indicating the strength and direction of their relationship. It is a valuable tool for understanding how variables are related to each other in a dataset.</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Bookman Old Style"/>
                <a:ea typeface="Bookman Old Style"/>
                <a:cs typeface="Bookman Old Style"/>
                <a:sym typeface="Bookman Old Style"/>
              </a:rPr>
              <a:t>The correlation coefficient quantifies the degree and direction of a linear relationship between two variables. It can range from -1 to 1, with -1 indicating a perfect negative correlation, 1 indicating a perfect positive correlation, and 0 indicating no correlation.</a:t>
            </a:r>
            <a:endParaRPr sz="1800">
              <a:solidFill>
                <a:schemeClr val="dk1"/>
              </a:solidFill>
              <a:latin typeface="Bookman Old Style"/>
              <a:ea typeface="Bookman Old Style"/>
              <a:cs typeface="Bookman Old Style"/>
              <a:sym typeface="Bookman Old Style"/>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Bookman Old Style"/>
              <a:ea typeface="Bookman Old Style"/>
              <a:cs typeface="Bookman Old Style"/>
              <a:sym typeface="Bookman Old Style"/>
            </a:endParaRPr>
          </a:p>
          <a:p>
            <a:pPr indent="0" lvl="0" marL="0" marR="0" rtl="0" algn="l">
              <a:spcBef>
                <a:spcPts val="0"/>
              </a:spcBef>
              <a:spcAft>
                <a:spcPts val="0"/>
              </a:spcAft>
              <a:buNone/>
            </a:pPr>
            <a:r>
              <a:rPr b="1" lang="en-US" sz="1800">
                <a:solidFill>
                  <a:schemeClr val="dk1"/>
                </a:solidFill>
                <a:latin typeface="Avenir"/>
                <a:ea typeface="Avenir"/>
                <a:cs typeface="Avenir"/>
                <a:sym typeface="Avenir"/>
              </a:rPr>
              <a:t>FORMULA USED:-</a:t>
            </a:r>
            <a:endParaRPr/>
          </a:p>
          <a:p>
            <a:pPr indent="0" lvl="0" marL="0" marR="0" rtl="0" algn="l">
              <a:spcBef>
                <a:spcPts val="0"/>
              </a:spcBef>
              <a:spcAft>
                <a:spcPts val="0"/>
              </a:spcAft>
              <a:buNone/>
            </a:pPr>
            <a:r>
              <a:t/>
            </a:r>
            <a:endParaRPr sz="1800">
              <a:solidFill>
                <a:schemeClr val="dk1"/>
              </a:solidFill>
              <a:latin typeface="Avenir"/>
              <a:ea typeface="Avenir"/>
              <a:cs typeface="Avenir"/>
              <a:sym typeface="Avenir"/>
            </a:endParaRPr>
          </a:p>
          <a:p>
            <a:pPr indent="0" lvl="0" marL="0" marR="0" rtl="0" algn="l">
              <a:spcBef>
                <a:spcPts val="0"/>
              </a:spcBef>
              <a:spcAft>
                <a:spcPts val="0"/>
              </a:spcAft>
              <a:buNone/>
            </a:pPr>
            <a:r>
              <a:rPr lang="en-US" sz="1800">
                <a:solidFill>
                  <a:schemeClr val="dk1"/>
                </a:solidFill>
                <a:latin typeface="Avenir"/>
                <a:ea typeface="Avenir"/>
                <a:cs typeface="Avenir"/>
                <a:sym typeface="Avenir"/>
              </a:rPr>
              <a:t>=CORREL('TARGET 1'!$B:$B,'TARGET 1'!B:B)</a:t>
            </a:r>
            <a:endParaRPr sz="1800">
              <a:solidFill>
                <a:schemeClr val="dk1"/>
              </a:solidFill>
              <a:latin typeface="Avenir"/>
              <a:ea typeface="Avenir"/>
              <a:cs typeface="Avenir"/>
              <a:sym typeface="Aveni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pic>
        <p:nvPicPr>
          <p:cNvPr id="345" name="Google Shape;345;p36"/>
          <p:cNvPicPr preferRelativeResize="0"/>
          <p:nvPr/>
        </p:nvPicPr>
        <p:blipFill rotWithShape="1">
          <a:blip r:embed="rId3">
            <a:alphaModFix/>
          </a:blip>
          <a:srcRect b="0" l="0" r="0" t="0"/>
          <a:stretch/>
        </p:blipFill>
        <p:spPr>
          <a:xfrm>
            <a:off x="790575" y="658180"/>
            <a:ext cx="10338096" cy="554164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pic>
        <p:nvPicPr>
          <p:cNvPr id="350" name="Google Shape;350;p37"/>
          <p:cNvPicPr preferRelativeResize="0"/>
          <p:nvPr/>
        </p:nvPicPr>
        <p:blipFill rotWithShape="1">
          <a:blip r:embed="rId3">
            <a:alphaModFix/>
          </a:blip>
          <a:srcRect b="0" l="0" r="0" t="0"/>
          <a:stretch/>
        </p:blipFill>
        <p:spPr>
          <a:xfrm>
            <a:off x="701398" y="690880"/>
            <a:ext cx="10789204" cy="549656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38"/>
          <p:cNvSpPr/>
          <p:nvPr/>
        </p:nvSpPr>
        <p:spPr>
          <a:xfrm>
            <a:off x="428878" y="331773"/>
            <a:ext cx="11304573" cy="6109487"/>
          </a:xfrm>
          <a:prstGeom prst="rect">
            <a:avLst/>
          </a:prstGeom>
          <a:solidFill>
            <a:srgbClr val="518785"/>
          </a:solidFill>
          <a:ln cap="flat" cmpd="sng" w="12700">
            <a:solidFill>
              <a:srgbClr val="87715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356" name="Google Shape;356;p38"/>
          <p:cNvSpPr txBox="1"/>
          <p:nvPr/>
        </p:nvSpPr>
        <p:spPr>
          <a:xfrm>
            <a:off x="3762796" y="3016039"/>
            <a:ext cx="4992786"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000">
                <a:solidFill>
                  <a:schemeClr val="lt1"/>
                </a:solidFill>
                <a:latin typeface="Bookman Old Style"/>
                <a:ea typeface="Bookman Old Style"/>
                <a:cs typeface="Bookman Old Style"/>
                <a:sym typeface="Bookman Old Style"/>
              </a:rPr>
              <a:t>THANK YOU!</a:t>
            </a:r>
            <a:endParaRPr b="1" sz="4000">
              <a:solidFill>
                <a:schemeClr val="lt1"/>
              </a:solidFill>
              <a:latin typeface="Bookman Old Style"/>
              <a:ea typeface="Bookman Old Style"/>
              <a:cs typeface="Bookman Old Style"/>
              <a:sym typeface="Bookman Old Styl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17187"/>
        </a:solidFill>
      </p:bgPr>
    </p:bg>
    <p:spTree>
      <p:nvGrpSpPr>
        <p:cNvPr id="116" name="Shape 116"/>
        <p:cNvGrpSpPr/>
        <p:nvPr/>
      </p:nvGrpSpPr>
      <p:grpSpPr>
        <a:xfrm>
          <a:off x="0" y="0"/>
          <a:ext cx="0" cy="0"/>
          <a:chOff x="0" y="0"/>
          <a:chExt cx="0" cy="0"/>
        </a:xfrm>
      </p:grpSpPr>
      <p:sp>
        <p:nvSpPr>
          <p:cNvPr id="117" name="Google Shape;117;p4"/>
          <p:cNvSpPr/>
          <p:nvPr/>
        </p:nvSpPr>
        <p:spPr>
          <a:xfrm>
            <a:off x="0" y="853340"/>
            <a:ext cx="12192000" cy="5842000"/>
          </a:xfrm>
          <a:prstGeom prst="rect">
            <a:avLst/>
          </a:prstGeom>
          <a:solidFill>
            <a:schemeClr val="lt1"/>
          </a:solidFill>
          <a:ln cap="flat" cmpd="sng" w="12700">
            <a:solidFill>
              <a:srgbClr val="4E413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18" name="Google Shape;118;p4"/>
          <p:cNvSpPr txBox="1"/>
          <p:nvPr/>
        </p:nvSpPr>
        <p:spPr>
          <a:xfrm>
            <a:off x="396240" y="152400"/>
            <a:ext cx="585216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lt1"/>
                </a:solidFill>
                <a:latin typeface="Bookman Old Style"/>
                <a:ea typeface="Bookman Old Style"/>
                <a:cs typeface="Bookman Old Style"/>
                <a:sym typeface="Bookman Old Style"/>
              </a:rPr>
              <a:t>GIVEN</a:t>
            </a:r>
            <a:endParaRPr b="1" sz="3200">
              <a:solidFill>
                <a:schemeClr val="lt1"/>
              </a:solidFill>
              <a:latin typeface="Bookman Old Style"/>
              <a:ea typeface="Bookman Old Style"/>
              <a:cs typeface="Bookman Old Style"/>
              <a:sym typeface="Bookman Old Style"/>
            </a:endParaRPr>
          </a:p>
        </p:txBody>
      </p:sp>
      <p:sp>
        <p:nvSpPr>
          <p:cNvPr id="119" name="Google Shape;119;p4"/>
          <p:cNvSpPr txBox="1"/>
          <p:nvPr/>
        </p:nvSpPr>
        <p:spPr>
          <a:xfrm>
            <a:off x="203200" y="1108939"/>
            <a:ext cx="11785600" cy="3385542"/>
          </a:xfrm>
          <a:prstGeom prst="rect">
            <a:avLst/>
          </a:prstGeom>
          <a:noFill/>
          <a:ln>
            <a:noFill/>
          </a:ln>
        </p:spPr>
        <p:txBody>
          <a:bodyPr anchorCtr="0" anchor="t" bIns="45700" lIns="91425" spcFirstLastPara="1" rIns="91425" wrap="square" tIns="45700">
            <a:spAutoFit/>
          </a:bodyPr>
          <a:lstStyle/>
          <a:p>
            <a:pPr indent="-158750" lvl="0" marL="285750" marR="0" rtl="0" algn="l">
              <a:spcBef>
                <a:spcPts val="0"/>
              </a:spcBef>
              <a:spcAft>
                <a:spcPts val="0"/>
              </a:spcAft>
              <a:buClr>
                <a:schemeClr val="dk1"/>
              </a:buClr>
              <a:buSzPts val="2000"/>
              <a:buFont typeface="Arial"/>
              <a:buNone/>
            </a:pPr>
            <a:r>
              <a:t/>
            </a:r>
            <a:endParaRPr b="0" i="0" sz="2000">
              <a:solidFill>
                <a:schemeClr val="dk1"/>
              </a:solidFill>
              <a:latin typeface="Libre Baskerville"/>
              <a:ea typeface="Libre Baskerville"/>
              <a:cs typeface="Libre Baskerville"/>
              <a:sym typeface="Libre Baskerville"/>
            </a:endParaRPr>
          </a:p>
          <a:p>
            <a:pPr indent="0" lvl="0" marL="0" marR="0" rtl="0" algn="l">
              <a:spcBef>
                <a:spcPts val="0"/>
              </a:spcBef>
              <a:spcAft>
                <a:spcPts val="0"/>
              </a:spcAft>
              <a:buNone/>
            </a:pPr>
            <a:br>
              <a:rPr lang="en-US" sz="2400">
                <a:solidFill>
                  <a:schemeClr val="dk1"/>
                </a:solidFill>
                <a:latin typeface="Libre Baskerville"/>
                <a:ea typeface="Libre Baskerville"/>
                <a:cs typeface="Libre Baskerville"/>
                <a:sym typeface="Libre Baskerville"/>
              </a:rPr>
            </a:br>
            <a:r>
              <a:rPr lang="en-US" sz="1800">
                <a:solidFill>
                  <a:schemeClr val="dk1"/>
                </a:solidFill>
                <a:latin typeface="Avenir"/>
                <a:ea typeface="Avenir"/>
                <a:cs typeface="Avenir"/>
                <a:sym typeface="Avenir"/>
              </a:rPr>
              <a:t> </a:t>
            </a:r>
            <a:r>
              <a:rPr lang="en-US" sz="2000">
                <a:solidFill>
                  <a:schemeClr val="dk1"/>
                </a:solidFill>
                <a:latin typeface="Bookman Old Style"/>
                <a:ea typeface="Bookman Old Style"/>
                <a:cs typeface="Bookman Old Style"/>
                <a:sym typeface="Bookman Old Style"/>
              </a:rPr>
              <a:t>We are provided with two dataset which contains huge number of data :- </a:t>
            </a:r>
            <a:endParaRPr/>
          </a:p>
          <a:p>
            <a:pPr indent="0" lvl="0" marL="0" marR="0" rtl="0" algn="l">
              <a:spcBef>
                <a:spcPts val="0"/>
              </a:spcBef>
              <a:spcAft>
                <a:spcPts val="0"/>
              </a:spcAft>
              <a:buNone/>
            </a:pPr>
            <a:r>
              <a:t/>
            </a:r>
            <a:endParaRPr sz="2000">
              <a:solidFill>
                <a:schemeClr val="dk1"/>
              </a:solidFill>
              <a:latin typeface="Bookman Old Style"/>
              <a:ea typeface="Bookman Old Style"/>
              <a:cs typeface="Bookman Old Style"/>
              <a:sym typeface="Bookman Old Style"/>
            </a:endParaRPr>
          </a:p>
          <a:p>
            <a:pPr indent="-285750" lvl="0" marL="285750" marR="0" rtl="0" algn="l">
              <a:spcBef>
                <a:spcPts val="0"/>
              </a:spcBef>
              <a:spcAft>
                <a:spcPts val="0"/>
              </a:spcAft>
              <a:buClr>
                <a:schemeClr val="dk1"/>
              </a:buClr>
              <a:buSzPts val="2000"/>
              <a:buFont typeface="Noto Sans Symbols"/>
              <a:buChar char="✔"/>
            </a:pPr>
            <a:r>
              <a:rPr b="1" lang="en-US" sz="2000">
                <a:solidFill>
                  <a:schemeClr val="dk1"/>
                </a:solidFill>
                <a:latin typeface="Bookman Old Style"/>
                <a:ea typeface="Bookman Old Style"/>
                <a:cs typeface="Bookman Old Style"/>
                <a:sym typeface="Bookman Old Style"/>
              </a:rPr>
              <a:t>Application_data</a:t>
            </a:r>
            <a:endParaRPr b="1" sz="2000">
              <a:solidFill>
                <a:schemeClr val="dk1"/>
              </a:solidFill>
              <a:latin typeface="Bookman Old Style"/>
              <a:ea typeface="Bookman Old Style"/>
              <a:cs typeface="Bookman Old Style"/>
              <a:sym typeface="Bookman Old Style"/>
            </a:endParaRPr>
          </a:p>
          <a:p>
            <a:pPr indent="0" lvl="0" marL="0" marR="0" rtl="0" algn="l">
              <a:spcBef>
                <a:spcPts val="0"/>
              </a:spcBef>
              <a:spcAft>
                <a:spcPts val="0"/>
              </a:spcAft>
              <a:buNone/>
            </a:pPr>
            <a:r>
              <a:t/>
            </a:r>
            <a:endParaRPr sz="1800">
              <a:solidFill>
                <a:schemeClr val="dk1"/>
              </a:solidFill>
              <a:latin typeface="Avenir"/>
              <a:ea typeface="Avenir"/>
              <a:cs typeface="Avenir"/>
              <a:sym typeface="Avenir"/>
            </a:endParaRPr>
          </a:p>
          <a:p>
            <a:pPr indent="0" lvl="0" marL="0" marR="0" rtl="0" algn="l">
              <a:spcBef>
                <a:spcPts val="0"/>
              </a:spcBef>
              <a:spcAft>
                <a:spcPts val="0"/>
              </a:spcAft>
              <a:buNone/>
            </a:pPr>
            <a:r>
              <a:t/>
            </a:r>
            <a:endParaRPr sz="1800">
              <a:solidFill>
                <a:schemeClr val="dk1"/>
              </a:solidFill>
              <a:latin typeface="Avenir"/>
              <a:ea typeface="Avenir"/>
              <a:cs typeface="Avenir"/>
              <a:sym typeface="Avenir"/>
            </a:endParaRPr>
          </a:p>
          <a:p>
            <a:pPr indent="0" lvl="0" marL="0" marR="0" rtl="0" algn="l">
              <a:spcBef>
                <a:spcPts val="0"/>
              </a:spcBef>
              <a:spcAft>
                <a:spcPts val="0"/>
              </a:spcAft>
              <a:buNone/>
            </a:pPr>
            <a:r>
              <a:t/>
            </a:r>
            <a:endParaRPr sz="1800">
              <a:solidFill>
                <a:schemeClr val="dk1"/>
              </a:solidFill>
              <a:latin typeface="Avenir"/>
              <a:ea typeface="Avenir"/>
              <a:cs typeface="Avenir"/>
              <a:sym typeface="Avenir"/>
            </a:endParaRPr>
          </a:p>
          <a:p>
            <a:pPr indent="0" lvl="0" marL="0" marR="0" rtl="0" algn="l">
              <a:spcBef>
                <a:spcPts val="0"/>
              </a:spcBef>
              <a:spcAft>
                <a:spcPts val="0"/>
              </a:spcAft>
              <a:buNone/>
            </a:pPr>
            <a:r>
              <a:t/>
            </a:r>
            <a:endParaRPr sz="1800">
              <a:solidFill>
                <a:schemeClr val="dk1"/>
              </a:solidFill>
              <a:latin typeface="Avenir"/>
              <a:ea typeface="Avenir"/>
              <a:cs typeface="Avenir"/>
              <a:sym typeface="Avenir"/>
            </a:endParaRPr>
          </a:p>
          <a:p>
            <a:pPr indent="0" lvl="0" marL="0" marR="0" rtl="0" algn="l">
              <a:spcBef>
                <a:spcPts val="0"/>
              </a:spcBef>
              <a:spcAft>
                <a:spcPts val="0"/>
              </a:spcAft>
              <a:buNone/>
            </a:pPr>
            <a:r>
              <a:t/>
            </a:r>
            <a:endParaRPr sz="1800">
              <a:solidFill>
                <a:schemeClr val="dk1"/>
              </a:solidFill>
              <a:latin typeface="Avenir"/>
              <a:ea typeface="Avenir"/>
              <a:cs typeface="Avenir"/>
              <a:sym typeface="Avenir"/>
            </a:endParaRPr>
          </a:p>
          <a:p>
            <a:pPr indent="-285750" lvl="0" marL="285750" marR="0" rtl="0" algn="l">
              <a:spcBef>
                <a:spcPts val="0"/>
              </a:spcBef>
              <a:spcAft>
                <a:spcPts val="0"/>
              </a:spcAft>
              <a:buClr>
                <a:schemeClr val="dk1"/>
              </a:buClr>
              <a:buSzPts val="2000"/>
              <a:buFont typeface="Noto Sans Symbols"/>
              <a:buChar char="✔"/>
            </a:pPr>
            <a:r>
              <a:rPr b="1" lang="en-US" sz="2000">
                <a:solidFill>
                  <a:schemeClr val="dk1"/>
                </a:solidFill>
                <a:latin typeface="Bookman Old Style"/>
                <a:ea typeface="Bookman Old Style"/>
                <a:cs typeface="Bookman Old Style"/>
                <a:sym typeface="Bookman Old Style"/>
              </a:rPr>
              <a:t>Prevoius_application</a:t>
            </a:r>
            <a:endParaRPr b="1" sz="2000">
              <a:solidFill>
                <a:schemeClr val="dk1"/>
              </a:solidFill>
              <a:latin typeface="Bookman Old Style"/>
              <a:ea typeface="Bookman Old Style"/>
              <a:cs typeface="Bookman Old Style"/>
              <a:sym typeface="Bookman Old Style"/>
            </a:endParaRPr>
          </a:p>
        </p:txBody>
      </p:sp>
      <p:sp>
        <p:nvSpPr>
          <p:cNvPr id="120" name="Google Shape;120;p4"/>
          <p:cNvSpPr/>
          <p:nvPr/>
        </p:nvSpPr>
        <p:spPr>
          <a:xfrm>
            <a:off x="915987" y="2914650"/>
            <a:ext cx="1828800" cy="1028700"/>
          </a:xfrm>
          <a:prstGeom prst="roundRect">
            <a:avLst>
              <a:gd fmla="val 16667" name="adj"/>
            </a:avLst>
          </a:prstGeom>
          <a:gradFill>
            <a:gsLst>
              <a:gs pos="0">
                <a:srgbClr val="C1A68D"/>
              </a:gs>
              <a:gs pos="50000">
                <a:srgbClr val="BC9B7B"/>
              </a:gs>
              <a:gs pos="100000">
                <a:srgbClr val="A98969"/>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21" name="Google Shape;121;p4"/>
          <p:cNvSpPr/>
          <p:nvPr/>
        </p:nvSpPr>
        <p:spPr>
          <a:xfrm>
            <a:off x="3322320" y="2906047"/>
            <a:ext cx="1828800" cy="1028700"/>
          </a:xfrm>
          <a:prstGeom prst="roundRect">
            <a:avLst>
              <a:gd fmla="val 16667" name="adj"/>
            </a:avLst>
          </a:prstGeom>
          <a:gradFill>
            <a:gsLst>
              <a:gs pos="0">
                <a:srgbClr val="C1A68D"/>
              </a:gs>
              <a:gs pos="50000">
                <a:srgbClr val="BC9B7B"/>
              </a:gs>
              <a:gs pos="100000">
                <a:srgbClr val="A98969"/>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22" name="Google Shape;122;p4"/>
          <p:cNvSpPr/>
          <p:nvPr/>
        </p:nvSpPr>
        <p:spPr>
          <a:xfrm>
            <a:off x="936624" y="4774615"/>
            <a:ext cx="1828800" cy="1028700"/>
          </a:xfrm>
          <a:prstGeom prst="roundRect">
            <a:avLst>
              <a:gd fmla="val 16667" name="adj"/>
            </a:avLst>
          </a:prstGeom>
          <a:gradFill>
            <a:gsLst>
              <a:gs pos="0">
                <a:srgbClr val="C1A68D"/>
              </a:gs>
              <a:gs pos="50000">
                <a:srgbClr val="BC9B7B"/>
              </a:gs>
              <a:gs pos="100000">
                <a:srgbClr val="A98969"/>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23" name="Google Shape;123;p4"/>
          <p:cNvSpPr/>
          <p:nvPr/>
        </p:nvSpPr>
        <p:spPr>
          <a:xfrm>
            <a:off x="3338989" y="4750080"/>
            <a:ext cx="1828800" cy="1028700"/>
          </a:xfrm>
          <a:prstGeom prst="roundRect">
            <a:avLst>
              <a:gd fmla="val 16667" name="adj"/>
            </a:avLst>
          </a:prstGeom>
          <a:gradFill>
            <a:gsLst>
              <a:gs pos="0">
                <a:srgbClr val="C1A68D"/>
              </a:gs>
              <a:gs pos="50000">
                <a:srgbClr val="BC9B7B"/>
              </a:gs>
              <a:gs pos="100000">
                <a:srgbClr val="A98969"/>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24" name="Google Shape;124;p4"/>
          <p:cNvSpPr txBox="1"/>
          <p:nvPr/>
        </p:nvSpPr>
        <p:spPr>
          <a:xfrm>
            <a:off x="1168400" y="3066454"/>
            <a:ext cx="1323975"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lt1"/>
                </a:solidFill>
                <a:latin typeface="Arial"/>
                <a:ea typeface="Arial"/>
                <a:cs typeface="Arial"/>
                <a:sym typeface="Arial"/>
              </a:rPr>
              <a:t>ROWS</a:t>
            </a:r>
            <a:endParaRPr/>
          </a:p>
          <a:p>
            <a:pPr indent="0" lvl="0" marL="0" marR="0" rtl="0" algn="ctr">
              <a:spcBef>
                <a:spcPts val="0"/>
              </a:spcBef>
              <a:spcAft>
                <a:spcPts val="0"/>
              </a:spcAft>
              <a:buNone/>
            </a:pPr>
            <a:r>
              <a:rPr b="1" lang="en-US" sz="2000">
                <a:solidFill>
                  <a:schemeClr val="lt1"/>
                </a:solidFill>
                <a:latin typeface="Arial"/>
                <a:ea typeface="Arial"/>
                <a:cs typeface="Arial"/>
                <a:sym typeface="Arial"/>
              </a:rPr>
              <a:t>50003</a:t>
            </a:r>
            <a:endParaRPr b="1" sz="2000">
              <a:solidFill>
                <a:schemeClr val="lt1"/>
              </a:solidFill>
              <a:latin typeface="Arial"/>
              <a:ea typeface="Arial"/>
              <a:cs typeface="Arial"/>
              <a:sym typeface="Arial"/>
            </a:endParaRPr>
          </a:p>
        </p:txBody>
      </p:sp>
      <p:sp>
        <p:nvSpPr>
          <p:cNvPr id="125" name="Google Shape;125;p4"/>
          <p:cNvSpPr txBox="1"/>
          <p:nvPr/>
        </p:nvSpPr>
        <p:spPr>
          <a:xfrm>
            <a:off x="3505199" y="3075057"/>
            <a:ext cx="1419225"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lt1"/>
                </a:solidFill>
                <a:latin typeface="Arial"/>
                <a:ea typeface="Arial"/>
                <a:cs typeface="Arial"/>
                <a:sym typeface="Arial"/>
              </a:rPr>
              <a:t>COLUMN</a:t>
            </a:r>
            <a:endParaRPr/>
          </a:p>
          <a:p>
            <a:pPr indent="0" lvl="0" marL="0" marR="0" rtl="0" algn="ctr">
              <a:spcBef>
                <a:spcPts val="0"/>
              </a:spcBef>
              <a:spcAft>
                <a:spcPts val="0"/>
              </a:spcAft>
              <a:buNone/>
            </a:pPr>
            <a:r>
              <a:rPr b="1" lang="en-US" sz="2000">
                <a:solidFill>
                  <a:schemeClr val="lt1"/>
                </a:solidFill>
                <a:latin typeface="Arial"/>
                <a:ea typeface="Arial"/>
                <a:cs typeface="Arial"/>
                <a:sym typeface="Arial"/>
              </a:rPr>
              <a:t>122</a:t>
            </a:r>
            <a:endParaRPr b="1" sz="2000">
              <a:solidFill>
                <a:schemeClr val="lt1"/>
              </a:solidFill>
              <a:latin typeface="Arial"/>
              <a:ea typeface="Arial"/>
              <a:cs typeface="Arial"/>
              <a:sym typeface="Arial"/>
            </a:endParaRPr>
          </a:p>
        </p:txBody>
      </p:sp>
      <p:sp>
        <p:nvSpPr>
          <p:cNvPr id="126" name="Google Shape;126;p4"/>
          <p:cNvSpPr txBox="1"/>
          <p:nvPr/>
        </p:nvSpPr>
        <p:spPr>
          <a:xfrm>
            <a:off x="1085850" y="4935022"/>
            <a:ext cx="1485900"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lt1"/>
                </a:solidFill>
                <a:latin typeface="Arial"/>
                <a:ea typeface="Arial"/>
                <a:cs typeface="Arial"/>
                <a:sym typeface="Arial"/>
              </a:rPr>
              <a:t>ROWS</a:t>
            </a:r>
            <a:endParaRPr/>
          </a:p>
          <a:p>
            <a:pPr indent="0" lvl="0" marL="0" marR="0" rtl="0" algn="ctr">
              <a:spcBef>
                <a:spcPts val="0"/>
              </a:spcBef>
              <a:spcAft>
                <a:spcPts val="0"/>
              </a:spcAft>
              <a:buNone/>
            </a:pPr>
            <a:r>
              <a:rPr b="1" lang="en-US" sz="2000">
                <a:solidFill>
                  <a:schemeClr val="lt1"/>
                </a:solidFill>
                <a:latin typeface="Arial"/>
                <a:ea typeface="Arial"/>
                <a:cs typeface="Arial"/>
                <a:sym typeface="Arial"/>
              </a:rPr>
              <a:t>50000</a:t>
            </a:r>
            <a:endParaRPr b="1" sz="2000">
              <a:solidFill>
                <a:schemeClr val="lt1"/>
              </a:solidFill>
              <a:latin typeface="Arial"/>
              <a:ea typeface="Arial"/>
              <a:cs typeface="Arial"/>
              <a:sym typeface="Arial"/>
            </a:endParaRPr>
          </a:p>
        </p:txBody>
      </p:sp>
      <p:sp>
        <p:nvSpPr>
          <p:cNvPr id="127" name="Google Shape;127;p4"/>
          <p:cNvSpPr txBox="1"/>
          <p:nvPr/>
        </p:nvSpPr>
        <p:spPr>
          <a:xfrm>
            <a:off x="3516866" y="4935022"/>
            <a:ext cx="1395890"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lt1"/>
                </a:solidFill>
                <a:latin typeface="Arial"/>
                <a:ea typeface="Arial"/>
                <a:cs typeface="Arial"/>
                <a:sym typeface="Arial"/>
              </a:rPr>
              <a:t>COLUMN </a:t>
            </a:r>
            <a:endParaRPr/>
          </a:p>
          <a:p>
            <a:pPr indent="0" lvl="0" marL="0" marR="0" rtl="0" algn="ctr">
              <a:spcBef>
                <a:spcPts val="0"/>
              </a:spcBef>
              <a:spcAft>
                <a:spcPts val="0"/>
              </a:spcAft>
              <a:buNone/>
            </a:pPr>
            <a:r>
              <a:rPr b="1" lang="en-US" sz="2000">
                <a:solidFill>
                  <a:schemeClr val="lt1"/>
                </a:solidFill>
                <a:latin typeface="Arial"/>
                <a:ea typeface="Arial"/>
                <a:cs typeface="Arial"/>
                <a:sym typeface="Arial"/>
              </a:rPr>
              <a:t>37</a:t>
            </a:r>
            <a:endParaRPr b="1" sz="2000">
              <a:solidFill>
                <a:schemeClr val="lt1"/>
              </a:solidFill>
              <a:latin typeface="Arial"/>
              <a:ea typeface="Arial"/>
              <a:cs typeface="Arial"/>
              <a:sym typeface="Arial"/>
            </a:endParaRPr>
          </a:p>
        </p:txBody>
      </p:sp>
      <p:sp>
        <p:nvSpPr>
          <p:cNvPr id="128" name="Google Shape;128;p4"/>
          <p:cNvSpPr txBox="1"/>
          <p:nvPr/>
        </p:nvSpPr>
        <p:spPr>
          <a:xfrm>
            <a:off x="6248400" y="2334925"/>
            <a:ext cx="542925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Bookman Old Style"/>
                <a:ea typeface="Bookman Old Style"/>
                <a:cs typeface="Bookman Old Style"/>
                <a:sym typeface="Bookman Old Style"/>
              </a:rPr>
              <a:t>After Data Cleaning</a:t>
            </a:r>
            <a:endParaRPr b="1" sz="2000">
              <a:solidFill>
                <a:schemeClr val="dk1"/>
              </a:solidFill>
              <a:latin typeface="Bookman Old Style"/>
              <a:ea typeface="Bookman Old Style"/>
              <a:cs typeface="Bookman Old Style"/>
              <a:sym typeface="Bookman Old Style"/>
            </a:endParaRPr>
          </a:p>
        </p:txBody>
      </p:sp>
      <p:sp>
        <p:nvSpPr>
          <p:cNvPr id="129" name="Google Shape;129;p4"/>
          <p:cNvSpPr/>
          <p:nvPr/>
        </p:nvSpPr>
        <p:spPr>
          <a:xfrm>
            <a:off x="6589713" y="2906047"/>
            <a:ext cx="1828800" cy="876896"/>
          </a:xfrm>
          <a:prstGeom prst="roundRect">
            <a:avLst>
              <a:gd fmla="val 16667" name="adj"/>
            </a:avLst>
          </a:prstGeom>
          <a:gradFill>
            <a:gsLst>
              <a:gs pos="0">
                <a:srgbClr val="C1A68D"/>
              </a:gs>
              <a:gs pos="50000">
                <a:srgbClr val="BC9B7B"/>
              </a:gs>
              <a:gs pos="100000">
                <a:srgbClr val="A98969"/>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30" name="Google Shape;130;p4"/>
          <p:cNvSpPr/>
          <p:nvPr/>
        </p:nvSpPr>
        <p:spPr>
          <a:xfrm>
            <a:off x="9088437" y="2914650"/>
            <a:ext cx="1828800" cy="859690"/>
          </a:xfrm>
          <a:prstGeom prst="roundRect">
            <a:avLst>
              <a:gd fmla="val 16667" name="adj"/>
            </a:avLst>
          </a:prstGeom>
          <a:gradFill>
            <a:gsLst>
              <a:gs pos="0">
                <a:srgbClr val="C1A68D"/>
              </a:gs>
              <a:gs pos="50000">
                <a:srgbClr val="BC9B7B"/>
              </a:gs>
              <a:gs pos="100000">
                <a:srgbClr val="A98969"/>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31" name="Google Shape;131;p4"/>
          <p:cNvSpPr/>
          <p:nvPr/>
        </p:nvSpPr>
        <p:spPr>
          <a:xfrm>
            <a:off x="6589713" y="4712752"/>
            <a:ext cx="1828800" cy="817240"/>
          </a:xfrm>
          <a:prstGeom prst="roundRect">
            <a:avLst>
              <a:gd fmla="val 16667" name="adj"/>
            </a:avLst>
          </a:prstGeom>
          <a:gradFill>
            <a:gsLst>
              <a:gs pos="0">
                <a:srgbClr val="C1A68D"/>
              </a:gs>
              <a:gs pos="50000">
                <a:srgbClr val="BC9B7B"/>
              </a:gs>
              <a:gs pos="100000">
                <a:srgbClr val="A98969"/>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32" name="Google Shape;132;p4"/>
          <p:cNvSpPr/>
          <p:nvPr/>
        </p:nvSpPr>
        <p:spPr>
          <a:xfrm>
            <a:off x="9088437" y="4750080"/>
            <a:ext cx="1828800" cy="817240"/>
          </a:xfrm>
          <a:prstGeom prst="roundRect">
            <a:avLst>
              <a:gd fmla="val 16667" name="adj"/>
            </a:avLst>
          </a:prstGeom>
          <a:gradFill>
            <a:gsLst>
              <a:gs pos="0">
                <a:srgbClr val="C1A68D"/>
              </a:gs>
              <a:gs pos="50000">
                <a:srgbClr val="BC9B7B"/>
              </a:gs>
              <a:gs pos="100000">
                <a:srgbClr val="A98969"/>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33" name="Google Shape;133;p4"/>
          <p:cNvSpPr txBox="1"/>
          <p:nvPr/>
        </p:nvSpPr>
        <p:spPr>
          <a:xfrm>
            <a:off x="6856413" y="2990552"/>
            <a:ext cx="1295400"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lt1"/>
                </a:solidFill>
                <a:latin typeface="Bookman Old Style"/>
                <a:ea typeface="Bookman Old Style"/>
                <a:cs typeface="Bookman Old Style"/>
                <a:sym typeface="Bookman Old Style"/>
              </a:rPr>
              <a:t>ROWS</a:t>
            </a:r>
            <a:endParaRPr/>
          </a:p>
          <a:p>
            <a:pPr indent="0" lvl="0" marL="0" marR="0" rtl="0" algn="ctr">
              <a:spcBef>
                <a:spcPts val="0"/>
              </a:spcBef>
              <a:spcAft>
                <a:spcPts val="0"/>
              </a:spcAft>
              <a:buNone/>
            </a:pPr>
            <a:r>
              <a:rPr b="1" lang="en-US" sz="2000">
                <a:solidFill>
                  <a:schemeClr val="lt1"/>
                </a:solidFill>
                <a:latin typeface="Bookman Old Style"/>
                <a:ea typeface="Bookman Old Style"/>
                <a:cs typeface="Bookman Old Style"/>
                <a:sym typeface="Bookman Old Style"/>
              </a:rPr>
              <a:t>50003</a:t>
            </a:r>
            <a:endParaRPr b="1" sz="2000">
              <a:solidFill>
                <a:schemeClr val="lt1"/>
              </a:solidFill>
              <a:latin typeface="Bookman Old Style"/>
              <a:ea typeface="Bookman Old Style"/>
              <a:cs typeface="Bookman Old Style"/>
              <a:sym typeface="Bookman Old Style"/>
            </a:endParaRPr>
          </a:p>
        </p:txBody>
      </p:sp>
      <p:sp>
        <p:nvSpPr>
          <p:cNvPr id="134" name="Google Shape;134;p4"/>
          <p:cNvSpPr txBox="1"/>
          <p:nvPr/>
        </p:nvSpPr>
        <p:spPr>
          <a:xfrm>
            <a:off x="9317037" y="2990552"/>
            <a:ext cx="1371600"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lt1"/>
                </a:solidFill>
                <a:latin typeface="Bookman Old Style"/>
                <a:ea typeface="Bookman Old Style"/>
                <a:cs typeface="Bookman Old Style"/>
                <a:sym typeface="Bookman Old Style"/>
              </a:rPr>
              <a:t>COLUMN</a:t>
            </a:r>
            <a:endParaRPr/>
          </a:p>
          <a:p>
            <a:pPr indent="0" lvl="0" marL="0" marR="0" rtl="0" algn="ctr">
              <a:spcBef>
                <a:spcPts val="0"/>
              </a:spcBef>
              <a:spcAft>
                <a:spcPts val="0"/>
              </a:spcAft>
              <a:buNone/>
            </a:pPr>
            <a:r>
              <a:rPr b="1" lang="en-US" sz="2000">
                <a:solidFill>
                  <a:schemeClr val="lt1"/>
                </a:solidFill>
                <a:latin typeface="Bookman Old Style"/>
                <a:ea typeface="Bookman Old Style"/>
                <a:cs typeface="Bookman Old Style"/>
                <a:sym typeface="Bookman Old Style"/>
              </a:rPr>
              <a:t>31</a:t>
            </a:r>
            <a:endParaRPr b="1" sz="2000">
              <a:solidFill>
                <a:schemeClr val="lt1"/>
              </a:solidFill>
              <a:latin typeface="Bookman Old Style"/>
              <a:ea typeface="Bookman Old Style"/>
              <a:cs typeface="Bookman Old Style"/>
              <a:sym typeface="Bookman Old Style"/>
            </a:endParaRPr>
          </a:p>
        </p:txBody>
      </p:sp>
      <p:sp>
        <p:nvSpPr>
          <p:cNvPr id="135" name="Google Shape;135;p4"/>
          <p:cNvSpPr txBox="1"/>
          <p:nvPr/>
        </p:nvSpPr>
        <p:spPr>
          <a:xfrm>
            <a:off x="6327972" y="3934747"/>
            <a:ext cx="5559228"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u="sng">
                <a:solidFill>
                  <a:schemeClr val="dk1"/>
                </a:solidFill>
                <a:latin typeface="Avenir"/>
                <a:ea typeface="Avenir"/>
                <a:cs typeface="Avenir"/>
                <a:sym typeface="Avenir"/>
                <a:hlinkClick r:id="rId3">
                  <a:extLst>
                    <a:ext uri="{A12FA001-AC4F-418D-AE19-62706E023703}">
                      <ahyp:hlinkClr val="tx"/>
                    </a:ext>
                  </a:extLst>
                </a:hlinkClick>
              </a:rPr>
              <a:t>https://docs.google.com/spreadsheets/d/1SAdeeRhKH8N4g5pvI_03Rwcmpuh3P9mG/edit?usp=sharing&amp;ouid=116064238907054497678&amp;rtpof=true&amp;sd=true</a:t>
            </a:r>
            <a:endParaRPr sz="1400">
              <a:solidFill>
                <a:schemeClr val="dk1"/>
              </a:solidFill>
              <a:latin typeface="Avenir"/>
              <a:ea typeface="Avenir"/>
              <a:cs typeface="Avenir"/>
              <a:sym typeface="Avenir"/>
            </a:endParaRPr>
          </a:p>
        </p:txBody>
      </p:sp>
      <p:sp>
        <p:nvSpPr>
          <p:cNvPr id="136" name="Google Shape;136;p4"/>
          <p:cNvSpPr txBox="1"/>
          <p:nvPr/>
        </p:nvSpPr>
        <p:spPr>
          <a:xfrm>
            <a:off x="6735370" y="4804757"/>
            <a:ext cx="1537486"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lt1"/>
                </a:solidFill>
                <a:latin typeface="Bookman Old Style"/>
                <a:ea typeface="Bookman Old Style"/>
                <a:cs typeface="Bookman Old Style"/>
                <a:sym typeface="Bookman Old Style"/>
              </a:rPr>
              <a:t>ROWS </a:t>
            </a:r>
            <a:endParaRPr/>
          </a:p>
          <a:p>
            <a:pPr indent="0" lvl="0" marL="0" marR="0" rtl="0" algn="ctr">
              <a:spcBef>
                <a:spcPts val="0"/>
              </a:spcBef>
              <a:spcAft>
                <a:spcPts val="0"/>
              </a:spcAft>
              <a:buNone/>
            </a:pPr>
            <a:r>
              <a:rPr b="1" lang="en-US" sz="2000">
                <a:solidFill>
                  <a:schemeClr val="lt1"/>
                </a:solidFill>
                <a:latin typeface="Bookman Old Style"/>
                <a:ea typeface="Bookman Old Style"/>
                <a:cs typeface="Bookman Old Style"/>
                <a:sym typeface="Bookman Old Style"/>
              </a:rPr>
              <a:t>50003</a:t>
            </a:r>
            <a:endParaRPr b="1" sz="2000">
              <a:solidFill>
                <a:schemeClr val="lt1"/>
              </a:solidFill>
              <a:latin typeface="Bookman Old Style"/>
              <a:ea typeface="Bookman Old Style"/>
              <a:cs typeface="Bookman Old Style"/>
              <a:sym typeface="Bookman Old Style"/>
            </a:endParaRPr>
          </a:p>
        </p:txBody>
      </p:sp>
      <p:sp>
        <p:nvSpPr>
          <p:cNvPr id="137" name="Google Shape;137;p4"/>
          <p:cNvSpPr txBox="1"/>
          <p:nvPr/>
        </p:nvSpPr>
        <p:spPr>
          <a:xfrm>
            <a:off x="9268014" y="4822106"/>
            <a:ext cx="1469646"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lt1"/>
                </a:solidFill>
                <a:latin typeface="Bookman Old Style"/>
                <a:ea typeface="Bookman Old Style"/>
                <a:cs typeface="Bookman Old Style"/>
                <a:sym typeface="Bookman Old Style"/>
              </a:rPr>
              <a:t>COLUMN</a:t>
            </a:r>
            <a:endParaRPr/>
          </a:p>
          <a:p>
            <a:pPr indent="0" lvl="0" marL="0" marR="0" rtl="0" algn="ctr">
              <a:spcBef>
                <a:spcPts val="0"/>
              </a:spcBef>
              <a:spcAft>
                <a:spcPts val="0"/>
              </a:spcAft>
              <a:buNone/>
            </a:pPr>
            <a:r>
              <a:rPr b="1" lang="en-US" sz="2000">
                <a:solidFill>
                  <a:schemeClr val="lt1"/>
                </a:solidFill>
                <a:latin typeface="Bookman Old Style"/>
                <a:ea typeface="Bookman Old Style"/>
                <a:cs typeface="Bookman Old Style"/>
                <a:sym typeface="Bookman Old Style"/>
              </a:rPr>
              <a:t>33</a:t>
            </a:r>
            <a:endParaRPr b="1" sz="2000">
              <a:solidFill>
                <a:schemeClr val="lt1"/>
              </a:solidFill>
              <a:latin typeface="Bookman Old Style"/>
              <a:ea typeface="Bookman Old Style"/>
              <a:cs typeface="Bookman Old Style"/>
              <a:sym typeface="Bookman Old Style"/>
            </a:endParaRPr>
          </a:p>
        </p:txBody>
      </p:sp>
      <p:sp>
        <p:nvSpPr>
          <p:cNvPr id="138" name="Google Shape;138;p4"/>
          <p:cNvSpPr txBox="1"/>
          <p:nvPr/>
        </p:nvSpPr>
        <p:spPr>
          <a:xfrm>
            <a:off x="6433168" y="5778780"/>
            <a:ext cx="5324559"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u="sng">
                <a:solidFill>
                  <a:schemeClr val="dk1"/>
                </a:solidFill>
                <a:latin typeface="Avenir"/>
                <a:ea typeface="Avenir"/>
                <a:cs typeface="Avenir"/>
                <a:sym typeface="Avenir"/>
                <a:hlinkClick r:id="rId4">
                  <a:extLst>
                    <a:ext uri="{A12FA001-AC4F-418D-AE19-62706E023703}">
                      <ahyp:hlinkClr val="tx"/>
                    </a:ext>
                  </a:extLst>
                </a:hlinkClick>
              </a:rPr>
              <a:t>https://docs.google.com/spreadsheets/d/1DKVzjWWHhMD_A0E3U-TJ5ypomVo8Vufg/edit?usp=sharing&amp;ouid=116064238907054497678&amp;rtpof=true&amp;sd=true</a:t>
            </a:r>
            <a:endParaRPr b="1" sz="1200">
              <a:solidFill>
                <a:schemeClr val="dk1"/>
              </a:solidFill>
              <a:latin typeface="Avenir"/>
              <a:ea typeface="Avenir"/>
              <a:cs typeface="Avenir"/>
              <a:sym typeface="Aveni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17187"/>
        </a:solidFill>
      </p:bgPr>
    </p:bg>
    <p:spTree>
      <p:nvGrpSpPr>
        <p:cNvPr id="142" name="Shape 142"/>
        <p:cNvGrpSpPr/>
        <p:nvPr/>
      </p:nvGrpSpPr>
      <p:grpSpPr>
        <a:xfrm>
          <a:off x="0" y="0"/>
          <a:ext cx="0" cy="0"/>
          <a:chOff x="0" y="0"/>
          <a:chExt cx="0" cy="0"/>
        </a:xfrm>
      </p:grpSpPr>
      <p:sp>
        <p:nvSpPr>
          <p:cNvPr id="143" name="Google Shape;143;p5"/>
          <p:cNvSpPr txBox="1"/>
          <p:nvPr/>
        </p:nvSpPr>
        <p:spPr>
          <a:xfrm>
            <a:off x="396240" y="152400"/>
            <a:ext cx="10557510"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lt1"/>
                </a:solidFill>
                <a:latin typeface="Bookman Old Style"/>
                <a:ea typeface="Bookman Old Style"/>
                <a:cs typeface="Bookman Old Style"/>
                <a:sym typeface="Bookman Old Style"/>
              </a:rPr>
              <a:t>APPLICATION DATA </a:t>
            </a:r>
            <a:endParaRPr/>
          </a:p>
          <a:p>
            <a:pPr indent="0" lvl="0" marL="0" marR="0" rtl="0" algn="l">
              <a:spcBef>
                <a:spcPts val="0"/>
              </a:spcBef>
              <a:spcAft>
                <a:spcPts val="0"/>
              </a:spcAft>
              <a:buNone/>
            </a:pPr>
            <a:r>
              <a:rPr lang="en-US" sz="1800">
                <a:solidFill>
                  <a:schemeClr val="lt1"/>
                </a:solidFill>
                <a:latin typeface="Bookman Old Style"/>
                <a:ea typeface="Bookman Old Style"/>
                <a:cs typeface="Bookman Old Style"/>
                <a:sym typeface="Bookman Old Style"/>
              </a:rPr>
              <a:t>There are huge number of columns containing null values &gt; 50% so we will drop these columns </a:t>
            </a:r>
            <a:endParaRPr sz="1800">
              <a:solidFill>
                <a:schemeClr val="lt1"/>
              </a:solidFill>
              <a:latin typeface="Bookman Old Style"/>
              <a:ea typeface="Bookman Old Style"/>
              <a:cs typeface="Bookman Old Style"/>
              <a:sym typeface="Bookman Old Style"/>
            </a:endParaRPr>
          </a:p>
        </p:txBody>
      </p:sp>
      <p:sp>
        <p:nvSpPr>
          <p:cNvPr id="144" name="Google Shape;144;p5"/>
          <p:cNvSpPr txBox="1"/>
          <p:nvPr/>
        </p:nvSpPr>
        <p:spPr>
          <a:xfrm>
            <a:off x="203200" y="1158240"/>
            <a:ext cx="11785600" cy="1046440"/>
          </a:xfrm>
          <a:prstGeom prst="rect">
            <a:avLst/>
          </a:prstGeom>
          <a:noFill/>
          <a:ln>
            <a:noFill/>
          </a:ln>
        </p:spPr>
        <p:txBody>
          <a:bodyPr anchorCtr="0" anchor="t" bIns="45700" lIns="91425" spcFirstLastPara="1" rIns="91425" wrap="square" tIns="45700">
            <a:spAutoFit/>
          </a:bodyPr>
          <a:lstStyle/>
          <a:p>
            <a:pPr indent="-158750" lvl="0" marL="285750" marR="0" rtl="0" algn="l">
              <a:spcBef>
                <a:spcPts val="0"/>
              </a:spcBef>
              <a:spcAft>
                <a:spcPts val="0"/>
              </a:spcAft>
              <a:buClr>
                <a:schemeClr val="dk1"/>
              </a:buClr>
              <a:buSzPts val="2000"/>
              <a:buFont typeface="Arial"/>
              <a:buNone/>
            </a:pPr>
            <a:r>
              <a:t/>
            </a:r>
            <a:endParaRPr b="0" i="0" sz="2000">
              <a:solidFill>
                <a:schemeClr val="dk1"/>
              </a:solidFill>
              <a:latin typeface="Libre Baskerville"/>
              <a:ea typeface="Libre Baskerville"/>
              <a:cs typeface="Libre Baskerville"/>
              <a:sym typeface="Libre Baskerville"/>
            </a:endParaRPr>
          </a:p>
          <a:p>
            <a:pPr indent="0" lvl="0" marL="0" marR="0" rtl="0" algn="l">
              <a:spcBef>
                <a:spcPts val="0"/>
              </a:spcBef>
              <a:spcAft>
                <a:spcPts val="0"/>
              </a:spcAft>
              <a:buNone/>
            </a:pPr>
            <a:br>
              <a:rPr lang="en-US" sz="2400">
                <a:solidFill>
                  <a:schemeClr val="dk1"/>
                </a:solidFill>
                <a:latin typeface="Libre Baskerville"/>
                <a:ea typeface="Libre Baskerville"/>
                <a:cs typeface="Libre Baskerville"/>
                <a:sym typeface="Libre Baskerville"/>
              </a:rPr>
            </a:br>
            <a:r>
              <a:rPr lang="en-US" sz="1800">
                <a:solidFill>
                  <a:schemeClr val="dk1"/>
                </a:solidFill>
                <a:latin typeface="Avenir"/>
                <a:ea typeface="Avenir"/>
                <a:cs typeface="Avenir"/>
                <a:sym typeface="Avenir"/>
              </a:rPr>
              <a:t> </a:t>
            </a:r>
            <a:endParaRPr sz="1800">
              <a:solidFill>
                <a:schemeClr val="dk1"/>
              </a:solidFill>
              <a:latin typeface="Avenir"/>
              <a:ea typeface="Avenir"/>
              <a:cs typeface="Avenir"/>
              <a:sym typeface="Avenir"/>
            </a:endParaRPr>
          </a:p>
        </p:txBody>
      </p:sp>
      <p:pic>
        <p:nvPicPr>
          <p:cNvPr id="145" name="Google Shape;145;p5"/>
          <p:cNvPicPr preferRelativeResize="0"/>
          <p:nvPr/>
        </p:nvPicPr>
        <p:blipFill rotWithShape="1">
          <a:blip r:embed="rId3">
            <a:alphaModFix/>
          </a:blip>
          <a:srcRect b="0" l="0" r="0" t="0"/>
          <a:stretch/>
        </p:blipFill>
        <p:spPr>
          <a:xfrm>
            <a:off x="76200" y="1229618"/>
            <a:ext cx="12048827" cy="554265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17187"/>
        </a:solidFill>
      </p:bgPr>
    </p:bg>
    <p:spTree>
      <p:nvGrpSpPr>
        <p:cNvPr id="149" name="Shape 149"/>
        <p:cNvGrpSpPr/>
        <p:nvPr/>
      </p:nvGrpSpPr>
      <p:grpSpPr>
        <a:xfrm>
          <a:off x="0" y="0"/>
          <a:ext cx="0" cy="0"/>
          <a:chOff x="0" y="0"/>
          <a:chExt cx="0" cy="0"/>
        </a:xfrm>
      </p:grpSpPr>
      <p:sp>
        <p:nvSpPr>
          <p:cNvPr id="150" name="Google Shape;150;p6"/>
          <p:cNvSpPr txBox="1"/>
          <p:nvPr/>
        </p:nvSpPr>
        <p:spPr>
          <a:xfrm>
            <a:off x="203200" y="1158240"/>
            <a:ext cx="11785600" cy="1046440"/>
          </a:xfrm>
          <a:prstGeom prst="rect">
            <a:avLst/>
          </a:prstGeom>
          <a:noFill/>
          <a:ln>
            <a:noFill/>
          </a:ln>
        </p:spPr>
        <p:txBody>
          <a:bodyPr anchorCtr="0" anchor="t" bIns="45700" lIns="91425" spcFirstLastPara="1" rIns="91425" wrap="square" tIns="45700">
            <a:spAutoFit/>
          </a:bodyPr>
          <a:lstStyle/>
          <a:p>
            <a:pPr indent="-158750" lvl="0" marL="285750" marR="0" rtl="0" algn="l">
              <a:spcBef>
                <a:spcPts val="0"/>
              </a:spcBef>
              <a:spcAft>
                <a:spcPts val="0"/>
              </a:spcAft>
              <a:buClr>
                <a:schemeClr val="dk1"/>
              </a:buClr>
              <a:buSzPts val="2000"/>
              <a:buFont typeface="Arial"/>
              <a:buNone/>
            </a:pPr>
            <a:r>
              <a:t/>
            </a:r>
            <a:endParaRPr b="0" i="0" sz="2000">
              <a:solidFill>
                <a:schemeClr val="dk1"/>
              </a:solidFill>
              <a:latin typeface="Libre Baskerville"/>
              <a:ea typeface="Libre Baskerville"/>
              <a:cs typeface="Libre Baskerville"/>
              <a:sym typeface="Libre Baskerville"/>
            </a:endParaRPr>
          </a:p>
          <a:p>
            <a:pPr indent="0" lvl="0" marL="0" marR="0" rtl="0" algn="l">
              <a:spcBef>
                <a:spcPts val="0"/>
              </a:spcBef>
              <a:spcAft>
                <a:spcPts val="0"/>
              </a:spcAft>
              <a:buNone/>
            </a:pPr>
            <a:br>
              <a:rPr lang="en-US" sz="2400">
                <a:solidFill>
                  <a:schemeClr val="dk1"/>
                </a:solidFill>
                <a:latin typeface="Libre Baskerville"/>
                <a:ea typeface="Libre Baskerville"/>
                <a:cs typeface="Libre Baskerville"/>
                <a:sym typeface="Libre Baskerville"/>
              </a:rPr>
            </a:br>
            <a:r>
              <a:rPr lang="en-US" sz="1800">
                <a:solidFill>
                  <a:schemeClr val="dk1"/>
                </a:solidFill>
                <a:latin typeface="Avenir"/>
                <a:ea typeface="Avenir"/>
                <a:cs typeface="Avenir"/>
                <a:sym typeface="Avenir"/>
              </a:rPr>
              <a:t> </a:t>
            </a:r>
            <a:endParaRPr sz="1800">
              <a:solidFill>
                <a:schemeClr val="dk1"/>
              </a:solidFill>
              <a:latin typeface="Avenir"/>
              <a:ea typeface="Avenir"/>
              <a:cs typeface="Avenir"/>
              <a:sym typeface="Avenir"/>
            </a:endParaRPr>
          </a:p>
        </p:txBody>
      </p:sp>
      <p:pic>
        <p:nvPicPr>
          <p:cNvPr id="151" name="Google Shape;151;p6"/>
          <p:cNvPicPr preferRelativeResize="0"/>
          <p:nvPr/>
        </p:nvPicPr>
        <p:blipFill rotWithShape="1">
          <a:blip r:embed="rId3">
            <a:alphaModFix/>
          </a:blip>
          <a:srcRect b="0" l="0" r="0" t="0"/>
          <a:stretch/>
        </p:blipFill>
        <p:spPr>
          <a:xfrm>
            <a:off x="0" y="104774"/>
            <a:ext cx="12192000" cy="6753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17187"/>
        </a:solidFill>
      </p:bgPr>
    </p:bg>
    <p:spTree>
      <p:nvGrpSpPr>
        <p:cNvPr id="155" name="Shape 155"/>
        <p:cNvGrpSpPr/>
        <p:nvPr/>
      </p:nvGrpSpPr>
      <p:grpSpPr>
        <a:xfrm>
          <a:off x="0" y="0"/>
          <a:ext cx="0" cy="0"/>
          <a:chOff x="0" y="0"/>
          <a:chExt cx="0" cy="0"/>
        </a:xfrm>
      </p:grpSpPr>
      <p:sp>
        <p:nvSpPr>
          <p:cNvPr id="156" name="Google Shape;156;p7"/>
          <p:cNvSpPr txBox="1"/>
          <p:nvPr/>
        </p:nvSpPr>
        <p:spPr>
          <a:xfrm>
            <a:off x="203200" y="152400"/>
            <a:ext cx="11664950" cy="1015663"/>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lt1"/>
              </a:buClr>
              <a:buSzPts val="2000"/>
              <a:buFont typeface="Arial"/>
              <a:buChar char="•"/>
            </a:pPr>
            <a:r>
              <a:rPr lang="en-US" sz="2000">
                <a:solidFill>
                  <a:schemeClr val="lt1"/>
                </a:solidFill>
                <a:latin typeface="Bookman Old Style"/>
                <a:ea typeface="Bookman Old Style"/>
                <a:cs typeface="Bookman Old Style"/>
                <a:sym typeface="Bookman Old Style"/>
              </a:rPr>
              <a:t>This is cleaned data where I have calculated count of values in each column and null values &lt; 50%</a:t>
            </a:r>
            <a:endParaRPr/>
          </a:p>
          <a:p>
            <a:pPr indent="-342900" lvl="0" marL="342900" marR="0" rtl="0" algn="l">
              <a:spcBef>
                <a:spcPts val="0"/>
              </a:spcBef>
              <a:spcAft>
                <a:spcPts val="0"/>
              </a:spcAft>
              <a:buClr>
                <a:schemeClr val="lt1"/>
              </a:buClr>
              <a:buSzPts val="2000"/>
              <a:buFont typeface="Arial"/>
              <a:buChar char="•"/>
            </a:pPr>
            <a:r>
              <a:rPr lang="en-US" sz="2000">
                <a:solidFill>
                  <a:schemeClr val="lt1"/>
                </a:solidFill>
                <a:latin typeface="Bookman Old Style"/>
                <a:ea typeface="Bookman Old Style"/>
                <a:cs typeface="Bookman Old Style"/>
                <a:sym typeface="Bookman Old Style"/>
              </a:rPr>
              <a:t>All the null values are replaced with “NA” to get the error free and cleaned data.</a:t>
            </a:r>
            <a:endParaRPr sz="2000">
              <a:solidFill>
                <a:schemeClr val="lt1"/>
              </a:solidFill>
              <a:latin typeface="Bookman Old Style"/>
              <a:ea typeface="Bookman Old Style"/>
              <a:cs typeface="Bookman Old Style"/>
              <a:sym typeface="Bookman Old Style"/>
            </a:endParaRPr>
          </a:p>
        </p:txBody>
      </p:sp>
      <p:sp>
        <p:nvSpPr>
          <p:cNvPr id="157" name="Google Shape;157;p7"/>
          <p:cNvSpPr txBox="1"/>
          <p:nvPr/>
        </p:nvSpPr>
        <p:spPr>
          <a:xfrm>
            <a:off x="203200" y="1158240"/>
            <a:ext cx="11785600" cy="1046440"/>
          </a:xfrm>
          <a:prstGeom prst="rect">
            <a:avLst/>
          </a:prstGeom>
          <a:noFill/>
          <a:ln>
            <a:noFill/>
          </a:ln>
        </p:spPr>
        <p:txBody>
          <a:bodyPr anchorCtr="0" anchor="t" bIns="45700" lIns="91425" spcFirstLastPara="1" rIns="91425" wrap="square" tIns="45700">
            <a:spAutoFit/>
          </a:bodyPr>
          <a:lstStyle/>
          <a:p>
            <a:pPr indent="-158750" lvl="0" marL="285750" marR="0" rtl="0" algn="l">
              <a:spcBef>
                <a:spcPts val="0"/>
              </a:spcBef>
              <a:spcAft>
                <a:spcPts val="0"/>
              </a:spcAft>
              <a:buClr>
                <a:schemeClr val="dk1"/>
              </a:buClr>
              <a:buSzPts val="2000"/>
              <a:buFont typeface="Arial"/>
              <a:buNone/>
            </a:pPr>
            <a:r>
              <a:t/>
            </a:r>
            <a:endParaRPr b="0" i="0" sz="2000">
              <a:solidFill>
                <a:schemeClr val="dk1"/>
              </a:solidFill>
              <a:latin typeface="Libre Baskerville"/>
              <a:ea typeface="Libre Baskerville"/>
              <a:cs typeface="Libre Baskerville"/>
              <a:sym typeface="Libre Baskerville"/>
            </a:endParaRPr>
          </a:p>
          <a:p>
            <a:pPr indent="0" lvl="0" marL="0" marR="0" rtl="0" algn="l">
              <a:spcBef>
                <a:spcPts val="0"/>
              </a:spcBef>
              <a:spcAft>
                <a:spcPts val="0"/>
              </a:spcAft>
              <a:buNone/>
            </a:pPr>
            <a:br>
              <a:rPr lang="en-US" sz="2400">
                <a:solidFill>
                  <a:schemeClr val="dk1"/>
                </a:solidFill>
                <a:latin typeface="Libre Baskerville"/>
                <a:ea typeface="Libre Baskerville"/>
                <a:cs typeface="Libre Baskerville"/>
                <a:sym typeface="Libre Baskerville"/>
              </a:rPr>
            </a:br>
            <a:r>
              <a:rPr lang="en-US" sz="1800">
                <a:solidFill>
                  <a:schemeClr val="dk1"/>
                </a:solidFill>
                <a:latin typeface="Avenir"/>
                <a:ea typeface="Avenir"/>
                <a:cs typeface="Avenir"/>
                <a:sym typeface="Avenir"/>
              </a:rPr>
              <a:t> </a:t>
            </a:r>
            <a:endParaRPr sz="1800">
              <a:solidFill>
                <a:schemeClr val="dk1"/>
              </a:solidFill>
              <a:latin typeface="Avenir"/>
              <a:ea typeface="Avenir"/>
              <a:cs typeface="Avenir"/>
              <a:sym typeface="Avenir"/>
            </a:endParaRPr>
          </a:p>
        </p:txBody>
      </p:sp>
      <p:pic>
        <p:nvPicPr>
          <p:cNvPr id="158" name="Google Shape;158;p7"/>
          <p:cNvPicPr preferRelativeResize="0"/>
          <p:nvPr/>
        </p:nvPicPr>
        <p:blipFill rotWithShape="1">
          <a:blip r:embed="rId3">
            <a:alphaModFix/>
          </a:blip>
          <a:srcRect b="0" l="0" r="0" t="0"/>
          <a:stretch/>
        </p:blipFill>
        <p:spPr>
          <a:xfrm>
            <a:off x="0" y="1285876"/>
            <a:ext cx="12192000" cy="55721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17187"/>
        </a:solidFill>
      </p:bgPr>
    </p:bg>
    <p:spTree>
      <p:nvGrpSpPr>
        <p:cNvPr id="162" name="Shape 162"/>
        <p:cNvGrpSpPr/>
        <p:nvPr/>
      </p:nvGrpSpPr>
      <p:grpSpPr>
        <a:xfrm>
          <a:off x="0" y="0"/>
          <a:ext cx="0" cy="0"/>
          <a:chOff x="0" y="0"/>
          <a:chExt cx="0" cy="0"/>
        </a:xfrm>
      </p:grpSpPr>
      <p:sp>
        <p:nvSpPr>
          <p:cNvPr id="163" name="Google Shape;163;p8"/>
          <p:cNvSpPr txBox="1"/>
          <p:nvPr/>
        </p:nvSpPr>
        <p:spPr>
          <a:xfrm>
            <a:off x="203200" y="1158240"/>
            <a:ext cx="11785600" cy="1046440"/>
          </a:xfrm>
          <a:prstGeom prst="rect">
            <a:avLst/>
          </a:prstGeom>
          <a:noFill/>
          <a:ln>
            <a:noFill/>
          </a:ln>
        </p:spPr>
        <p:txBody>
          <a:bodyPr anchorCtr="0" anchor="t" bIns="45700" lIns="91425" spcFirstLastPara="1" rIns="91425" wrap="square" tIns="45700">
            <a:spAutoFit/>
          </a:bodyPr>
          <a:lstStyle/>
          <a:p>
            <a:pPr indent="-158750" lvl="0" marL="285750" marR="0" rtl="0" algn="l">
              <a:spcBef>
                <a:spcPts val="0"/>
              </a:spcBef>
              <a:spcAft>
                <a:spcPts val="0"/>
              </a:spcAft>
              <a:buClr>
                <a:schemeClr val="dk1"/>
              </a:buClr>
              <a:buSzPts val="2000"/>
              <a:buFont typeface="Arial"/>
              <a:buNone/>
            </a:pPr>
            <a:r>
              <a:t/>
            </a:r>
            <a:endParaRPr b="0" i="0" sz="2000">
              <a:solidFill>
                <a:schemeClr val="dk1"/>
              </a:solidFill>
              <a:latin typeface="Libre Baskerville"/>
              <a:ea typeface="Libre Baskerville"/>
              <a:cs typeface="Libre Baskerville"/>
              <a:sym typeface="Libre Baskerville"/>
            </a:endParaRPr>
          </a:p>
          <a:p>
            <a:pPr indent="0" lvl="0" marL="0" marR="0" rtl="0" algn="l">
              <a:spcBef>
                <a:spcPts val="0"/>
              </a:spcBef>
              <a:spcAft>
                <a:spcPts val="0"/>
              </a:spcAft>
              <a:buNone/>
            </a:pPr>
            <a:br>
              <a:rPr lang="en-US" sz="2400">
                <a:solidFill>
                  <a:schemeClr val="dk1"/>
                </a:solidFill>
                <a:latin typeface="Libre Baskerville"/>
                <a:ea typeface="Libre Baskerville"/>
                <a:cs typeface="Libre Baskerville"/>
                <a:sym typeface="Libre Baskerville"/>
              </a:rPr>
            </a:br>
            <a:r>
              <a:rPr lang="en-US" sz="1800">
                <a:solidFill>
                  <a:schemeClr val="dk1"/>
                </a:solidFill>
                <a:latin typeface="Avenir"/>
                <a:ea typeface="Avenir"/>
                <a:cs typeface="Avenir"/>
                <a:sym typeface="Avenir"/>
              </a:rPr>
              <a:t> </a:t>
            </a:r>
            <a:endParaRPr sz="1800">
              <a:solidFill>
                <a:schemeClr val="dk1"/>
              </a:solidFill>
              <a:latin typeface="Avenir"/>
              <a:ea typeface="Avenir"/>
              <a:cs typeface="Avenir"/>
              <a:sym typeface="Avenir"/>
            </a:endParaRPr>
          </a:p>
        </p:txBody>
      </p:sp>
      <p:pic>
        <p:nvPicPr>
          <p:cNvPr id="164" name="Google Shape;164;p8"/>
          <p:cNvPicPr preferRelativeResize="0"/>
          <p:nvPr/>
        </p:nvPicPr>
        <p:blipFill rotWithShape="1">
          <a:blip r:embed="rId3">
            <a:alphaModFix/>
          </a:blip>
          <a:srcRect b="0" l="0" r="0" t="0"/>
          <a:stretch/>
        </p:blipFill>
        <p:spPr>
          <a:xfrm>
            <a:off x="-58965" y="9524"/>
            <a:ext cx="12309929" cy="6848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17187"/>
        </a:solidFill>
      </p:bgPr>
    </p:bg>
    <p:spTree>
      <p:nvGrpSpPr>
        <p:cNvPr id="168" name="Shape 168"/>
        <p:cNvGrpSpPr/>
        <p:nvPr/>
      </p:nvGrpSpPr>
      <p:grpSpPr>
        <a:xfrm>
          <a:off x="0" y="0"/>
          <a:ext cx="0" cy="0"/>
          <a:chOff x="0" y="0"/>
          <a:chExt cx="0" cy="0"/>
        </a:xfrm>
      </p:grpSpPr>
      <p:sp>
        <p:nvSpPr>
          <p:cNvPr id="169" name="Google Shape;169;p9"/>
          <p:cNvSpPr txBox="1"/>
          <p:nvPr/>
        </p:nvSpPr>
        <p:spPr>
          <a:xfrm>
            <a:off x="396240" y="152400"/>
            <a:ext cx="11592560"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lt1"/>
                </a:solidFill>
                <a:latin typeface="Bookman Old Style"/>
                <a:ea typeface="Bookman Old Style"/>
                <a:cs typeface="Bookman Old Style"/>
                <a:sym typeface="Bookman Old Style"/>
              </a:rPr>
              <a:t>PREVIOUS APPLICATION DATA </a:t>
            </a:r>
            <a:endParaRPr/>
          </a:p>
          <a:p>
            <a:pPr indent="0" lvl="0" marL="0" marR="0" rtl="0" algn="l">
              <a:spcBef>
                <a:spcPts val="0"/>
              </a:spcBef>
              <a:spcAft>
                <a:spcPts val="0"/>
              </a:spcAft>
              <a:buNone/>
            </a:pPr>
            <a:r>
              <a:rPr lang="en-US" sz="1800">
                <a:solidFill>
                  <a:schemeClr val="lt1"/>
                </a:solidFill>
                <a:latin typeface="Bookman Old Style"/>
                <a:ea typeface="Bookman Old Style"/>
                <a:cs typeface="Bookman Old Style"/>
                <a:sym typeface="Bookman Old Style"/>
              </a:rPr>
              <a:t>The given dataset contains 4 to 5 columns with huge number of null values so we will select and drop these columns.</a:t>
            </a:r>
            <a:endParaRPr sz="1800">
              <a:solidFill>
                <a:schemeClr val="lt1"/>
              </a:solidFill>
              <a:latin typeface="Bookman Old Style"/>
              <a:ea typeface="Bookman Old Style"/>
              <a:cs typeface="Bookman Old Style"/>
              <a:sym typeface="Bookman Old Style"/>
            </a:endParaRPr>
          </a:p>
        </p:txBody>
      </p:sp>
      <p:sp>
        <p:nvSpPr>
          <p:cNvPr id="170" name="Google Shape;170;p9"/>
          <p:cNvSpPr txBox="1"/>
          <p:nvPr/>
        </p:nvSpPr>
        <p:spPr>
          <a:xfrm>
            <a:off x="203200" y="1158240"/>
            <a:ext cx="11785600" cy="1046440"/>
          </a:xfrm>
          <a:prstGeom prst="rect">
            <a:avLst/>
          </a:prstGeom>
          <a:noFill/>
          <a:ln>
            <a:noFill/>
          </a:ln>
        </p:spPr>
        <p:txBody>
          <a:bodyPr anchorCtr="0" anchor="t" bIns="45700" lIns="91425" spcFirstLastPara="1" rIns="91425" wrap="square" tIns="45700">
            <a:spAutoFit/>
          </a:bodyPr>
          <a:lstStyle/>
          <a:p>
            <a:pPr indent="-158750" lvl="0" marL="285750" marR="0" rtl="0" algn="l">
              <a:spcBef>
                <a:spcPts val="0"/>
              </a:spcBef>
              <a:spcAft>
                <a:spcPts val="0"/>
              </a:spcAft>
              <a:buClr>
                <a:schemeClr val="dk1"/>
              </a:buClr>
              <a:buSzPts val="2000"/>
              <a:buFont typeface="Arial"/>
              <a:buNone/>
            </a:pPr>
            <a:r>
              <a:t/>
            </a:r>
            <a:endParaRPr b="0" i="0" sz="2000">
              <a:solidFill>
                <a:schemeClr val="dk1"/>
              </a:solidFill>
              <a:latin typeface="Libre Baskerville"/>
              <a:ea typeface="Libre Baskerville"/>
              <a:cs typeface="Libre Baskerville"/>
              <a:sym typeface="Libre Baskerville"/>
            </a:endParaRPr>
          </a:p>
          <a:p>
            <a:pPr indent="0" lvl="0" marL="0" marR="0" rtl="0" algn="l">
              <a:spcBef>
                <a:spcPts val="0"/>
              </a:spcBef>
              <a:spcAft>
                <a:spcPts val="0"/>
              </a:spcAft>
              <a:buNone/>
            </a:pPr>
            <a:br>
              <a:rPr lang="en-US" sz="2400">
                <a:solidFill>
                  <a:schemeClr val="dk1"/>
                </a:solidFill>
                <a:latin typeface="Libre Baskerville"/>
                <a:ea typeface="Libre Baskerville"/>
                <a:cs typeface="Libre Baskerville"/>
                <a:sym typeface="Libre Baskerville"/>
              </a:rPr>
            </a:br>
            <a:r>
              <a:rPr lang="en-US" sz="1800">
                <a:solidFill>
                  <a:schemeClr val="dk1"/>
                </a:solidFill>
                <a:latin typeface="Avenir"/>
                <a:ea typeface="Avenir"/>
                <a:cs typeface="Avenir"/>
                <a:sym typeface="Avenir"/>
              </a:rPr>
              <a:t> </a:t>
            </a:r>
            <a:endParaRPr sz="1800">
              <a:solidFill>
                <a:schemeClr val="dk1"/>
              </a:solidFill>
              <a:latin typeface="Avenir"/>
              <a:ea typeface="Avenir"/>
              <a:cs typeface="Avenir"/>
              <a:sym typeface="Avenir"/>
            </a:endParaRPr>
          </a:p>
        </p:txBody>
      </p:sp>
      <p:pic>
        <p:nvPicPr>
          <p:cNvPr id="171" name="Google Shape;171;p9"/>
          <p:cNvPicPr preferRelativeResize="0"/>
          <p:nvPr/>
        </p:nvPicPr>
        <p:blipFill rotWithShape="1">
          <a:blip r:embed="rId3">
            <a:alphaModFix/>
          </a:blip>
          <a:srcRect b="0" l="0" r="0" t="0"/>
          <a:stretch/>
        </p:blipFill>
        <p:spPr>
          <a:xfrm>
            <a:off x="0" y="1314450"/>
            <a:ext cx="12192000" cy="5543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ncaseVTI">
  <a:themeElements>
    <a:clrScheme name="AnalogousFromLightSeed_2SEEDS">
      <a:dk1>
        <a:srgbClr val="000000"/>
      </a:dk1>
      <a:lt1>
        <a:srgbClr val="FFFFFF"/>
      </a:lt1>
      <a:dk2>
        <a:srgbClr val="243641"/>
      </a:dk2>
      <a:lt2>
        <a:srgbClr val="E2E5E8"/>
      </a:lt2>
      <a:accent1>
        <a:srgbClr val="BA9C7F"/>
      </a:accent1>
      <a:accent2>
        <a:srgbClr val="C59793"/>
      </a:accent2>
      <a:accent3>
        <a:srgbClr val="A6A27D"/>
      </a:accent3>
      <a:accent4>
        <a:srgbClr val="75ACAA"/>
      </a:accent4>
      <a:accent5>
        <a:srgbClr val="83A6BC"/>
      </a:accent5>
      <a:accent6>
        <a:srgbClr val="7F8BBA"/>
      </a:accent6>
      <a:hlink>
        <a:srgbClr val="5F84A9"/>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2023-10-07T11:08:45Z</dcterms:created>
  <dc:creator>FNU LNU</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2023-10-07T11:47:44Z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005e5b47-31c3-4d19-bf9b-82a3c6ee47fb</vt:lpwstr>
  </property>
  <property fmtid="{D5CDD505-2E9C-101B-9397-08002B2CF9AE}" pid="7" name="MSIP_Label_defa4170-0d19-0005-0004-bc88714345d2_ActionId">
    <vt:lpwstr>956001b4-31e3-4e61-bf11-011a4495453e</vt:lpwstr>
  </property>
  <property fmtid="{D5CDD505-2E9C-101B-9397-08002B2CF9AE}" pid="8" name="MSIP_Label_defa4170-0d19-0005-0004-bc88714345d2_ContentBits">
    <vt:lpwstr>0</vt:lpwstr>
  </property>
</Properties>
</file>