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11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14" Type="http://schemas.openxmlformats.org/officeDocument/2006/relationships/tableStyles" Target="tableStyles.xml"/>  <Relationship Id="rId13" Type="http://schemas.openxmlformats.org/officeDocument/2006/relationships/theme" Target="theme/theme1.xml"/>  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4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5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6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7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8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9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524145" y="0"/>
            <a:ext cx="9137360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516158" y="0"/>
            <a:ext cx="9153334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893156" y="0"/>
            <a:ext cx="10399338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904110" y="0"/>
            <a:ext cx="10377430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51501" y="0"/>
            <a:ext cx="10682648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904110" y="0"/>
            <a:ext cx="10377430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26306" y="0"/>
            <a:ext cx="10733038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46208" y="0"/>
            <a:ext cx="10893233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08537" y="0"/>
            <a:ext cx="11368575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