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8" r:id="rId3"/>
    <p:sldId id="289" r:id="rId5"/>
    <p:sldId id="266" r:id="rId6"/>
    <p:sldId id="264" r:id="rId7"/>
    <p:sldId id="284" r:id="rId8"/>
    <p:sldId id="306" r:id="rId9"/>
    <p:sldId id="307" r:id="rId10"/>
    <p:sldId id="308" r:id="rId11"/>
    <p:sldId id="309" r:id="rId12"/>
    <p:sldId id="310" r:id="rId13"/>
    <p:sldId id="311" r:id="rId14"/>
    <p:sldId id="313" r:id="rId15"/>
    <p:sldId id="314" r:id="rId16"/>
    <p:sldId id="315" r:id="rId17"/>
    <p:sldId id="317" r:id="rId18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AA9D"/>
    <a:srgbClr val="23A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1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692E2F-530F-48E3-AC44-BF865C8FF8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1769534" y="863599"/>
            <a:ext cx="8652933" cy="698500"/>
          </a:xfrm>
          <a:prstGeom prst="rect">
            <a:avLst/>
          </a:prstGeom>
        </p:spPr>
        <p:txBody>
          <a:bodyPr vert="horz"/>
          <a:lstStyle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그림 개체 틀 8"/>
          <p:cNvSpPr>
            <a:spLocks noGrp="1"/>
          </p:cNvSpPr>
          <p:nvPr>
            <p:ph type="pic" sz="quarter" idx="10"/>
          </p:nvPr>
        </p:nvSpPr>
        <p:spPr>
          <a:xfrm>
            <a:off x="5483207" y="1731433"/>
            <a:ext cx="1225588" cy="1225588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1065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>
          <a:xfrm>
            <a:off x="4445000" y="2992869"/>
            <a:ext cx="3302000" cy="38106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65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445000" y="3221469"/>
            <a:ext cx="3302000" cy="3133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5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Working Typ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468" y="1727201"/>
            <a:ext cx="6093581" cy="46156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102051" y="1727201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133245" y="1727201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10164440" y="1727201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6102051" y="3263201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8133245" y="3263201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0164440" y="3263201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28"/>
          </p:nvPr>
        </p:nvSpPr>
        <p:spPr>
          <a:xfrm>
            <a:off x="6102051" y="4807668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8133245" y="4807668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10164440" y="4807668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31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Working Typ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99537" y="1727202"/>
            <a:ext cx="5351177" cy="3386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271869" y="1727202"/>
            <a:ext cx="5351177" cy="3386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499599" y="5206740"/>
            <a:ext cx="5351115" cy="38106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65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8"/>
          </p:nvPr>
        </p:nvSpPr>
        <p:spPr>
          <a:xfrm>
            <a:off x="499599" y="5435339"/>
            <a:ext cx="5351115" cy="3133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5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6271868" y="5206740"/>
            <a:ext cx="5351115" cy="38106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65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40"/>
          </p:nvPr>
        </p:nvSpPr>
        <p:spPr>
          <a:xfrm>
            <a:off x="6271868" y="5435339"/>
            <a:ext cx="5351115" cy="3133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5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Working Typ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99536" y="1727201"/>
            <a:ext cx="2658531" cy="3386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3347159" y="1727201"/>
            <a:ext cx="2658531" cy="3386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6194781" y="1727201"/>
            <a:ext cx="2658531" cy="3386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9042403" y="1727201"/>
            <a:ext cx="2658531" cy="3386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9042402" y="5206740"/>
            <a:ext cx="2658532" cy="38106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65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40"/>
          </p:nvPr>
        </p:nvSpPr>
        <p:spPr>
          <a:xfrm>
            <a:off x="9042402" y="5435339"/>
            <a:ext cx="2658532" cy="3133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5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41"/>
          </p:nvPr>
        </p:nvSpPr>
        <p:spPr>
          <a:xfrm>
            <a:off x="6194782" y="5206740"/>
            <a:ext cx="2658532" cy="38106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65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42"/>
          </p:nvPr>
        </p:nvSpPr>
        <p:spPr>
          <a:xfrm>
            <a:off x="6194782" y="5435339"/>
            <a:ext cx="2658532" cy="3133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5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43"/>
          </p:nvPr>
        </p:nvSpPr>
        <p:spPr>
          <a:xfrm>
            <a:off x="3347158" y="5206740"/>
            <a:ext cx="2658532" cy="38106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65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44"/>
          </p:nvPr>
        </p:nvSpPr>
        <p:spPr>
          <a:xfrm>
            <a:off x="3347158" y="5435339"/>
            <a:ext cx="2658532" cy="3133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5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499537" y="5206740"/>
            <a:ext cx="2658532" cy="38106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65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46"/>
          </p:nvPr>
        </p:nvSpPr>
        <p:spPr>
          <a:xfrm>
            <a:off x="499537" y="5435339"/>
            <a:ext cx="2658532" cy="3133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5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Working Typ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1727202"/>
            <a:ext cx="12192000" cy="3386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Working Typ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8"/>
          <p:cNvSpPr>
            <a:spLocks noGrp="1"/>
          </p:cNvSpPr>
          <p:nvPr>
            <p:ph type="pic" sz="quarter" idx="10"/>
          </p:nvPr>
        </p:nvSpPr>
        <p:spPr>
          <a:xfrm>
            <a:off x="506314" y="1894417"/>
            <a:ext cx="1482961" cy="148296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1065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6" name="그림 개체 틀 8"/>
          <p:cNvSpPr>
            <a:spLocks noGrp="1"/>
          </p:cNvSpPr>
          <p:nvPr>
            <p:ph type="pic" sz="quarter" idx="32"/>
          </p:nvPr>
        </p:nvSpPr>
        <p:spPr>
          <a:xfrm>
            <a:off x="2120625" y="1894417"/>
            <a:ext cx="1482961" cy="148296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1065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7" name="그림 개체 틀 8"/>
          <p:cNvSpPr>
            <a:spLocks noGrp="1"/>
          </p:cNvSpPr>
          <p:nvPr>
            <p:ph type="pic" sz="quarter" idx="33"/>
          </p:nvPr>
        </p:nvSpPr>
        <p:spPr>
          <a:xfrm>
            <a:off x="3734936" y="1894417"/>
            <a:ext cx="1482961" cy="148296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1065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8" name="그림 개체 틀 8"/>
          <p:cNvSpPr>
            <a:spLocks noGrp="1"/>
          </p:cNvSpPr>
          <p:nvPr>
            <p:ph type="pic" sz="quarter" idx="34"/>
          </p:nvPr>
        </p:nvSpPr>
        <p:spPr>
          <a:xfrm>
            <a:off x="5349246" y="1894417"/>
            <a:ext cx="1482961" cy="148296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1065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35"/>
          </p:nvPr>
        </p:nvSpPr>
        <p:spPr>
          <a:xfrm>
            <a:off x="6963557" y="1894417"/>
            <a:ext cx="1482961" cy="148296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1065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0" name="그림 개체 틀 8"/>
          <p:cNvSpPr>
            <a:spLocks noGrp="1"/>
          </p:cNvSpPr>
          <p:nvPr>
            <p:ph type="pic" sz="quarter" idx="36"/>
          </p:nvPr>
        </p:nvSpPr>
        <p:spPr>
          <a:xfrm>
            <a:off x="8577868" y="1894417"/>
            <a:ext cx="1482961" cy="148296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1065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1" name="그림 개체 틀 8"/>
          <p:cNvSpPr>
            <a:spLocks noGrp="1"/>
          </p:cNvSpPr>
          <p:nvPr>
            <p:ph type="pic" sz="quarter" idx="37"/>
          </p:nvPr>
        </p:nvSpPr>
        <p:spPr>
          <a:xfrm>
            <a:off x="10192181" y="1894417"/>
            <a:ext cx="1482961" cy="148296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1065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2" name="그림 개체 틀 8"/>
          <p:cNvSpPr>
            <a:spLocks noGrp="1"/>
          </p:cNvSpPr>
          <p:nvPr>
            <p:ph type="pic" sz="quarter" idx="38"/>
          </p:nvPr>
        </p:nvSpPr>
        <p:spPr>
          <a:xfrm>
            <a:off x="506314" y="3503084"/>
            <a:ext cx="1482961" cy="148296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1065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3" name="그림 개체 틀 8"/>
          <p:cNvSpPr>
            <a:spLocks noGrp="1"/>
          </p:cNvSpPr>
          <p:nvPr>
            <p:ph type="pic" sz="quarter" idx="39"/>
          </p:nvPr>
        </p:nvSpPr>
        <p:spPr>
          <a:xfrm>
            <a:off x="2120625" y="3503084"/>
            <a:ext cx="1482961" cy="148296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1065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4" name="그림 개체 틀 8"/>
          <p:cNvSpPr>
            <a:spLocks noGrp="1"/>
          </p:cNvSpPr>
          <p:nvPr>
            <p:ph type="pic" sz="quarter" idx="40"/>
          </p:nvPr>
        </p:nvSpPr>
        <p:spPr>
          <a:xfrm>
            <a:off x="3734936" y="3503084"/>
            <a:ext cx="1482961" cy="148296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1065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5" name="그림 개체 틀 8"/>
          <p:cNvSpPr>
            <a:spLocks noGrp="1"/>
          </p:cNvSpPr>
          <p:nvPr>
            <p:ph type="pic" sz="quarter" idx="41"/>
          </p:nvPr>
        </p:nvSpPr>
        <p:spPr>
          <a:xfrm>
            <a:off x="5349246" y="3503084"/>
            <a:ext cx="1482961" cy="148296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1065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6" name="그림 개체 틀 8"/>
          <p:cNvSpPr>
            <a:spLocks noGrp="1"/>
          </p:cNvSpPr>
          <p:nvPr>
            <p:ph type="pic" sz="quarter" idx="42"/>
          </p:nvPr>
        </p:nvSpPr>
        <p:spPr>
          <a:xfrm>
            <a:off x="6963557" y="3503084"/>
            <a:ext cx="1482961" cy="148296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1065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7" name="그림 개체 틀 8"/>
          <p:cNvSpPr>
            <a:spLocks noGrp="1"/>
          </p:cNvSpPr>
          <p:nvPr>
            <p:ph type="pic" sz="quarter" idx="43"/>
          </p:nvPr>
        </p:nvSpPr>
        <p:spPr>
          <a:xfrm>
            <a:off x="8577868" y="3503084"/>
            <a:ext cx="1482961" cy="148296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1065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8" name="그림 개체 틀 8"/>
          <p:cNvSpPr>
            <a:spLocks noGrp="1"/>
          </p:cNvSpPr>
          <p:nvPr>
            <p:ph type="pic" sz="quarter" idx="44"/>
          </p:nvPr>
        </p:nvSpPr>
        <p:spPr>
          <a:xfrm>
            <a:off x="10192181" y="3503084"/>
            <a:ext cx="1482961" cy="148296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1065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9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Two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99536" y="1727202"/>
            <a:ext cx="5460997" cy="1964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Slide Two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499536" y="1727202"/>
            <a:ext cx="2616197" cy="1964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3344336" y="1727202"/>
            <a:ext cx="2616197" cy="1964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Thre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499536" y="1727202"/>
            <a:ext cx="3513664" cy="1964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81965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/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77B1AD-D523-4C0D-8362-A7CFF4E8650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sz="1400">
                <a:solidFill>
                  <a:schemeClr val="accent4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mple clean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6400800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458"/>
            <a:ext cx="6400800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0"/>
            <a:ext cx="4368800" cy="6858000"/>
          </a:xfrm>
          <a:prstGeom prst="rect">
            <a:avLst/>
          </a:prstGeom>
          <a:solidFill>
            <a:srgbClr val="1B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6" tIns="60948" rIns="121896" bIns="6094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368800" y="0"/>
            <a:ext cx="7823200" cy="685800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>
            <a:lvl1pPr marL="0" indent="0" algn="ctr">
              <a:buNone/>
              <a:defRPr sz="1335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3805597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458"/>
            <a:ext cx="3805597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311" y="3164630"/>
            <a:ext cx="6819991" cy="402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65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65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03520" y="0"/>
            <a:ext cx="6888480" cy="685800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anose="020B0604020202020204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Arial" panose="020B0604020202020204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660525"/>
            <a:ext cx="12192000" cy="3122613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00"/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78313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00"/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53"/>
          <p:cNvSpPr>
            <a:spLocks noGrp="1"/>
          </p:cNvSpPr>
          <p:nvPr>
            <p:ph type="pic" sz="quarter" idx="10"/>
          </p:nvPr>
        </p:nvSpPr>
        <p:spPr>
          <a:xfrm>
            <a:off x="364067" y="1950665"/>
            <a:ext cx="5181599" cy="154781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Picture Placeholder 53"/>
          <p:cNvSpPr>
            <a:spLocks noGrp="1"/>
          </p:cNvSpPr>
          <p:nvPr>
            <p:ph type="pic" sz="quarter" idx="11"/>
          </p:nvPr>
        </p:nvSpPr>
        <p:spPr>
          <a:xfrm>
            <a:off x="6292271" y="1950665"/>
            <a:ext cx="5449457" cy="154781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7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678174" y="1992322"/>
            <a:ext cx="1506211" cy="2658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123759" y="2116139"/>
            <a:ext cx="1400209" cy="2471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0" y="3937000"/>
            <a:ext cx="12192000" cy="2921000"/>
          </a:xfrm>
          <a:prstGeom prst="rect">
            <a:avLst/>
          </a:prstGeom>
          <a:solidFill>
            <a:srgbClr val="1B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6" tIns="60948" rIns="121896" bIns="60948" rtlCol="0"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93700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>
            <a:lvl1pPr marL="0" indent="0" algn="ctr">
              <a:buNone/>
              <a:defRPr lang="en-US" sz="1065" dirty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0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4" y="4639049"/>
            <a:ext cx="10905239" cy="2809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buNone/>
              <a:defRPr lang="id-ID" sz="1400" b="0" kern="12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4194549"/>
            <a:ext cx="10905239" cy="444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08965" rtl="0" eaLnBrk="1" latinLnBrk="0" hangingPunct="1">
              <a:spcBef>
                <a:spcPct val="20000"/>
              </a:spcBef>
              <a:buFont typeface="Arial" panose="020B0604020202020204"/>
              <a:buNone/>
              <a:defRPr lang="id-ID" sz="28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o We Are?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/>
        </p:nvSpPr>
        <p:spPr>
          <a:xfrm>
            <a:off x="4978400" y="1631950"/>
            <a:ext cx="7213600" cy="35226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631916"/>
            <a:ext cx="4978400" cy="3522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/>
            </a:endParaRPr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kern="1200" cap="none" spc="0" normalizeH="0" baseline="0" noProof="0" dirty="0">
              <a:solidFill>
                <a:srgbClr val="000000">
                  <a:tint val="75000"/>
                </a:srgbClr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kern="1200" cap="none" spc="0" normalizeH="0" baseline="0" noProof="0" dirty="0">
              <a:solidFill>
                <a:srgbClr val="000000">
                  <a:tint val="75000"/>
                </a:srgbClr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b="0" i="0" kern="1200" cap="none" spc="0" normalizeH="0" baseline="0" noProof="0" smtClean="0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b="0" i="0" kern="1200" cap="none" spc="0" normalizeH="0" baseline="0" noProof="0" dirty="0">
              <a:solidFill>
                <a:srgbClr val="000000">
                  <a:tint val="75000"/>
                </a:srgbClr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94554" y="4126327"/>
            <a:ext cx="878070" cy="87807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590609" y="4126327"/>
            <a:ext cx="878070" cy="87807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186664" y="4126327"/>
            <a:ext cx="878070" cy="87807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ent 02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838200" y="1806575"/>
            <a:ext cx="3090863" cy="3327400"/>
          </a:xfrm>
          <a:custGeom>
            <a:avLst/>
            <a:gdLst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0 w 3464190"/>
              <a:gd name="connsiteY3" fmla="*/ 1003300 h 1003300"/>
              <a:gd name="connsiteX4" fmla="*/ 0 w 3464190"/>
              <a:gd name="connsiteY4" fmla="*/ 0 h 1003300"/>
              <a:gd name="connsiteX0-1" fmla="*/ 0 w 3464190"/>
              <a:gd name="connsiteY0-2" fmla="*/ 0 h 1003300"/>
              <a:gd name="connsiteX1-3" fmla="*/ 3464190 w 3464190"/>
              <a:gd name="connsiteY1-4" fmla="*/ 0 h 1003300"/>
              <a:gd name="connsiteX2-5" fmla="*/ 3464190 w 3464190"/>
              <a:gd name="connsiteY2-6" fmla="*/ 1003300 h 1003300"/>
              <a:gd name="connsiteX3-7" fmla="*/ 501650 w 3464190"/>
              <a:gd name="connsiteY3-8" fmla="*/ 996950 h 1003300"/>
              <a:gd name="connsiteX4-9" fmla="*/ 0 w 3464190"/>
              <a:gd name="connsiteY4-10" fmla="*/ 1003300 h 1003300"/>
              <a:gd name="connsiteX5" fmla="*/ 0 w 3464190"/>
              <a:gd name="connsiteY5" fmla="*/ 0 h 1003300"/>
              <a:gd name="connsiteX0-11" fmla="*/ 0 w 3464190"/>
              <a:gd name="connsiteY0-12" fmla="*/ 0 h 1003300"/>
              <a:gd name="connsiteX1-13" fmla="*/ 3464190 w 3464190"/>
              <a:gd name="connsiteY1-14" fmla="*/ 0 h 1003300"/>
              <a:gd name="connsiteX2-15" fmla="*/ 3464190 w 3464190"/>
              <a:gd name="connsiteY2-16" fmla="*/ 1003300 h 1003300"/>
              <a:gd name="connsiteX3-17" fmla="*/ 635000 w 3464190"/>
              <a:gd name="connsiteY3-18" fmla="*/ 996950 h 1003300"/>
              <a:gd name="connsiteX4-19" fmla="*/ 501650 w 3464190"/>
              <a:gd name="connsiteY4-20" fmla="*/ 996950 h 1003300"/>
              <a:gd name="connsiteX5-21" fmla="*/ 0 w 3464190"/>
              <a:gd name="connsiteY5-22" fmla="*/ 1003300 h 1003300"/>
              <a:gd name="connsiteX6" fmla="*/ 0 w 3464190"/>
              <a:gd name="connsiteY6" fmla="*/ 0 h 1003300"/>
              <a:gd name="connsiteX0-23" fmla="*/ 0 w 3464190"/>
              <a:gd name="connsiteY0-24" fmla="*/ 0 h 1003300"/>
              <a:gd name="connsiteX1-25" fmla="*/ 3464190 w 3464190"/>
              <a:gd name="connsiteY1-26" fmla="*/ 0 h 1003300"/>
              <a:gd name="connsiteX2-27" fmla="*/ 3464190 w 3464190"/>
              <a:gd name="connsiteY2-28" fmla="*/ 1003300 h 1003300"/>
              <a:gd name="connsiteX3-29" fmla="*/ 793750 w 3464190"/>
              <a:gd name="connsiteY3-30" fmla="*/ 990600 h 1003300"/>
              <a:gd name="connsiteX4-31" fmla="*/ 635000 w 3464190"/>
              <a:gd name="connsiteY4-32" fmla="*/ 996950 h 1003300"/>
              <a:gd name="connsiteX5-33" fmla="*/ 501650 w 3464190"/>
              <a:gd name="connsiteY5-34" fmla="*/ 996950 h 1003300"/>
              <a:gd name="connsiteX6-35" fmla="*/ 0 w 3464190"/>
              <a:gd name="connsiteY6-36" fmla="*/ 1003300 h 1003300"/>
              <a:gd name="connsiteX7" fmla="*/ 0 w 3464190"/>
              <a:gd name="connsiteY7" fmla="*/ 0 h 1003300"/>
              <a:gd name="connsiteX0-37" fmla="*/ 0 w 3464190"/>
              <a:gd name="connsiteY0-38" fmla="*/ 0 h 1187450"/>
              <a:gd name="connsiteX1-39" fmla="*/ 3464190 w 3464190"/>
              <a:gd name="connsiteY1-40" fmla="*/ 0 h 1187450"/>
              <a:gd name="connsiteX2-41" fmla="*/ 3464190 w 3464190"/>
              <a:gd name="connsiteY2-42" fmla="*/ 1003300 h 1187450"/>
              <a:gd name="connsiteX3-43" fmla="*/ 793750 w 3464190"/>
              <a:gd name="connsiteY3-44" fmla="*/ 990600 h 1187450"/>
              <a:gd name="connsiteX4-45" fmla="*/ 501650 w 3464190"/>
              <a:gd name="connsiteY4-46" fmla="*/ 1187450 h 1187450"/>
              <a:gd name="connsiteX5-47" fmla="*/ 501650 w 3464190"/>
              <a:gd name="connsiteY5-48" fmla="*/ 996950 h 1187450"/>
              <a:gd name="connsiteX6-49" fmla="*/ 0 w 3464190"/>
              <a:gd name="connsiteY6-50" fmla="*/ 1003300 h 1187450"/>
              <a:gd name="connsiteX7-51" fmla="*/ 0 w 3464190"/>
              <a:gd name="connsiteY7-52" fmla="*/ 0 h 1187450"/>
              <a:gd name="connsiteX0-53" fmla="*/ 0 w 3464190"/>
              <a:gd name="connsiteY0-54" fmla="*/ 0 h 1187450"/>
              <a:gd name="connsiteX1-55" fmla="*/ 3464190 w 3464190"/>
              <a:gd name="connsiteY1-56" fmla="*/ 0 h 1187450"/>
              <a:gd name="connsiteX2-57" fmla="*/ 3464190 w 3464190"/>
              <a:gd name="connsiteY2-58" fmla="*/ 1003300 h 1187450"/>
              <a:gd name="connsiteX3-59" fmla="*/ 671223 w 3464190"/>
              <a:gd name="connsiteY3-60" fmla="*/ 1099374 h 1187450"/>
              <a:gd name="connsiteX4-61" fmla="*/ 501650 w 3464190"/>
              <a:gd name="connsiteY4-62" fmla="*/ 1187450 h 1187450"/>
              <a:gd name="connsiteX5-63" fmla="*/ 501650 w 3464190"/>
              <a:gd name="connsiteY5-64" fmla="*/ 996950 h 1187450"/>
              <a:gd name="connsiteX6-65" fmla="*/ 0 w 3464190"/>
              <a:gd name="connsiteY6-66" fmla="*/ 1003300 h 1187450"/>
              <a:gd name="connsiteX7-67" fmla="*/ 0 w 3464190"/>
              <a:gd name="connsiteY7-68" fmla="*/ 0 h 1187450"/>
              <a:gd name="connsiteX0-69" fmla="*/ 0 w 3464190"/>
              <a:gd name="connsiteY0-70" fmla="*/ 0 h 1187450"/>
              <a:gd name="connsiteX1-71" fmla="*/ 3464190 w 3464190"/>
              <a:gd name="connsiteY1-72" fmla="*/ 0 h 1187450"/>
              <a:gd name="connsiteX2-73" fmla="*/ 3464190 w 3464190"/>
              <a:gd name="connsiteY2-74" fmla="*/ 1003300 h 1187450"/>
              <a:gd name="connsiteX3-75" fmla="*/ 671223 w 3464190"/>
              <a:gd name="connsiteY3-76" fmla="*/ 1099374 h 1187450"/>
              <a:gd name="connsiteX4-77" fmla="*/ 501650 w 3464190"/>
              <a:gd name="connsiteY4-78" fmla="*/ 1187450 h 1187450"/>
              <a:gd name="connsiteX5-79" fmla="*/ 501649 w 3464190"/>
              <a:gd name="connsiteY5-80" fmla="*/ 1096659 h 1187450"/>
              <a:gd name="connsiteX6-81" fmla="*/ 0 w 3464190"/>
              <a:gd name="connsiteY6-82" fmla="*/ 1003300 h 1187450"/>
              <a:gd name="connsiteX7-83" fmla="*/ 0 w 3464190"/>
              <a:gd name="connsiteY7-84" fmla="*/ 0 h 1187450"/>
              <a:gd name="connsiteX0-85" fmla="*/ 22278 w 3486468"/>
              <a:gd name="connsiteY0-86" fmla="*/ 0 h 1187450"/>
              <a:gd name="connsiteX1-87" fmla="*/ 3486468 w 3486468"/>
              <a:gd name="connsiteY1-88" fmla="*/ 0 h 1187450"/>
              <a:gd name="connsiteX2-89" fmla="*/ 3486468 w 3486468"/>
              <a:gd name="connsiteY2-90" fmla="*/ 1003300 h 1187450"/>
              <a:gd name="connsiteX3-91" fmla="*/ 693501 w 3486468"/>
              <a:gd name="connsiteY3-92" fmla="*/ 1099374 h 1187450"/>
              <a:gd name="connsiteX4-93" fmla="*/ 523928 w 3486468"/>
              <a:gd name="connsiteY4-94" fmla="*/ 1187450 h 1187450"/>
              <a:gd name="connsiteX5-95" fmla="*/ 523927 w 3486468"/>
              <a:gd name="connsiteY5-96" fmla="*/ 1096659 h 1187450"/>
              <a:gd name="connsiteX6-97" fmla="*/ 0 w 3486468"/>
              <a:gd name="connsiteY6-98" fmla="*/ 1093945 h 1187450"/>
              <a:gd name="connsiteX7-99" fmla="*/ 22278 w 3486468"/>
              <a:gd name="connsiteY7-100" fmla="*/ 0 h 1187450"/>
              <a:gd name="connsiteX0-101" fmla="*/ 22278 w 3486468"/>
              <a:gd name="connsiteY0-102" fmla="*/ 0 h 1187450"/>
              <a:gd name="connsiteX1-103" fmla="*/ 3486468 w 3486468"/>
              <a:gd name="connsiteY1-104" fmla="*/ 0 h 1187450"/>
              <a:gd name="connsiteX2-105" fmla="*/ 3486468 w 3486468"/>
              <a:gd name="connsiteY2-106" fmla="*/ 1096967 h 1187450"/>
              <a:gd name="connsiteX3-107" fmla="*/ 693501 w 3486468"/>
              <a:gd name="connsiteY3-108" fmla="*/ 1099374 h 1187450"/>
              <a:gd name="connsiteX4-109" fmla="*/ 523928 w 3486468"/>
              <a:gd name="connsiteY4-110" fmla="*/ 1187450 h 1187450"/>
              <a:gd name="connsiteX5-111" fmla="*/ 523927 w 3486468"/>
              <a:gd name="connsiteY5-112" fmla="*/ 1096659 h 1187450"/>
              <a:gd name="connsiteX6-113" fmla="*/ 0 w 3486468"/>
              <a:gd name="connsiteY6-114" fmla="*/ 1093945 h 1187450"/>
              <a:gd name="connsiteX7-115" fmla="*/ 22278 w 3486468"/>
              <a:gd name="connsiteY7-116" fmla="*/ 0 h 1187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3486468" h="1187450">
                <a:moveTo>
                  <a:pt x="22278" y="0"/>
                </a:moveTo>
                <a:lnTo>
                  <a:pt x="3486468" y="0"/>
                </a:lnTo>
                <a:lnTo>
                  <a:pt x="3486468" y="1096967"/>
                </a:lnTo>
                <a:lnTo>
                  <a:pt x="693501" y="1099374"/>
                </a:lnTo>
                <a:lnTo>
                  <a:pt x="523928" y="1187450"/>
                </a:lnTo>
                <a:cubicBezTo>
                  <a:pt x="523928" y="1157186"/>
                  <a:pt x="523927" y="1126923"/>
                  <a:pt x="523927" y="1096659"/>
                </a:cubicBezTo>
                <a:lnTo>
                  <a:pt x="0" y="1093945"/>
                </a:lnTo>
                <a:lnTo>
                  <a:pt x="22278" y="0"/>
                </a:lnTo>
                <a:close/>
              </a:path>
            </a:pathLst>
          </a:cu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4630738" y="1806575"/>
            <a:ext cx="3090863" cy="3327400"/>
          </a:xfrm>
          <a:custGeom>
            <a:avLst/>
            <a:gdLst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0 w 3464190"/>
              <a:gd name="connsiteY3" fmla="*/ 1003300 h 1003300"/>
              <a:gd name="connsiteX4" fmla="*/ 0 w 3464190"/>
              <a:gd name="connsiteY4" fmla="*/ 0 h 1003300"/>
              <a:gd name="connsiteX0-1" fmla="*/ 0 w 3464190"/>
              <a:gd name="connsiteY0-2" fmla="*/ 0 h 1003300"/>
              <a:gd name="connsiteX1-3" fmla="*/ 3464190 w 3464190"/>
              <a:gd name="connsiteY1-4" fmla="*/ 0 h 1003300"/>
              <a:gd name="connsiteX2-5" fmla="*/ 3464190 w 3464190"/>
              <a:gd name="connsiteY2-6" fmla="*/ 1003300 h 1003300"/>
              <a:gd name="connsiteX3-7" fmla="*/ 501650 w 3464190"/>
              <a:gd name="connsiteY3-8" fmla="*/ 996950 h 1003300"/>
              <a:gd name="connsiteX4-9" fmla="*/ 0 w 3464190"/>
              <a:gd name="connsiteY4-10" fmla="*/ 1003300 h 1003300"/>
              <a:gd name="connsiteX5" fmla="*/ 0 w 3464190"/>
              <a:gd name="connsiteY5" fmla="*/ 0 h 1003300"/>
              <a:gd name="connsiteX0-11" fmla="*/ 0 w 3464190"/>
              <a:gd name="connsiteY0-12" fmla="*/ 0 h 1003300"/>
              <a:gd name="connsiteX1-13" fmla="*/ 3464190 w 3464190"/>
              <a:gd name="connsiteY1-14" fmla="*/ 0 h 1003300"/>
              <a:gd name="connsiteX2-15" fmla="*/ 3464190 w 3464190"/>
              <a:gd name="connsiteY2-16" fmla="*/ 1003300 h 1003300"/>
              <a:gd name="connsiteX3-17" fmla="*/ 635000 w 3464190"/>
              <a:gd name="connsiteY3-18" fmla="*/ 996950 h 1003300"/>
              <a:gd name="connsiteX4-19" fmla="*/ 501650 w 3464190"/>
              <a:gd name="connsiteY4-20" fmla="*/ 996950 h 1003300"/>
              <a:gd name="connsiteX5-21" fmla="*/ 0 w 3464190"/>
              <a:gd name="connsiteY5-22" fmla="*/ 1003300 h 1003300"/>
              <a:gd name="connsiteX6" fmla="*/ 0 w 3464190"/>
              <a:gd name="connsiteY6" fmla="*/ 0 h 1003300"/>
              <a:gd name="connsiteX0-23" fmla="*/ 0 w 3464190"/>
              <a:gd name="connsiteY0-24" fmla="*/ 0 h 1003300"/>
              <a:gd name="connsiteX1-25" fmla="*/ 3464190 w 3464190"/>
              <a:gd name="connsiteY1-26" fmla="*/ 0 h 1003300"/>
              <a:gd name="connsiteX2-27" fmla="*/ 3464190 w 3464190"/>
              <a:gd name="connsiteY2-28" fmla="*/ 1003300 h 1003300"/>
              <a:gd name="connsiteX3-29" fmla="*/ 793750 w 3464190"/>
              <a:gd name="connsiteY3-30" fmla="*/ 990600 h 1003300"/>
              <a:gd name="connsiteX4-31" fmla="*/ 635000 w 3464190"/>
              <a:gd name="connsiteY4-32" fmla="*/ 996950 h 1003300"/>
              <a:gd name="connsiteX5-33" fmla="*/ 501650 w 3464190"/>
              <a:gd name="connsiteY5-34" fmla="*/ 996950 h 1003300"/>
              <a:gd name="connsiteX6-35" fmla="*/ 0 w 3464190"/>
              <a:gd name="connsiteY6-36" fmla="*/ 1003300 h 1003300"/>
              <a:gd name="connsiteX7" fmla="*/ 0 w 3464190"/>
              <a:gd name="connsiteY7" fmla="*/ 0 h 1003300"/>
              <a:gd name="connsiteX0-37" fmla="*/ 0 w 3464190"/>
              <a:gd name="connsiteY0-38" fmla="*/ 0 h 1187450"/>
              <a:gd name="connsiteX1-39" fmla="*/ 3464190 w 3464190"/>
              <a:gd name="connsiteY1-40" fmla="*/ 0 h 1187450"/>
              <a:gd name="connsiteX2-41" fmla="*/ 3464190 w 3464190"/>
              <a:gd name="connsiteY2-42" fmla="*/ 1003300 h 1187450"/>
              <a:gd name="connsiteX3-43" fmla="*/ 793750 w 3464190"/>
              <a:gd name="connsiteY3-44" fmla="*/ 990600 h 1187450"/>
              <a:gd name="connsiteX4-45" fmla="*/ 501650 w 3464190"/>
              <a:gd name="connsiteY4-46" fmla="*/ 1187450 h 1187450"/>
              <a:gd name="connsiteX5-47" fmla="*/ 501650 w 3464190"/>
              <a:gd name="connsiteY5-48" fmla="*/ 996950 h 1187450"/>
              <a:gd name="connsiteX6-49" fmla="*/ 0 w 3464190"/>
              <a:gd name="connsiteY6-50" fmla="*/ 1003300 h 1187450"/>
              <a:gd name="connsiteX7-51" fmla="*/ 0 w 3464190"/>
              <a:gd name="connsiteY7-52" fmla="*/ 0 h 1187450"/>
              <a:gd name="connsiteX0-53" fmla="*/ 0 w 3464190"/>
              <a:gd name="connsiteY0-54" fmla="*/ 0 h 1187450"/>
              <a:gd name="connsiteX1-55" fmla="*/ 3464190 w 3464190"/>
              <a:gd name="connsiteY1-56" fmla="*/ 0 h 1187450"/>
              <a:gd name="connsiteX2-57" fmla="*/ 3464190 w 3464190"/>
              <a:gd name="connsiteY2-58" fmla="*/ 1003300 h 1187450"/>
              <a:gd name="connsiteX3-59" fmla="*/ 671223 w 3464190"/>
              <a:gd name="connsiteY3-60" fmla="*/ 1099374 h 1187450"/>
              <a:gd name="connsiteX4-61" fmla="*/ 501650 w 3464190"/>
              <a:gd name="connsiteY4-62" fmla="*/ 1187450 h 1187450"/>
              <a:gd name="connsiteX5-63" fmla="*/ 501650 w 3464190"/>
              <a:gd name="connsiteY5-64" fmla="*/ 996950 h 1187450"/>
              <a:gd name="connsiteX6-65" fmla="*/ 0 w 3464190"/>
              <a:gd name="connsiteY6-66" fmla="*/ 1003300 h 1187450"/>
              <a:gd name="connsiteX7-67" fmla="*/ 0 w 3464190"/>
              <a:gd name="connsiteY7-68" fmla="*/ 0 h 1187450"/>
              <a:gd name="connsiteX0-69" fmla="*/ 0 w 3464190"/>
              <a:gd name="connsiteY0-70" fmla="*/ 0 h 1187450"/>
              <a:gd name="connsiteX1-71" fmla="*/ 3464190 w 3464190"/>
              <a:gd name="connsiteY1-72" fmla="*/ 0 h 1187450"/>
              <a:gd name="connsiteX2-73" fmla="*/ 3464190 w 3464190"/>
              <a:gd name="connsiteY2-74" fmla="*/ 1003300 h 1187450"/>
              <a:gd name="connsiteX3-75" fmla="*/ 671223 w 3464190"/>
              <a:gd name="connsiteY3-76" fmla="*/ 1099374 h 1187450"/>
              <a:gd name="connsiteX4-77" fmla="*/ 501650 w 3464190"/>
              <a:gd name="connsiteY4-78" fmla="*/ 1187450 h 1187450"/>
              <a:gd name="connsiteX5-79" fmla="*/ 501649 w 3464190"/>
              <a:gd name="connsiteY5-80" fmla="*/ 1096659 h 1187450"/>
              <a:gd name="connsiteX6-81" fmla="*/ 0 w 3464190"/>
              <a:gd name="connsiteY6-82" fmla="*/ 1003300 h 1187450"/>
              <a:gd name="connsiteX7-83" fmla="*/ 0 w 3464190"/>
              <a:gd name="connsiteY7-84" fmla="*/ 0 h 1187450"/>
              <a:gd name="connsiteX0-85" fmla="*/ 22278 w 3486468"/>
              <a:gd name="connsiteY0-86" fmla="*/ 0 h 1187450"/>
              <a:gd name="connsiteX1-87" fmla="*/ 3486468 w 3486468"/>
              <a:gd name="connsiteY1-88" fmla="*/ 0 h 1187450"/>
              <a:gd name="connsiteX2-89" fmla="*/ 3486468 w 3486468"/>
              <a:gd name="connsiteY2-90" fmla="*/ 1003300 h 1187450"/>
              <a:gd name="connsiteX3-91" fmla="*/ 693501 w 3486468"/>
              <a:gd name="connsiteY3-92" fmla="*/ 1099374 h 1187450"/>
              <a:gd name="connsiteX4-93" fmla="*/ 523928 w 3486468"/>
              <a:gd name="connsiteY4-94" fmla="*/ 1187450 h 1187450"/>
              <a:gd name="connsiteX5-95" fmla="*/ 523927 w 3486468"/>
              <a:gd name="connsiteY5-96" fmla="*/ 1096659 h 1187450"/>
              <a:gd name="connsiteX6-97" fmla="*/ 0 w 3486468"/>
              <a:gd name="connsiteY6-98" fmla="*/ 1093945 h 1187450"/>
              <a:gd name="connsiteX7-99" fmla="*/ 22278 w 3486468"/>
              <a:gd name="connsiteY7-100" fmla="*/ 0 h 1187450"/>
              <a:gd name="connsiteX0-101" fmla="*/ 22278 w 3486468"/>
              <a:gd name="connsiteY0-102" fmla="*/ 0 h 1187450"/>
              <a:gd name="connsiteX1-103" fmla="*/ 3486468 w 3486468"/>
              <a:gd name="connsiteY1-104" fmla="*/ 0 h 1187450"/>
              <a:gd name="connsiteX2-105" fmla="*/ 3486468 w 3486468"/>
              <a:gd name="connsiteY2-106" fmla="*/ 1096967 h 1187450"/>
              <a:gd name="connsiteX3-107" fmla="*/ 693501 w 3486468"/>
              <a:gd name="connsiteY3-108" fmla="*/ 1099374 h 1187450"/>
              <a:gd name="connsiteX4-109" fmla="*/ 523928 w 3486468"/>
              <a:gd name="connsiteY4-110" fmla="*/ 1187450 h 1187450"/>
              <a:gd name="connsiteX5-111" fmla="*/ 523927 w 3486468"/>
              <a:gd name="connsiteY5-112" fmla="*/ 1096659 h 1187450"/>
              <a:gd name="connsiteX6-113" fmla="*/ 0 w 3486468"/>
              <a:gd name="connsiteY6-114" fmla="*/ 1093945 h 1187450"/>
              <a:gd name="connsiteX7-115" fmla="*/ 22278 w 3486468"/>
              <a:gd name="connsiteY7-116" fmla="*/ 0 h 1187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3486468" h="1187450">
                <a:moveTo>
                  <a:pt x="22278" y="0"/>
                </a:moveTo>
                <a:lnTo>
                  <a:pt x="3486468" y="0"/>
                </a:lnTo>
                <a:lnTo>
                  <a:pt x="3486468" y="1096967"/>
                </a:lnTo>
                <a:lnTo>
                  <a:pt x="693501" y="1099374"/>
                </a:lnTo>
                <a:lnTo>
                  <a:pt x="523928" y="1187450"/>
                </a:lnTo>
                <a:cubicBezTo>
                  <a:pt x="523928" y="1157186"/>
                  <a:pt x="523927" y="1126923"/>
                  <a:pt x="523927" y="1096659"/>
                </a:cubicBezTo>
                <a:lnTo>
                  <a:pt x="0" y="1093945"/>
                </a:lnTo>
                <a:lnTo>
                  <a:pt x="22278" y="0"/>
                </a:lnTo>
                <a:close/>
              </a:path>
            </a:pathLst>
          </a:custGeom>
          <a:noFill/>
          <a:ln w="12700">
            <a:solidFill>
              <a:srgbClr val="F4C3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8382000" y="1806575"/>
            <a:ext cx="3090863" cy="3327400"/>
          </a:xfrm>
          <a:custGeom>
            <a:avLst/>
            <a:gdLst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0 w 3464190"/>
              <a:gd name="connsiteY3" fmla="*/ 1003300 h 1003300"/>
              <a:gd name="connsiteX4" fmla="*/ 0 w 3464190"/>
              <a:gd name="connsiteY4" fmla="*/ 0 h 1003300"/>
              <a:gd name="connsiteX0-1" fmla="*/ 0 w 3464190"/>
              <a:gd name="connsiteY0-2" fmla="*/ 0 h 1003300"/>
              <a:gd name="connsiteX1-3" fmla="*/ 3464190 w 3464190"/>
              <a:gd name="connsiteY1-4" fmla="*/ 0 h 1003300"/>
              <a:gd name="connsiteX2-5" fmla="*/ 3464190 w 3464190"/>
              <a:gd name="connsiteY2-6" fmla="*/ 1003300 h 1003300"/>
              <a:gd name="connsiteX3-7" fmla="*/ 501650 w 3464190"/>
              <a:gd name="connsiteY3-8" fmla="*/ 996950 h 1003300"/>
              <a:gd name="connsiteX4-9" fmla="*/ 0 w 3464190"/>
              <a:gd name="connsiteY4-10" fmla="*/ 1003300 h 1003300"/>
              <a:gd name="connsiteX5" fmla="*/ 0 w 3464190"/>
              <a:gd name="connsiteY5" fmla="*/ 0 h 1003300"/>
              <a:gd name="connsiteX0-11" fmla="*/ 0 w 3464190"/>
              <a:gd name="connsiteY0-12" fmla="*/ 0 h 1003300"/>
              <a:gd name="connsiteX1-13" fmla="*/ 3464190 w 3464190"/>
              <a:gd name="connsiteY1-14" fmla="*/ 0 h 1003300"/>
              <a:gd name="connsiteX2-15" fmla="*/ 3464190 w 3464190"/>
              <a:gd name="connsiteY2-16" fmla="*/ 1003300 h 1003300"/>
              <a:gd name="connsiteX3-17" fmla="*/ 635000 w 3464190"/>
              <a:gd name="connsiteY3-18" fmla="*/ 996950 h 1003300"/>
              <a:gd name="connsiteX4-19" fmla="*/ 501650 w 3464190"/>
              <a:gd name="connsiteY4-20" fmla="*/ 996950 h 1003300"/>
              <a:gd name="connsiteX5-21" fmla="*/ 0 w 3464190"/>
              <a:gd name="connsiteY5-22" fmla="*/ 1003300 h 1003300"/>
              <a:gd name="connsiteX6" fmla="*/ 0 w 3464190"/>
              <a:gd name="connsiteY6" fmla="*/ 0 h 1003300"/>
              <a:gd name="connsiteX0-23" fmla="*/ 0 w 3464190"/>
              <a:gd name="connsiteY0-24" fmla="*/ 0 h 1003300"/>
              <a:gd name="connsiteX1-25" fmla="*/ 3464190 w 3464190"/>
              <a:gd name="connsiteY1-26" fmla="*/ 0 h 1003300"/>
              <a:gd name="connsiteX2-27" fmla="*/ 3464190 w 3464190"/>
              <a:gd name="connsiteY2-28" fmla="*/ 1003300 h 1003300"/>
              <a:gd name="connsiteX3-29" fmla="*/ 793750 w 3464190"/>
              <a:gd name="connsiteY3-30" fmla="*/ 990600 h 1003300"/>
              <a:gd name="connsiteX4-31" fmla="*/ 635000 w 3464190"/>
              <a:gd name="connsiteY4-32" fmla="*/ 996950 h 1003300"/>
              <a:gd name="connsiteX5-33" fmla="*/ 501650 w 3464190"/>
              <a:gd name="connsiteY5-34" fmla="*/ 996950 h 1003300"/>
              <a:gd name="connsiteX6-35" fmla="*/ 0 w 3464190"/>
              <a:gd name="connsiteY6-36" fmla="*/ 1003300 h 1003300"/>
              <a:gd name="connsiteX7" fmla="*/ 0 w 3464190"/>
              <a:gd name="connsiteY7" fmla="*/ 0 h 1003300"/>
              <a:gd name="connsiteX0-37" fmla="*/ 0 w 3464190"/>
              <a:gd name="connsiteY0-38" fmla="*/ 0 h 1187450"/>
              <a:gd name="connsiteX1-39" fmla="*/ 3464190 w 3464190"/>
              <a:gd name="connsiteY1-40" fmla="*/ 0 h 1187450"/>
              <a:gd name="connsiteX2-41" fmla="*/ 3464190 w 3464190"/>
              <a:gd name="connsiteY2-42" fmla="*/ 1003300 h 1187450"/>
              <a:gd name="connsiteX3-43" fmla="*/ 793750 w 3464190"/>
              <a:gd name="connsiteY3-44" fmla="*/ 990600 h 1187450"/>
              <a:gd name="connsiteX4-45" fmla="*/ 501650 w 3464190"/>
              <a:gd name="connsiteY4-46" fmla="*/ 1187450 h 1187450"/>
              <a:gd name="connsiteX5-47" fmla="*/ 501650 w 3464190"/>
              <a:gd name="connsiteY5-48" fmla="*/ 996950 h 1187450"/>
              <a:gd name="connsiteX6-49" fmla="*/ 0 w 3464190"/>
              <a:gd name="connsiteY6-50" fmla="*/ 1003300 h 1187450"/>
              <a:gd name="connsiteX7-51" fmla="*/ 0 w 3464190"/>
              <a:gd name="connsiteY7-52" fmla="*/ 0 h 1187450"/>
              <a:gd name="connsiteX0-53" fmla="*/ 0 w 3464190"/>
              <a:gd name="connsiteY0-54" fmla="*/ 0 h 1187450"/>
              <a:gd name="connsiteX1-55" fmla="*/ 3464190 w 3464190"/>
              <a:gd name="connsiteY1-56" fmla="*/ 0 h 1187450"/>
              <a:gd name="connsiteX2-57" fmla="*/ 3464190 w 3464190"/>
              <a:gd name="connsiteY2-58" fmla="*/ 1003300 h 1187450"/>
              <a:gd name="connsiteX3-59" fmla="*/ 671223 w 3464190"/>
              <a:gd name="connsiteY3-60" fmla="*/ 1099374 h 1187450"/>
              <a:gd name="connsiteX4-61" fmla="*/ 501650 w 3464190"/>
              <a:gd name="connsiteY4-62" fmla="*/ 1187450 h 1187450"/>
              <a:gd name="connsiteX5-63" fmla="*/ 501650 w 3464190"/>
              <a:gd name="connsiteY5-64" fmla="*/ 996950 h 1187450"/>
              <a:gd name="connsiteX6-65" fmla="*/ 0 w 3464190"/>
              <a:gd name="connsiteY6-66" fmla="*/ 1003300 h 1187450"/>
              <a:gd name="connsiteX7-67" fmla="*/ 0 w 3464190"/>
              <a:gd name="connsiteY7-68" fmla="*/ 0 h 1187450"/>
              <a:gd name="connsiteX0-69" fmla="*/ 0 w 3464190"/>
              <a:gd name="connsiteY0-70" fmla="*/ 0 h 1187450"/>
              <a:gd name="connsiteX1-71" fmla="*/ 3464190 w 3464190"/>
              <a:gd name="connsiteY1-72" fmla="*/ 0 h 1187450"/>
              <a:gd name="connsiteX2-73" fmla="*/ 3464190 w 3464190"/>
              <a:gd name="connsiteY2-74" fmla="*/ 1003300 h 1187450"/>
              <a:gd name="connsiteX3-75" fmla="*/ 671223 w 3464190"/>
              <a:gd name="connsiteY3-76" fmla="*/ 1099374 h 1187450"/>
              <a:gd name="connsiteX4-77" fmla="*/ 501650 w 3464190"/>
              <a:gd name="connsiteY4-78" fmla="*/ 1187450 h 1187450"/>
              <a:gd name="connsiteX5-79" fmla="*/ 501649 w 3464190"/>
              <a:gd name="connsiteY5-80" fmla="*/ 1096659 h 1187450"/>
              <a:gd name="connsiteX6-81" fmla="*/ 0 w 3464190"/>
              <a:gd name="connsiteY6-82" fmla="*/ 1003300 h 1187450"/>
              <a:gd name="connsiteX7-83" fmla="*/ 0 w 3464190"/>
              <a:gd name="connsiteY7-84" fmla="*/ 0 h 1187450"/>
              <a:gd name="connsiteX0-85" fmla="*/ 22278 w 3486468"/>
              <a:gd name="connsiteY0-86" fmla="*/ 0 h 1187450"/>
              <a:gd name="connsiteX1-87" fmla="*/ 3486468 w 3486468"/>
              <a:gd name="connsiteY1-88" fmla="*/ 0 h 1187450"/>
              <a:gd name="connsiteX2-89" fmla="*/ 3486468 w 3486468"/>
              <a:gd name="connsiteY2-90" fmla="*/ 1003300 h 1187450"/>
              <a:gd name="connsiteX3-91" fmla="*/ 693501 w 3486468"/>
              <a:gd name="connsiteY3-92" fmla="*/ 1099374 h 1187450"/>
              <a:gd name="connsiteX4-93" fmla="*/ 523928 w 3486468"/>
              <a:gd name="connsiteY4-94" fmla="*/ 1187450 h 1187450"/>
              <a:gd name="connsiteX5-95" fmla="*/ 523927 w 3486468"/>
              <a:gd name="connsiteY5-96" fmla="*/ 1096659 h 1187450"/>
              <a:gd name="connsiteX6-97" fmla="*/ 0 w 3486468"/>
              <a:gd name="connsiteY6-98" fmla="*/ 1093945 h 1187450"/>
              <a:gd name="connsiteX7-99" fmla="*/ 22278 w 3486468"/>
              <a:gd name="connsiteY7-100" fmla="*/ 0 h 1187450"/>
              <a:gd name="connsiteX0-101" fmla="*/ 22278 w 3486468"/>
              <a:gd name="connsiteY0-102" fmla="*/ 0 h 1187450"/>
              <a:gd name="connsiteX1-103" fmla="*/ 3486468 w 3486468"/>
              <a:gd name="connsiteY1-104" fmla="*/ 0 h 1187450"/>
              <a:gd name="connsiteX2-105" fmla="*/ 3486468 w 3486468"/>
              <a:gd name="connsiteY2-106" fmla="*/ 1096967 h 1187450"/>
              <a:gd name="connsiteX3-107" fmla="*/ 693501 w 3486468"/>
              <a:gd name="connsiteY3-108" fmla="*/ 1099374 h 1187450"/>
              <a:gd name="connsiteX4-109" fmla="*/ 523928 w 3486468"/>
              <a:gd name="connsiteY4-110" fmla="*/ 1187450 h 1187450"/>
              <a:gd name="connsiteX5-111" fmla="*/ 523927 w 3486468"/>
              <a:gd name="connsiteY5-112" fmla="*/ 1096659 h 1187450"/>
              <a:gd name="connsiteX6-113" fmla="*/ 0 w 3486468"/>
              <a:gd name="connsiteY6-114" fmla="*/ 1093945 h 1187450"/>
              <a:gd name="connsiteX7-115" fmla="*/ 22278 w 3486468"/>
              <a:gd name="connsiteY7-116" fmla="*/ 0 h 1187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3486468" h="1187450">
                <a:moveTo>
                  <a:pt x="22278" y="0"/>
                </a:moveTo>
                <a:lnTo>
                  <a:pt x="3486468" y="0"/>
                </a:lnTo>
                <a:lnTo>
                  <a:pt x="3486468" y="1096967"/>
                </a:lnTo>
                <a:lnTo>
                  <a:pt x="693501" y="1099374"/>
                </a:lnTo>
                <a:lnTo>
                  <a:pt x="523928" y="1187450"/>
                </a:lnTo>
                <a:cubicBezTo>
                  <a:pt x="523928" y="1157186"/>
                  <a:pt x="523927" y="1126923"/>
                  <a:pt x="523927" y="1096659"/>
                </a:cubicBezTo>
                <a:lnTo>
                  <a:pt x="0" y="1093945"/>
                </a:lnTo>
                <a:lnTo>
                  <a:pt x="22278" y="0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그림 개체 틀 8"/>
          <p:cNvSpPr>
            <a:spLocks noGrp="1"/>
          </p:cNvSpPr>
          <p:nvPr>
            <p:ph type="pic" sz="quarter" idx="10"/>
          </p:nvPr>
        </p:nvSpPr>
        <p:spPr>
          <a:xfrm>
            <a:off x="855133" y="5234843"/>
            <a:ext cx="688243" cy="688243"/>
          </a:xfrm>
          <a:prstGeom prst="ellipse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1065" dirty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그림 개체 틀 8"/>
          <p:cNvSpPr>
            <a:spLocks noGrp="1"/>
          </p:cNvSpPr>
          <p:nvPr>
            <p:ph type="pic" sz="quarter" idx="11"/>
          </p:nvPr>
        </p:nvSpPr>
        <p:spPr>
          <a:xfrm>
            <a:off x="4648200" y="5234843"/>
            <a:ext cx="688243" cy="688243"/>
          </a:xfrm>
          <a:prstGeom prst="ellipse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1065" dirty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그림 개체 틀 8"/>
          <p:cNvSpPr>
            <a:spLocks noGrp="1"/>
          </p:cNvSpPr>
          <p:nvPr>
            <p:ph type="pic" sz="quarter" idx="12"/>
          </p:nvPr>
        </p:nvSpPr>
        <p:spPr>
          <a:xfrm>
            <a:off x="8398933" y="5234843"/>
            <a:ext cx="688243" cy="688243"/>
          </a:xfrm>
          <a:prstGeom prst="ellipse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1065" dirty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6400800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31"/>
          </p:nvPr>
        </p:nvSpPr>
        <p:spPr>
          <a:xfrm>
            <a:off x="364067" y="1183118"/>
            <a:ext cx="6400800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rgbClr val="FFFFFF">
                    <a:alpha val="70000"/>
                  </a:srgb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/>
          <p:cNvSpPr>
            <a:spLocks noGrp="1"/>
          </p:cNvSpPr>
          <p:nvPr>
            <p:ph type="pic" sz="quarter" idx="26"/>
          </p:nvPr>
        </p:nvSpPr>
        <p:spPr>
          <a:xfrm>
            <a:off x="787400" y="2050382"/>
            <a:ext cx="3822700" cy="3434882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00"/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7"/>
          </p:nvPr>
        </p:nvSpPr>
        <p:spPr>
          <a:xfrm>
            <a:off x="977617" y="2063750"/>
            <a:ext cx="1421096" cy="14398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28"/>
          </p:nvPr>
        </p:nvSpPr>
        <p:spPr>
          <a:xfrm>
            <a:off x="2728080" y="2063750"/>
            <a:ext cx="1421096" cy="14398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29"/>
          </p:nvPr>
        </p:nvSpPr>
        <p:spPr>
          <a:xfrm>
            <a:off x="4499707" y="2063750"/>
            <a:ext cx="1421096" cy="14398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Picture Placeholder 20"/>
          <p:cNvSpPr>
            <a:spLocks noGrp="1"/>
          </p:cNvSpPr>
          <p:nvPr>
            <p:ph type="pic" sz="quarter" idx="30"/>
          </p:nvPr>
        </p:nvSpPr>
        <p:spPr>
          <a:xfrm>
            <a:off x="6258082" y="2063750"/>
            <a:ext cx="1421096" cy="14398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Picture Placeholder 20"/>
          <p:cNvSpPr>
            <a:spLocks noGrp="1"/>
          </p:cNvSpPr>
          <p:nvPr>
            <p:ph type="pic" sz="quarter" idx="31"/>
          </p:nvPr>
        </p:nvSpPr>
        <p:spPr>
          <a:xfrm>
            <a:off x="8012007" y="2063750"/>
            <a:ext cx="1421096" cy="14398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Picture Placeholder 20"/>
          <p:cNvSpPr>
            <a:spLocks noGrp="1"/>
          </p:cNvSpPr>
          <p:nvPr>
            <p:ph type="pic" sz="quarter" idx="32"/>
          </p:nvPr>
        </p:nvSpPr>
        <p:spPr>
          <a:xfrm>
            <a:off x="9791164" y="2063750"/>
            <a:ext cx="1421096" cy="14398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637281" y="2159623"/>
            <a:ext cx="2536090" cy="3391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448926" y="1951957"/>
            <a:ext cx="5428281" cy="4455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ample clean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0" y="0"/>
            <a:ext cx="12192000" cy="483393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6400800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458"/>
            <a:ext cx="6400800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rgbClr val="FFFFFF">
                    <a:alpha val="70000"/>
                  </a:srgb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919663" y="1304925"/>
            <a:ext cx="2505075" cy="442118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/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Working Typ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467" y="1735668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039661" y="1735668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070856" y="1735668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102051" y="1735668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133245" y="1735668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10164440" y="1735668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467" y="3271668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2039661" y="3271668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4070856" y="3271668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6102051" y="3271668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8133245" y="3271668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0164440" y="3271668"/>
            <a:ext cx="2027808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335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6" Type="http://schemas.openxmlformats.org/officeDocument/2006/relationships/theme" Target="../theme/theme1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77B1AD-D523-4C0D-8362-A7CFF4E8650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Condensed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 rot="16200000" flipV="1">
            <a:off x="-1025525" y="1025525"/>
            <a:ext cx="6858000" cy="480695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4510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451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451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45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00575" y="1484630"/>
            <a:ext cx="74669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Customer Segmentation</a:t>
            </a:r>
            <a:endParaRPr kumimoji="0" lang="en-US" altLang="zh-CN" sz="72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97775" y="4184015"/>
            <a:ext cx="43770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BY: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Maknoor Shalini 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Nishtha Varshney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Kara Akhila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直角三角形 4"/>
          <p:cNvSpPr/>
          <p:nvPr/>
        </p:nvSpPr>
        <p:spPr>
          <a:xfrm flipH="1">
            <a:off x="10871200" y="2708275"/>
            <a:ext cx="1320800" cy="4149725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1350625" y="0"/>
            <a:ext cx="841375" cy="871538"/>
          </a:xfrm>
          <a:custGeom>
            <a:avLst/>
            <a:gdLst>
              <a:gd name="connsiteX0" fmla="*/ 111319 w 841828"/>
              <a:gd name="connsiteY0" fmla="*/ 0 h 870858"/>
              <a:gd name="connsiteX1" fmla="*/ 841828 w 841828"/>
              <a:gd name="connsiteY1" fmla="*/ 0 h 870858"/>
              <a:gd name="connsiteX2" fmla="*/ 841828 w 841828"/>
              <a:gd name="connsiteY2" fmla="*/ 781579 h 870858"/>
              <a:gd name="connsiteX3" fmla="*/ 756147 w 841828"/>
              <a:gd name="connsiteY3" fmla="*/ 828085 h 870858"/>
              <a:gd name="connsiteX4" fmla="*/ 544286 w 841828"/>
              <a:gd name="connsiteY4" fmla="*/ 870858 h 870858"/>
              <a:gd name="connsiteX5" fmla="*/ 0 w 841828"/>
              <a:gd name="connsiteY5" fmla="*/ 326572 h 870858"/>
              <a:gd name="connsiteX6" fmla="*/ 92955 w 841828"/>
              <a:gd name="connsiteY6" fmla="*/ 22257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828" h="870858">
                <a:moveTo>
                  <a:pt x="111319" y="0"/>
                </a:moveTo>
                <a:lnTo>
                  <a:pt x="841828" y="0"/>
                </a:lnTo>
                <a:lnTo>
                  <a:pt x="841828" y="781579"/>
                </a:lnTo>
                <a:lnTo>
                  <a:pt x="756147" y="828085"/>
                </a:lnTo>
                <a:cubicBezTo>
                  <a:pt x="691029" y="855628"/>
                  <a:pt x="619436" y="870858"/>
                  <a:pt x="544286" y="870858"/>
                </a:cubicBezTo>
                <a:cubicBezTo>
                  <a:pt x="243685" y="870858"/>
                  <a:pt x="0" y="627173"/>
                  <a:pt x="0" y="326572"/>
                </a:cubicBezTo>
                <a:cubicBezTo>
                  <a:pt x="0" y="213847"/>
                  <a:pt x="34268" y="109125"/>
                  <a:pt x="92955" y="2225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839450" y="327025"/>
            <a:ext cx="368300" cy="3683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464925" y="974725"/>
            <a:ext cx="509588" cy="5095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036300" y="974725"/>
            <a:ext cx="171450" cy="1714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75425"/>
            <a:ext cx="12192000" cy="282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10348913" y="6575425"/>
            <a:ext cx="130175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0580688" y="6575425"/>
            <a:ext cx="87313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ev01"/>
          <p:cNvSpPr>
            <a:spLocks noChangeAspect="1"/>
          </p:cNvSpPr>
          <p:nvPr/>
        </p:nvSpPr>
        <p:spPr>
          <a:xfrm>
            <a:off x="262255" y="203200"/>
            <a:ext cx="463550" cy="4654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533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083" name="文本框 6"/>
          <p:cNvSpPr txBox="1"/>
          <p:nvPr/>
        </p:nvSpPr>
        <p:spPr>
          <a:xfrm>
            <a:off x="846455" y="203200"/>
            <a:ext cx="6447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Approach and the Proposed Solution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71550" y="3563620"/>
            <a:ext cx="112210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604020202020204" pitchFamily="34" charset="0"/>
            </a:pPr>
            <a:endParaRPr lang="en-US" sz="2000"/>
          </a:p>
          <a:p>
            <a:endParaRPr lang="en-US" sz="2000"/>
          </a:p>
        </p:txBody>
      </p:sp>
      <p:sp>
        <p:nvSpPr>
          <p:cNvPr id="11" name="Text Box 10"/>
          <p:cNvSpPr txBox="1"/>
          <p:nvPr/>
        </p:nvSpPr>
        <p:spPr>
          <a:xfrm>
            <a:off x="846455" y="1153795"/>
            <a:ext cx="10891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Heat Map </a:t>
            </a:r>
            <a:endParaRPr lang="en-US" sz="2000"/>
          </a:p>
        </p:txBody>
      </p:sp>
      <p:pic>
        <p:nvPicPr>
          <p:cNvPr id="10" name="Picture Placeholder 9" descr="h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923925" y="1841500"/>
            <a:ext cx="7727315" cy="38989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75425"/>
            <a:ext cx="12192000" cy="282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10348913" y="6575425"/>
            <a:ext cx="130175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0580688" y="6575425"/>
            <a:ext cx="87313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ev01"/>
          <p:cNvSpPr>
            <a:spLocks noChangeAspect="1"/>
          </p:cNvSpPr>
          <p:nvPr/>
        </p:nvSpPr>
        <p:spPr>
          <a:xfrm>
            <a:off x="262255" y="203200"/>
            <a:ext cx="463550" cy="4654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533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083" name="文本框 6"/>
          <p:cNvSpPr txBox="1"/>
          <p:nvPr/>
        </p:nvSpPr>
        <p:spPr>
          <a:xfrm>
            <a:off x="846455" y="203200"/>
            <a:ext cx="6447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Approach and the Proposed Solution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71550" y="3563620"/>
            <a:ext cx="112210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604020202020204" pitchFamily="34" charset="0"/>
            </a:pPr>
            <a:endParaRPr lang="en-US" sz="2000"/>
          </a:p>
          <a:p>
            <a:endParaRPr lang="en-US" sz="2000"/>
          </a:p>
        </p:txBody>
      </p:sp>
      <p:sp>
        <p:nvSpPr>
          <p:cNvPr id="11" name="Text Box 10"/>
          <p:cNvSpPr txBox="1"/>
          <p:nvPr/>
        </p:nvSpPr>
        <p:spPr>
          <a:xfrm>
            <a:off x="846455" y="1153795"/>
            <a:ext cx="108915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2. Clustering Using </a:t>
            </a:r>
            <a:r>
              <a:rPr lang="en-US" sz="2000" b="1"/>
              <a:t>RFM scores - </a:t>
            </a:r>
            <a:r>
              <a:rPr lang="en-US" sz="2000"/>
              <a:t>Customers are grouped and analysed based on their RFM</a:t>
            </a:r>
            <a:endParaRPr lang="en-US" sz="2000"/>
          </a:p>
          <a:p>
            <a:r>
              <a:rPr lang="en-US" sz="2000"/>
              <a:t>scores. RFM scores are calculated for each customer based on their past purchases.</a:t>
            </a:r>
            <a:endParaRPr lang="en-US" sz="2000"/>
          </a:p>
        </p:txBody>
      </p:sp>
      <p:pic>
        <p:nvPicPr>
          <p:cNvPr id="6" name="Picture Placeholder 5" descr="rfm"/>
          <p:cNvPicPr>
            <a:picLocks noChangeAspect="1"/>
          </p:cNvPicPr>
          <p:nvPr>
            <p:ph type="pic" sz="quarter" idx="23"/>
          </p:nvPr>
        </p:nvPicPr>
        <p:blipFill>
          <a:blip r:embed="rId1"/>
          <a:stretch>
            <a:fillRect/>
          </a:stretch>
        </p:blipFill>
        <p:spPr>
          <a:xfrm>
            <a:off x="4518660" y="2130425"/>
            <a:ext cx="2598420" cy="3246755"/>
          </a:xfrm>
          <a:prstGeom prst="rect">
            <a:avLst/>
          </a:prstGeom>
        </p:spPr>
      </p:pic>
      <p:pic>
        <p:nvPicPr>
          <p:cNvPr id="7" name="Picture Placeholder 6" descr="r"/>
          <p:cNvPicPr>
            <a:picLocks noChangeAspect="1"/>
          </p:cNvPicPr>
          <p:nvPr>
            <p:ph type="pic" sz="quarter" idx="24"/>
          </p:nvPr>
        </p:nvPicPr>
        <p:blipFill>
          <a:blip r:embed="rId2"/>
          <a:stretch>
            <a:fillRect/>
          </a:stretch>
        </p:blipFill>
        <p:spPr>
          <a:xfrm>
            <a:off x="643255" y="2292350"/>
            <a:ext cx="3557905" cy="3084830"/>
          </a:xfrm>
          <a:prstGeom prst="rect">
            <a:avLst/>
          </a:prstGeom>
        </p:spPr>
      </p:pic>
      <p:pic>
        <p:nvPicPr>
          <p:cNvPr id="14" name="Picture Placeholder 11" descr="1"/>
          <p:cNvPicPr>
            <a:picLocks noChangeAspect="1"/>
          </p:cNvPicPr>
          <p:nvPr>
            <p:ph type="pic" sz="quarter" idx="25"/>
          </p:nvPr>
        </p:nvPicPr>
        <p:blipFill>
          <a:blip r:embed="rId3"/>
          <a:stretch>
            <a:fillRect/>
          </a:stretch>
        </p:blipFill>
        <p:spPr>
          <a:xfrm>
            <a:off x="7294245" y="2713355"/>
            <a:ext cx="4073525" cy="2693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75425"/>
            <a:ext cx="12192000" cy="282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10348913" y="6575425"/>
            <a:ext cx="130175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0580688" y="6575425"/>
            <a:ext cx="87313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ev01"/>
          <p:cNvSpPr>
            <a:spLocks noChangeAspect="1"/>
          </p:cNvSpPr>
          <p:nvPr/>
        </p:nvSpPr>
        <p:spPr>
          <a:xfrm>
            <a:off x="262255" y="203200"/>
            <a:ext cx="463550" cy="4654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533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083" name="文本框 6"/>
          <p:cNvSpPr txBox="1"/>
          <p:nvPr/>
        </p:nvSpPr>
        <p:spPr>
          <a:xfrm>
            <a:off x="846455" y="203200"/>
            <a:ext cx="6447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Approach and the Proposed Solution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71550" y="3563620"/>
            <a:ext cx="112210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604020202020204" pitchFamily="34" charset="0"/>
            </a:pPr>
            <a:endParaRPr lang="en-US" sz="2000"/>
          </a:p>
          <a:p>
            <a:endParaRPr lang="en-US" sz="2000"/>
          </a:p>
        </p:txBody>
      </p:sp>
      <p:sp>
        <p:nvSpPr>
          <p:cNvPr id="11" name="Text Box 10"/>
          <p:cNvSpPr txBox="1"/>
          <p:nvPr/>
        </p:nvSpPr>
        <p:spPr>
          <a:xfrm>
            <a:off x="846455" y="862965"/>
            <a:ext cx="10891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K-MEANS </a:t>
            </a:r>
            <a:endParaRPr lang="en-US" sz="2000"/>
          </a:p>
        </p:txBody>
      </p:sp>
      <p:pic>
        <p:nvPicPr>
          <p:cNvPr id="14" name="Picture Placeholder 13" descr="k"/>
          <p:cNvPicPr>
            <a:picLocks noChangeAspect="1"/>
          </p:cNvPicPr>
          <p:nvPr>
            <p:ph type="pic" sz="quarter" idx="23"/>
          </p:nvPr>
        </p:nvPicPr>
        <p:blipFill>
          <a:blip r:embed="rId1"/>
          <a:stretch>
            <a:fillRect/>
          </a:stretch>
        </p:blipFill>
        <p:spPr>
          <a:xfrm>
            <a:off x="846455" y="1345565"/>
            <a:ext cx="4211320" cy="2360295"/>
          </a:xfrm>
          <a:prstGeom prst="rect">
            <a:avLst/>
          </a:prstGeom>
        </p:spPr>
      </p:pic>
      <p:pic>
        <p:nvPicPr>
          <p:cNvPr id="19" name="Picture Placeholder 18" descr="MEANS"/>
          <p:cNvPicPr>
            <a:picLocks noChangeAspect="1"/>
          </p:cNvPicPr>
          <p:nvPr>
            <p:ph type="pic" sz="quarter" idx="24"/>
          </p:nvPr>
        </p:nvPicPr>
        <p:blipFill>
          <a:blip r:embed="rId2"/>
          <a:stretch>
            <a:fillRect/>
          </a:stretch>
        </p:blipFill>
        <p:spPr>
          <a:xfrm>
            <a:off x="4770120" y="1262380"/>
            <a:ext cx="6487160" cy="4339590"/>
          </a:xfrm>
          <a:prstGeom prst="rect">
            <a:avLst/>
          </a:prstGeom>
        </p:spPr>
      </p:pic>
      <p:pic>
        <p:nvPicPr>
          <p:cNvPr id="4" name="Picture Placeholder 3" descr="c"/>
          <p:cNvPicPr>
            <a:picLocks noChangeAspect="1"/>
          </p:cNvPicPr>
          <p:nvPr>
            <p:ph type="pic" sz="quarter" idx="25"/>
          </p:nvPr>
        </p:nvPicPr>
        <p:blipFill>
          <a:blip r:embed="rId3"/>
          <a:stretch>
            <a:fillRect/>
          </a:stretch>
        </p:blipFill>
        <p:spPr>
          <a:xfrm>
            <a:off x="1029335" y="3903345"/>
            <a:ext cx="4028440" cy="26130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75425"/>
            <a:ext cx="12192000" cy="282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10348913" y="6575425"/>
            <a:ext cx="130175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0580688" y="6575425"/>
            <a:ext cx="87313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ev01"/>
          <p:cNvSpPr>
            <a:spLocks noChangeAspect="1"/>
          </p:cNvSpPr>
          <p:nvPr/>
        </p:nvSpPr>
        <p:spPr>
          <a:xfrm>
            <a:off x="262255" y="203200"/>
            <a:ext cx="463550" cy="4654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533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083" name="文本框 6"/>
          <p:cNvSpPr txBox="1"/>
          <p:nvPr/>
        </p:nvSpPr>
        <p:spPr>
          <a:xfrm>
            <a:off x="846455" y="203200"/>
            <a:ext cx="6447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Approach and the Proposed Solution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Picture Placeholder 11" descr="f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2838450" y="1465580"/>
            <a:ext cx="6758940" cy="45256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75425"/>
            <a:ext cx="12192000" cy="282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10348913" y="6575425"/>
            <a:ext cx="130175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0580688" y="6575425"/>
            <a:ext cx="87313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ev01"/>
          <p:cNvSpPr>
            <a:spLocks noChangeAspect="1"/>
          </p:cNvSpPr>
          <p:nvPr/>
        </p:nvSpPr>
        <p:spPr>
          <a:xfrm>
            <a:off x="262255" y="203200"/>
            <a:ext cx="463550" cy="4654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533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083" name="文本框 6"/>
          <p:cNvSpPr txBox="1"/>
          <p:nvPr/>
        </p:nvSpPr>
        <p:spPr>
          <a:xfrm>
            <a:off x="846455" y="203200"/>
            <a:ext cx="6447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 and Conclusion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Placeholder 4" descr="cu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b="18963"/>
          <a:stretch>
            <a:fillRect/>
          </a:stretch>
        </p:blipFill>
        <p:spPr>
          <a:xfrm>
            <a:off x="2285365" y="1437640"/>
            <a:ext cx="7620000" cy="322643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75425"/>
            <a:ext cx="12192000" cy="282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10348913" y="6575425"/>
            <a:ext cx="130175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0580688" y="6575425"/>
            <a:ext cx="87313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382328" y="2829560"/>
            <a:ext cx="542734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!!!</a:t>
            </a:r>
            <a:r>
              <a:rPr lang="en-US" altLang="zh-CN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zh-CN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408305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4035" name="组合 4"/>
          <p:cNvGrpSpPr/>
          <p:nvPr/>
        </p:nvGrpSpPr>
        <p:grpSpPr>
          <a:xfrm>
            <a:off x="2332038" y="130175"/>
            <a:ext cx="3432175" cy="3717925"/>
            <a:chOff x="200181" y="1109720"/>
            <a:chExt cx="3433150" cy="3718250"/>
          </a:xfrm>
        </p:grpSpPr>
        <p:grpSp>
          <p:nvGrpSpPr>
            <p:cNvPr id="44064" name="组合 7"/>
            <p:cNvGrpSpPr/>
            <p:nvPr/>
          </p:nvGrpSpPr>
          <p:grpSpPr>
            <a:xfrm>
              <a:off x="449141" y="2030030"/>
              <a:ext cx="3184190" cy="2797940"/>
              <a:chOff x="683491" y="2143514"/>
              <a:chExt cx="3184190" cy="2797940"/>
            </a:xfrm>
          </p:grpSpPr>
          <p:grpSp>
            <p:nvGrpSpPr>
              <p:cNvPr id="44066" name="组合 9"/>
              <p:cNvGrpSpPr/>
              <p:nvPr/>
            </p:nvGrpSpPr>
            <p:grpSpPr>
              <a:xfrm>
                <a:off x="683491" y="2143514"/>
                <a:ext cx="2426209" cy="2797940"/>
                <a:chOff x="230909" y="3242641"/>
                <a:chExt cx="2426209" cy="2797940"/>
              </a:xfrm>
            </p:grpSpPr>
            <p:sp>
              <p:nvSpPr>
                <p:cNvPr id="12" name="等腰三角形 11"/>
                <p:cNvSpPr/>
                <p:nvPr/>
              </p:nvSpPr>
              <p:spPr>
                <a:xfrm rot="10800000">
                  <a:off x="535709" y="4211781"/>
                  <a:ext cx="2121408" cy="1828800"/>
                </a:xfrm>
                <a:prstGeom prst="triangle">
                  <a:avLst/>
                </a:prstGeom>
                <a:solidFill>
                  <a:schemeClr val="tx1">
                    <a:alpha val="5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 rot="10800000">
                  <a:off x="1631882" y="5123555"/>
                  <a:ext cx="1025236" cy="883824"/>
                </a:xfrm>
                <a:prstGeom prst="triangl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" name="直接连接符 13"/>
                <p:cNvCxnSpPr/>
                <p:nvPr/>
              </p:nvCxnSpPr>
              <p:spPr>
                <a:xfrm>
                  <a:off x="230909" y="3242641"/>
                  <a:ext cx="1025236" cy="184727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等腰三角形 10"/>
              <p:cNvSpPr/>
              <p:nvPr/>
            </p:nvSpPr>
            <p:spPr>
              <a:xfrm rot="10800000">
                <a:off x="3414499" y="3519054"/>
                <a:ext cx="453182" cy="390674"/>
              </a:xfrm>
              <a:prstGeom prst="triangle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200181" y="1109720"/>
              <a:ext cx="1274196" cy="22958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椭圆 5"/>
          <p:cNvSpPr/>
          <p:nvPr/>
        </p:nvSpPr>
        <p:spPr>
          <a:xfrm>
            <a:off x="1962150" y="1603375"/>
            <a:ext cx="738188" cy="739775"/>
          </a:xfrm>
          <a:prstGeom prst="ellipse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03388" y="941388"/>
            <a:ext cx="385763" cy="385763"/>
          </a:xfrm>
          <a:prstGeom prst="ellipse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4038" name="组合 14"/>
          <p:cNvGrpSpPr/>
          <p:nvPr/>
        </p:nvGrpSpPr>
        <p:grpSpPr>
          <a:xfrm>
            <a:off x="587717" y="3230563"/>
            <a:ext cx="2984500" cy="2135187"/>
            <a:chOff x="656564" y="2877770"/>
            <a:chExt cx="2983646" cy="2135949"/>
          </a:xfrm>
        </p:grpSpPr>
        <p:grpSp>
          <p:nvGrpSpPr>
            <p:cNvPr id="44059" name="组合 15"/>
            <p:cNvGrpSpPr/>
            <p:nvPr/>
          </p:nvGrpSpPr>
          <p:grpSpPr>
            <a:xfrm>
              <a:off x="867300" y="2877770"/>
              <a:ext cx="1196107" cy="1730401"/>
              <a:chOff x="490432" y="2759871"/>
              <a:chExt cx="1196107" cy="1730401"/>
            </a:xfrm>
          </p:grpSpPr>
          <p:sp>
            <p:nvSpPr>
              <p:cNvPr id="44062" name="文本框 18"/>
              <p:cNvSpPr txBox="1"/>
              <p:nvPr/>
            </p:nvSpPr>
            <p:spPr>
              <a:xfrm>
                <a:off x="490432" y="2759871"/>
                <a:ext cx="581891" cy="10150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/>
                <a:endParaRPr lang="zh-CN" altLang="en-US" sz="6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063" name="文本框 19"/>
              <p:cNvSpPr txBox="1"/>
              <p:nvPr/>
            </p:nvSpPr>
            <p:spPr>
              <a:xfrm>
                <a:off x="1104648" y="3475180"/>
                <a:ext cx="581891" cy="10150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/>
                <a:endParaRPr lang="zh-CN" altLang="en-US" sz="6000" b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44060" name="文本框 16"/>
            <p:cNvSpPr txBox="1"/>
            <p:nvPr/>
          </p:nvSpPr>
          <p:spPr>
            <a:xfrm>
              <a:off x="656564" y="4084050"/>
              <a:ext cx="2983646" cy="9223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en-US" altLang="zh-CN" sz="5400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Contents</a:t>
              </a:r>
              <a:endParaRPr lang="zh-CN" altLang="en-US" sz="540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034474" y="5013719"/>
              <a:ext cx="18851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039" name="组合 43"/>
          <p:cNvGrpSpPr/>
          <p:nvPr/>
        </p:nvGrpSpPr>
        <p:grpSpPr>
          <a:xfrm>
            <a:off x="7537450" y="3606800"/>
            <a:ext cx="3784600" cy="490855"/>
            <a:chOff x="4890927" y="1504216"/>
            <a:chExt cx="4772620" cy="489600"/>
          </a:xfrm>
        </p:grpSpPr>
        <p:sp>
          <p:nvSpPr>
            <p:cNvPr id="48" name="矩形 47"/>
            <p:cNvSpPr/>
            <p:nvPr/>
          </p:nvSpPr>
          <p:spPr bwMode="auto">
            <a:xfrm>
              <a:off x="4890927" y="1504216"/>
              <a:ext cx="4772620" cy="4896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058" name="Rectangle 6"/>
            <p:cNvSpPr/>
            <p:nvPr/>
          </p:nvSpPr>
          <p:spPr>
            <a:xfrm>
              <a:off x="5837183" y="1549849"/>
              <a:ext cx="2887458" cy="3977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0" hangingPunct="0"/>
              <a:r>
                <a:rPr lang="en-US" altLang="zh-CN" sz="2000" b="1" dirty="0">
                  <a:solidFill>
                    <a:srgbClr val="26262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Introduction</a:t>
              </a:r>
              <a:endParaRPr lang="en-US" altLang="zh-CN" sz="20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6024563" y="3606800"/>
            <a:ext cx="1328738" cy="4905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4042" name="组合 37"/>
          <p:cNvGrpSpPr/>
          <p:nvPr/>
        </p:nvGrpSpPr>
        <p:grpSpPr>
          <a:xfrm>
            <a:off x="7537450" y="4267200"/>
            <a:ext cx="3900170" cy="490855"/>
            <a:chOff x="4890927" y="1504216"/>
            <a:chExt cx="5642623" cy="336540"/>
          </a:xfrm>
        </p:grpSpPr>
        <p:sp>
          <p:nvSpPr>
            <p:cNvPr id="42" name="矩形 41"/>
            <p:cNvSpPr/>
            <p:nvPr/>
          </p:nvSpPr>
          <p:spPr bwMode="auto">
            <a:xfrm>
              <a:off x="4890927" y="1504216"/>
              <a:ext cx="5475421" cy="33654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056" name="Rectangle 6"/>
            <p:cNvSpPr/>
            <p:nvPr/>
          </p:nvSpPr>
          <p:spPr>
            <a:xfrm>
              <a:off x="5121519" y="1549712"/>
              <a:ext cx="5412031" cy="2734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0" hangingPunct="0"/>
              <a:r>
                <a:rPr lang="zh-CN" altLang="en-US" sz="2000" b="1" dirty="0">
                  <a:solidFill>
                    <a:srgbClr val="26262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-US" altLang="zh-CN" sz="2000" b="1" dirty="0">
                  <a:solidFill>
                    <a:srgbClr val="26262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pproach - Proposed Soln</a:t>
              </a:r>
              <a:endParaRPr lang="en-US" altLang="zh-CN" sz="20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6024563" y="4267200"/>
            <a:ext cx="1328738" cy="4905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4045" name="组合 31"/>
          <p:cNvGrpSpPr/>
          <p:nvPr/>
        </p:nvGrpSpPr>
        <p:grpSpPr>
          <a:xfrm>
            <a:off x="7536180" y="4927600"/>
            <a:ext cx="4006215" cy="490855"/>
            <a:chOff x="4890927" y="1504216"/>
            <a:chExt cx="5011306" cy="489600"/>
          </a:xfrm>
        </p:grpSpPr>
        <p:sp>
          <p:nvSpPr>
            <p:cNvPr id="36" name="矩形 35"/>
            <p:cNvSpPr/>
            <p:nvPr/>
          </p:nvSpPr>
          <p:spPr bwMode="auto">
            <a:xfrm>
              <a:off x="4890927" y="1504216"/>
              <a:ext cx="4772620" cy="4896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054" name="Rectangle 6"/>
            <p:cNvSpPr/>
            <p:nvPr/>
          </p:nvSpPr>
          <p:spPr>
            <a:xfrm>
              <a:off x="5892207" y="1549991"/>
              <a:ext cx="4010026" cy="3977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0" hangingPunct="0"/>
              <a:r>
                <a:rPr lang="en-US" altLang="zh-CN" sz="2000" b="1" dirty="0">
                  <a:solidFill>
                    <a:srgbClr val="26262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Result &amp; Conclusion</a:t>
              </a:r>
              <a:endParaRPr lang="en-US" altLang="zh-CN" sz="20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021388" y="4927600"/>
            <a:ext cx="1328738" cy="4905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v01"/>
          <p:cNvSpPr>
            <a:spLocks noChangeAspect="1"/>
          </p:cNvSpPr>
          <p:nvPr/>
        </p:nvSpPr>
        <p:spPr>
          <a:xfrm>
            <a:off x="262255" y="203200"/>
            <a:ext cx="463550" cy="465455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70C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533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059" name="文本框 6"/>
          <p:cNvSpPr txBox="1"/>
          <p:nvPr/>
        </p:nvSpPr>
        <p:spPr>
          <a:xfrm>
            <a:off x="846455" y="203200"/>
            <a:ext cx="4067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575425"/>
            <a:ext cx="12192000" cy="282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10348913" y="6575425"/>
            <a:ext cx="130175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0580688" y="6575425"/>
            <a:ext cx="87313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25195" y="1215390"/>
            <a:ext cx="94234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Customer segmentation</a:t>
            </a:r>
            <a:r>
              <a:rPr lang="en-US" sz="2400"/>
              <a:t> is the process of dividing customers into groups based on common characteristics so companies can market to each group effectively and appropriately. </a:t>
            </a:r>
            <a:endParaRPr lang="en-US" sz="2400"/>
          </a:p>
          <a:p>
            <a:endParaRPr lang="en-US" sz="2400"/>
          </a:p>
        </p:txBody>
      </p:sp>
      <p:pic>
        <p:nvPicPr>
          <p:cNvPr id="14" name="Picture Placeholder 13" descr="2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2317115" y="2783840"/>
            <a:ext cx="7557135" cy="32988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v01"/>
          <p:cNvSpPr>
            <a:spLocks noChangeAspect="1"/>
          </p:cNvSpPr>
          <p:nvPr/>
        </p:nvSpPr>
        <p:spPr>
          <a:xfrm>
            <a:off x="262255" y="203200"/>
            <a:ext cx="463550" cy="4654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533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083" name="文本框 6"/>
          <p:cNvSpPr txBox="1"/>
          <p:nvPr/>
        </p:nvSpPr>
        <p:spPr>
          <a:xfrm>
            <a:off x="846455" y="203200"/>
            <a:ext cx="6447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Different Approaches Of Segmentation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575425"/>
            <a:ext cx="12192000" cy="282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10348913" y="6575425"/>
            <a:ext cx="130175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0580688" y="6575425"/>
            <a:ext cx="87313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Placeholder 5" descr="1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b="19658"/>
          <a:stretch>
            <a:fillRect/>
          </a:stretch>
        </p:blipFill>
        <p:spPr>
          <a:xfrm>
            <a:off x="1278890" y="996315"/>
            <a:ext cx="9937115" cy="46824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75425"/>
            <a:ext cx="12192000" cy="282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10348913" y="6575425"/>
            <a:ext cx="130175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0580688" y="6575425"/>
            <a:ext cx="87313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ev01"/>
          <p:cNvSpPr>
            <a:spLocks noChangeAspect="1"/>
          </p:cNvSpPr>
          <p:nvPr/>
        </p:nvSpPr>
        <p:spPr>
          <a:xfrm>
            <a:off x="262255" y="203200"/>
            <a:ext cx="463550" cy="4654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533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083" name="文本框 6"/>
          <p:cNvSpPr txBox="1"/>
          <p:nvPr/>
        </p:nvSpPr>
        <p:spPr>
          <a:xfrm>
            <a:off x="846455" y="203200"/>
            <a:ext cx="6447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Preprocessing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57250" y="927100"/>
            <a:ext cx="106807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The dataset we chose is transactional data-set which contains all the transactions occurring between 01/12/2010 and 09/12/2011 for a UK based and non-registered non-store online retail.</a:t>
            </a:r>
            <a:endParaRPr lang="en-US" sz="2000"/>
          </a:p>
          <a:p>
            <a:r>
              <a:rPr lang="en-US" sz="2000"/>
              <a:t>The data-set consists of 8 attributes - Invoice no, Stock Code, Description, Quantity, Invoice date, Unit price, Customer ID and the country </a:t>
            </a:r>
            <a:endParaRPr 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971550" y="3563620"/>
            <a:ext cx="112210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PRE-PROCESSING -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Removal of Missing Values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Removal of Duplicate Values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There were some negative values observed in the column ‘Quantity’, which could be due to any of</a:t>
            </a:r>
            <a:endParaRPr lang="en-US" sz="2000"/>
          </a:p>
          <a:p>
            <a:pPr/>
            <a:r>
              <a:rPr lang="en-US" sz="2000"/>
              <a:t>        these reasons - it might be purchased and returned product , discount or error. The values which do</a:t>
            </a:r>
            <a:endParaRPr lang="en-US" sz="2000"/>
          </a:p>
          <a:p>
            <a:pPr/>
            <a:r>
              <a:rPr lang="en-US" sz="2000"/>
              <a:t>        not have any previous purchase history nor have description as ‘Discount’ are error values and such</a:t>
            </a:r>
            <a:endParaRPr lang="en-US" sz="2000"/>
          </a:p>
          <a:p>
            <a:pPr/>
            <a:r>
              <a:rPr lang="en-US" sz="2000"/>
              <a:t>        rows should be removed from the dataframe.</a:t>
            </a:r>
            <a:endParaRPr 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/>
          </a:p>
          <a:p>
            <a:endParaRPr lang="en-US" sz="2000"/>
          </a:p>
        </p:txBody>
      </p:sp>
      <p:pic>
        <p:nvPicPr>
          <p:cNvPr id="10" name="Picture Placeholder 9" descr="1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971550" y="2249170"/>
            <a:ext cx="9080500" cy="9232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75425"/>
            <a:ext cx="12192000" cy="282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10348913" y="6575425"/>
            <a:ext cx="130175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0580688" y="6575425"/>
            <a:ext cx="87313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ev01"/>
          <p:cNvSpPr>
            <a:spLocks noChangeAspect="1"/>
          </p:cNvSpPr>
          <p:nvPr/>
        </p:nvSpPr>
        <p:spPr>
          <a:xfrm>
            <a:off x="262255" y="203200"/>
            <a:ext cx="463550" cy="4654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533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083" name="文本框 6"/>
          <p:cNvSpPr txBox="1"/>
          <p:nvPr/>
        </p:nvSpPr>
        <p:spPr>
          <a:xfrm>
            <a:off x="846455" y="203200"/>
            <a:ext cx="6447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Visualisation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71550" y="3563620"/>
            <a:ext cx="112210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604020202020204" pitchFamily="34" charset="0"/>
            </a:pPr>
            <a:endParaRPr lang="en-US" sz="2000"/>
          </a:p>
          <a:p>
            <a:endParaRPr lang="en-US" sz="2000"/>
          </a:p>
        </p:txBody>
      </p:sp>
      <p:pic>
        <p:nvPicPr>
          <p:cNvPr id="7" name="Picture Placeholder 6" descr="Screenshot (519)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l="19376" t="14815" r="16355" b="21481"/>
          <a:stretch>
            <a:fillRect/>
          </a:stretch>
        </p:blipFill>
        <p:spPr>
          <a:xfrm>
            <a:off x="2349500" y="1485900"/>
            <a:ext cx="7835265" cy="43688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996950" y="673100"/>
            <a:ext cx="9296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000"/>
          </a:p>
          <a:p>
            <a:r>
              <a:rPr lang="en-US" sz="2000"/>
              <a:t>Dividing customers based on geographic information</a:t>
            </a:r>
            <a:endParaRPr lang="en-US" sz="200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75425"/>
            <a:ext cx="12192000" cy="282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10348913" y="6575425"/>
            <a:ext cx="130175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0580688" y="6575425"/>
            <a:ext cx="87313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ev01"/>
          <p:cNvSpPr>
            <a:spLocks noChangeAspect="1"/>
          </p:cNvSpPr>
          <p:nvPr/>
        </p:nvSpPr>
        <p:spPr>
          <a:xfrm>
            <a:off x="262255" y="203200"/>
            <a:ext cx="463550" cy="4654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533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083" name="文本框 6"/>
          <p:cNvSpPr txBox="1"/>
          <p:nvPr/>
        </p:nvSpPr>
        <p:spPr>
          <a:xfrm>
            <a:off x="846455" y="203200"/>
            <a:ext cx="6447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Visualisation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71550" y="3563620"/>
            <a:ext cx="112210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604020202020204" pitchFamily="34" charset="0"/>
            </a:pPr>
            <a:endParaRPr lang="en-US" sz="2000"/>
          </a:p>
          <a:p>
            <a:endParaRPr lang="en-US" sz="2000"/>
          </a:p>
        </p:txBody>
      </p:sp>
      <p:sp>
        <p:nvSpPr>
          <p:cNvPr id="11" name="Text Box 10"/>
          <p:cNvSpPr txBox="1"/>
          <p:nvPr/>
        </p:nvSpPr>
        <p:spPr>
          <a:xfrm>
            <a:off x="996950" y="673100"/>
            <a:ext cx="9296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000"/>
          </a:p>
          <a:p>
            <a:r>
              <a:rPr lang="en-US" sz="2000"/>
              <a:t>Dividing customers based on their purchase history</a:t>
            </a:r>
            <a:endParaRPr lang="en-US" sz="2000"/>
          </a:p>
        </p:txBody>
      </p:sp>
      <p:pic>
        <p:nvPicPr>
          <p:cNvPr id="6" name="Picture Placeholder 5" descr="1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3645535" y="1928495"/>
            <a:ext cx="4985385" cy="33553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75425"/>
            <a:ext cx="12192000" cy="282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10348913" y="6575425"/>
            <a:ext cx="130175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0580688" y="6575425"/>
            <a:ext cx="87313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ev01"/>
          <p:cNvSpPr>
            <a:spLocks noChangeAspect="1"/>
          </p:cNvSpPr>
          <p:nvPr/>
        </p:nvSpPr>
        <p:spPr>
          <a:xfrm>
            <a:off x="262255" y="203200"/>
            <a:ext cx="463550" cy="4654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533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083" name="文本框 6"/>
          <p:cNvSpPr txBox="1"/>
          <p:nvPr/>
        </p:nvSpPr>
        <p:spPr>
          <a:xfrm>
            <a:off x="846455" y="203200"/>
            <a:ext cx="6447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Visualisation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71550" y="3563620"/>
            <a:ext cx="112210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604020202020204" pitchFamily="34" charset="0"/>
            </a:pPr>
            <a:endParaRPr lang="en-US" sz="2000"/>
          </a:p>
          <a:p>
            <a:endParaRPr lang="en-US" sz="2000"/>
          </a:p>
        </p:txBody>
      </p:sp>
      <p:sp>
        <p:nvSpPr>
          <p:cNvPr id="11" name="Text Box 10"/>
          <p:cNvSpPr txBox="1"/>
          <p:nvPr/>
        </p:nvSpPr>
        <p:spPr>
          <a:xfrm>
            <a:off x="846455" y="1153795"/>
            <a:ext cx="9296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Sales(per weekday/per month)</a:t>
            </a:r>
            <a:endParaRPr lang="en-US" sz="2000"/>
          </a:p>
        </p:txBody>
      </p:sp>
      <p:pic>
        <p:nvPicPr>
          <p:cNvPr id="7" name="Picture Placeholder 6" descr="1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574040" y="1745615"/>
            <a:ext cx="11042650" cy="3365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75425"/>
            <a:ext cx="12192000" cy="282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10348913" y="6575425"/>
            <a:ext cx="130175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0580688" y="6575425"/>
            <a:ext cx="87313" cy="28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ev01"/>
          <p:cNvSpPr>
            <a:spLocks noChangeAspect="1"/>
          </p:cNvSpPr>
          <p:nvPr/>
        </p:nvSpPr>
        <p:spPr>
          <a:xfrm>
            <a:off x="262255" y="203200"/>
            <a:ext cx="463550" cy="4654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533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083" name="文本框 6"/>
          <p:cNvSpPr txBox="1"/>
          <p:nvPr/>
        </p:nvSpPr>
        <p:spPr>
          <a:xfrm>
            <a:off x="846455" y="203200"/>
            <a:ext cx="6447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Approach and the Proposed Solution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71550" y="3563620"/>
            <a:ext cx="112210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604020202020204" pitchFamily="34" charset="0"/>
            </a:pPr>
            <a:endParaRPr lang="en-US" sz="2000"/>
          </a:p>
          <a:p>
            <a:endParaRPr lang="en-US" sz="2000"/>
          </a:p>
        </p:txBody>
      </p:sp>
      <p:sp>
        <p:nvSpPr>
          <p:cNvPr id="11" name="Text Box 10"/>
          <p:cNvSpPr txBox="1"/>
          <p:nvPr/>
        </p:nvSpPr>
        <p:spPr>
          <a:xfrm>
            <a:off x="846455" y="1153795"/>
            <a:ext cx="108915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1. </a:t>
            </a:r>
            <a:r>
              <a:rPr lang="en-US" sz="2000" b="1"/>
              <a:t>Cohort Analysis</a:t>
            </a:r>
            <a:r>
              <a:rPr lang="en-US" sz="2000"/>
              <a:t> - is a tool to quantify customer commitment after some time. It assists with knowing whether customer commitment is really improving after some time or is just seeming to improve as a result of development.</a:t>
            </a:r>
            <a:endParaRPr lang="en-US" sz="2000"/>
          </a:p>
        </p:txBody>
      </p:sp>
      <p:pic>
        <p:nvPicPr>
          <p:cNvPr id="6" name="Picture Placeholder 5" descr="c"/>
          <p:cNvPicPr>
            <a:picLocks noChangeAspect="1"/>
          </p:cNvPicPr>
          <p:nvPr>
            <p:ph type="pic" sz="quarter" idx="26"/>
          </p:nvPr>
        </p:nvPicPr>
        <p:blipFill>
          <a:blip r:embed="rId1"/>
          <a:stretch>
            <a:fillRect/>
          </a:stretch>
        </p:blipFill>
        <p:spPr>
          <a:xfrm>
            <a:off x="846455" y="2610485"/>
            <a:ext cx="5347335" cy="3020695"/>
          </a:xfrm>
          <a:prstGeom prst="rect">
            <a:avLst/>
          </a:prstGeom>
        </p:spPr>
      </p:pic>
      <p:pic>
        <p:nvPicPr>
          <p:cNvPr id="14" name="Picture Placeholder 13" descr="c1"/>
          <p:cNvPicPr>
            <a:picLocks noChangeAspect="1"/>
          </p:cNvPicPr>
          <p:nvPr>
            <p:ph type="pic" sz="quarter" idx="27"/>
          </p:nvPr>
        </p:nvPicPr>
        <p:blipFill>
          <a:blip r:embed="rId2"/>
          <a:stretch>
            <a:fillRect/>
          </a:stretch>
        </p:blipFill>
        <p:spPr>
          <a:xfrm>
            <a:off x="6367145" y="2457450"/>
            <a:ext cx="4940300" cy="31737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olored New 3">
      <a:dk1>
        <a:srgbClr val="000000"/>
      </a:dk1>
      <a:lt1>
        <a:srgbClr val="FFFFFF"/>
      </a:lt1>
      <a:dk2>
        <a:srgbClr val="5C5C5C"/>
      </a:dk2>
      <a:lt2>
        <a:srgbClr val="FFFFFF"/>
      </a:lt2>
      <a:accent1>
        <a:srgbClr val="404040"/>
      </a:accent1>
      <a:accent2>
        <a:srgbClr val="45B0DC"/>
      </a:accent2>
      <a:accent3>
        <a:srgbClr val="18AA9D"/>
      </a:accent3>
      <a:accent4>
        <a:srgbClr val="F8DD8C"/>
      </a:accent4>
      <a:accent5>
        <a:srgbClr val="F68E2F"/>
      </a:accent5>
      <a:accent6>
        <a:srgbClr val="C62127"/>
      </a:accent6>
      <a:hlink>
        <a:srgbClr val="0066FF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1927</Words>
  <Application>WPS Presentation</Application>
  <PresentationFormat>宽屏</PresentationFormat>
  <Paragraphs>86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Roboto Condensed</vt:lpstr>
      <vt:lpstr>Verdana</vt:lpstr>
      <vt:lpstr>Arial</vt:lpstr>
      <vt:lpstr>Source Sans Pro Light</vt:lpstr>
      <vt:lpstr>Yu Gothic UI Semilight</vt:lpstr>
      <vt:lpstr>Source Sans Pro</vt:lpstr>
      <vt:lpstr>Segoe UI</vt:lpstr>
      <vt:lpstr>Segoe UI Semilight</vt:lpstr>
      <vt:lpstr>Impact</vt:lpstr>
      <vt:lpstr>Microsoft YaHei</vt:lpstr>
      <vt:lpstr>Helvetica</vt:lpstr>
      <vt:lpstr>Open Sans</vt:lpstr>
      <vt:lpstr>Segoe Print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Nishtha</cp:lastModifiedBy>
  <cp:revision>33</cp:revision>
  <dcterms:created xsi:type="dcterms:W3CDTF">2015-06-16T10:21:00Z</dcterms:created>
  <dcterms:modified xsi:type="dcterms:W3CDTF">2020-11-30T09:52:39Z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