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72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1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768AA1-D0BA-4647-B481-77890A1449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2CFB32-44BF-464B-AE89-50FADEAF1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20" y="2277208"/>
            <a:ext cx="9144000" cy="1772680"/>
          </a:xfrm>
        </p:spPr>
        <p:txBody>
          <a:bodyPr>
            <a:noAutofit/>
          </a:bodyPr>
          <a:lstStyle/>
          <a:p>
            <a:pPr algn="l"/>
            <a:b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IN                                                                     MARKETING</a:t>
            </a: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4(Development part 2)</a:t>
            </a:r>
          </a:p>
        </p:txBody>
      </p:sp>
    </p:spTree>
    <p:extLst>
      <p:ext uri="{BB962C8B-B14F-4D97-AF65-F5344CB8AC3E}">
        <p14:creationId xmlns:p14="http://schemas.microsoft.com/office/powerpoint/2010/main" val="5739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1512711"/>
            <a:ext cx="9144000" cy="620888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314"/>
            <a:ext cx="9545516" cy="478668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airlines= ['US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Airways','United','American','Southwest','Delta','Virgin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America']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NR_Count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(sort=False))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NR_Count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(Airline):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Airline=='All':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['airline']==Airline]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(a['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=list(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'].unique())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=[x for x in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str(x) != 'nan']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Reason_frame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({'Reasons':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Unique_reason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Reason_frame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['count']=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Reason_frame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['Reasons'].apply(lambda x: count[x])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Reason_frame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plot_reason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(Airline):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NR_Count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(Airline)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count=a['count']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Index = range(1,(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(a)+1))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A8945-3A90-582E-34D4-9FF401F415F1}"/>
              </a:ext>
            </a:extLst>
          </p:cNvPr>
          <p:cNvSpPr txBox="1"/>
          <p:nvPr/>
        </p:nvSpPr>
        <p:spPr>
          <a:xfrm>
            <a:off x="1524000" y="558604"/>
            <a:ext cx="762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Visualising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negative tweet-sentiment relationship with dates</a:t>
            </a:r>
          </a:p>
        </p:txBody>
      </p:sp>
    </p:spTree>
    <p:extLst>
      <p:ext uri="{BB962C8B-B14F-4D97-AF65-F5344CB8AC3E}">
        <p14:creationId xmlns:p14="http://schemas.microsoft.com/office/powerpoint/2010/main" val="13891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5593"/>
            <a:ext cx="9144000" cy="4481689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Index,count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color=['blue','yellow','red','orange','black','brown','gray','cyan','purple','green'])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Index,a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['Reasons'],rotation=90)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('Count')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('Reason')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('Count of Reasons for '+Airline)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plot_reason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('All')  </a:t>
            </a:r>
          </a:p>
          <a:p>
            <a:pPr algn="l"/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(2,figsize=(15,15))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airlines: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indices=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airlines.index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(2,3,indices+1)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plt.subplots_adjust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hspace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=0.9)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plot_reason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5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897467"/>
            <a:ext cx="5339644" cy="6208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6578" y="2652889"/>
            <a:ext cx="2777066" cy="18965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CD7C8-2C28-75F4-45DE-44669080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t="9383" r="57206" b="30371"/>
          <a:stretch/>
        </p:blipFill>
        <p:spPr>
          <a:xfrm>
            <a:off x="3330222" y="1862666"/>
            <a:ext cx="4301067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1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56" y="1202267"/>
            <a:ext cx="9144000" cy="62088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NEGATIVE SENTIMENTS AND DATE</a:t>
            </a:r>
            <a:br>
              <a:rPr lang="en-US" sz="28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55" y="1930400"/>
            <a:ext cx="10304367" cy="4481689"/>
          </a:xfrm>
        </p:spPr>
        <p:txBody>
          <a:bodyPr>
            <a:noAutofit/>
          </a:bodyPr>
          <a:lstStyle/>
          <a:p>
            <a:pPr algn="l"/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day_df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day_df.loc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(axis=0)[:,:,'negative']</a:t>
            </a:r>
          </a:p>
          <a:p>
            <a:pPr algn="l"/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#groupby and plot data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 =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day_df.groupby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tweet_created','airline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']).sum().unstack().plot(kind = 'bar', color=['blue', 'green', '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red','yellow','orange','purple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(15,8), rot = 70)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= ['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American','Delta','Southwest','US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Airways','United','Virgin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America']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ax2.legend(labels = labels)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ax2.set_xlabel('Date')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ax2.set_ylabel('Negative Tweets')</a:t>
            </a:r>
          </a:p>
          <a:p>
            <a:pPr algn="l"/>
            <a:r>
              <a:rPr lang="en-US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8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90" y="568682"/>
            <a:ext cx="4605869" cy="6208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99" y="2373490"/>
            <a:ext cx="4865511" cy="32399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59B30-A581-EC7D-2D81-5D78C851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t="13201" r="8333" b="5092"/>
          <a:stretch/>
        </p:blipFill>
        <p:spPr>
          <a:xfrm>
            <a:off x="2032000" y="1377247"/>
            <a:ext cx="7472486" cy="47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6756" y="3429000"/>
            <a:ext cx="7746676" cy="24655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SHALINI SIVAKUMAR 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B.E(CSE) 3</a:t>
            </a:r>
            <a:r>
              <a:rPr 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ID: sshalini5404@gmail.com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 ID: au513521104045</a:t>
            </a:r>
          </a:p>
        </p:txBody>
      </p:sp>
    </p:spTree>
    <p:extLst>
      <p:ext uri="{BB962C8B-B14F-4D97-AF65-F5344CB8AC3E}">
        <p14:creationId xmlns:p14="http://schemas.microsoft.com/office/powerpoint/2010/main" val="29011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358" y="794673"/>
            <a:ext cx="4809284" cy="62088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689" y="1925950"/>
            <a:ext cx="9832622" cy="351648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Visualising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counting sentiments of tweets for each airline.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plots for </a:t>
            </a:r>
            <a:r>
              <a:rPr lang="en-US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tweets to </a:t>
            </a: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frequent words for each.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plots for </a:t>
            </a:r>
            <a:r>
              <a:rPr lang="en-US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tweets to </a:t>
            </a: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frequent words for each.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reasons for </a:t>
            </a:r>
            <a:r>
              <a:rPr lang="en-US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tweets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each airline.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Visualising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negative tweet-sentiment relationship with dates.</a:t>
            </a:r>
          </a:p>
          <a:p>
            <a:pPr algn="just">
              <a:buFont typeface="+mj-lt"/>
              <a:buAutoNum type="arabicPeriod"/>
            </a:pPr>
            <a:r>
              <a:rPr lang="en-US" sz="20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0" cap="non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negative sentiments and date</a:t>
            </a:r>
          </a:p>
          <a:p>
            <a:pPr algn="just"/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0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206"/>
            <a:ext cx="9144000" cy="1072445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Visualising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counting sentiments of tweets for each airline.</a:t>
            </a:r>
            <a:b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6481"/>
            <a:ext cx="9144000" cy="4481689"/>
          </a:xfrm>
        </p:spPr>
        <p:txBody>
          <a:bodyPr>
            <a:norm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print("Total number of tweets for each airline \n ",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('airline')['airline_sentiment'].count().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(ascending=False))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airlines= ['US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Airways','United','American','Southwest','Delta','Virgin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America']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(1,figsize=(12,12))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airlines: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indices=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airlines.index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(2,3,indices+1)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['airline']==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['airline_sentiment'].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Index = [1,2,3]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Index,count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color=['blue', 'green', 'red'])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(Index,['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negative','neutral','positive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('Mood Count')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('Mood')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('Count of Moods of '+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38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157"/>
            <a:ext cx="2427111" cy="62088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355242" y="6812281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40C0C-2343-A425-3556-2CFF2F5A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9" t="75239" r="65833" b="5657"/>
          <a:stretch/>
        </p:blipFill>
        <p:spPr>
          <a:xfrm>
            <a:off x="3233908" y="1461911"/>
            <a:ext cx="5255336" cy="13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879B0-77A4-EA8A-36C9-90402A1A0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10716" r="8506" b="12774"/>
          <a:stretch/>
        </p:blipFill>
        <p:spPr>
          <a:xfrm>
            <a:off x="2675467" y="3014698"/>
            <a:ext cx="6999111" cy="32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9390"/>
            <a:ext cx="9144000" cy="620888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plots for negative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tweets to </a:t>
            </a:r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frequent words for each.</a:t>
            </a:r>
            <a:b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9834"/>
            <a:ext cx="9144000" cy="4730045"/>
          </a:xfrm>
        </p:spPr>
        <p:txBody>
          <a:bodyPr>
            <a:no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WordCloud,STOPWORDS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['airline_sentiment']=='negative']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= ' '.join(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['text'])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cleaned_word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 ".join([word for word in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words.split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if 'http' not in word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and not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word.startswith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and word != 'RT'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])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=STOPWORDS,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background_color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='white',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width=3000,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height=2500</a:t>
            </a: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).generate(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cleaned_word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(1,figsize=(15, 15))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487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67" y="948267"/>
            <a:ext cx="3476978" cy="62088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2" y="2427111"/>
            <a:ext cx="3206045" cy="2528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6217A-631F-FA02-014E-0970C7E16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2" t="12593" r="24194" b="16050"/>
          <a:stretch/>
        </p:blipFill>
        <p:spPr>
          <a:xfrm>
            <a:off x="2991556" y="1693332"/>
            <a:ext cx="5373512" cy="41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55" y="756357"/>
            <a:ext cx="9968089" cy="620888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plots for positive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tweets to </a:t>
            </a:r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frequent words for each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2711"/>
            <a:ext cx="9144000" cy="4481689"/>
          </a:xfrm>
        </p:spPr>
        <p:txBody>
          <a:bodyPr>
            <a:normAutofit/>
          </a:bodyPr>
          <a:lstStyle/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['airline_sentiment']=='positive']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= ' '.join(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new_df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['text'])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cleaned_word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 ".join([word for word in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words.split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if 'http' not in word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and not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word.startswith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and word != 'RT'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])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=STOPWORDS,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background_color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='white',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width=3000,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height=2500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).generate(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cleaned_word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(1,figsize=(15,15))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algn="l"/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64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178" y="959557"/>
            <a:ext cx="4368800" cy="62088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8489" y="2144889"/>
            <a:ext cx="4741334" cy="3849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4C47E-CE41-E8EA-3F2D-894347C5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6" t="20397" r="19167" b="5328"/>
          <a:stretch/>
        </p:blipFill>
        <p:spPr>
          <a:xfrm>
            <a:off x="3691467" y="1636888"/>
            <a:ext cx="5362223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8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151</TotalTime>
  <Words>1042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Inter</vt:lpstr>
      <vt:lpstr>Times New Roman</vt:lpstr>
      <vt:lpstr>Wingdings</vt:lpstr>
      <vt:lpstr>Wingdings 3</vt:lpstr>
      <vt:lpstr>Ion Boardroom</vt:lpstr>
      <vt:lpstr>  SENTIMENT ANALYSIS IN                                                                     MARKETING Phase 4(Development part 2)</vt:lpstr>
      <vt:lpstr>PowerPoint Presentation</vt:lpstr>
      <vt:lpstr>INTRODUCTION</vt:lpstr>
      <vt:lpstr>Visualising and counting sentiments of tweets for each airline. </vt:lpstr>
      <vt:lpstr>OUTPUT:</vt:lpstr>
      <vt:lpstr>Wordcloud plots for negative tweets to visualise most frequent words for each. </vt:lpstr>
      <vt:lpstr>OUTPUT:</vt:lpstr>
      <vt:lpstr>Wordcloud plots for positive tweets to visualise most frequent words for each</vt:lpstr>
      <vt:lpstr>OUTPUT:</vt:lpstr>
      <vt:lpstr> </vt:lpstr>
      <vt:lpstr>PowerPoint Presentation</vt:lpstr>
      <vt:lpstr>OUTPUT:</vt:lpstr>
      <vt:lpstr>A RELATIONSHIP BETWEEN NEGATIVE SENTIMENTS AND DATE 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MARKETING Phase 4(Development part 2)</dc:title>
  <dc:creator>KAR</dc:creator>
  <cp:lastModifiedBy>karkarthik0412@outlook.com</cp:lastModifiedBy>
  <cp:revision>2</cp:revision>
  <dcterms:created xsi:type="dcterms:W3CDTF">2023-10-26T15:56:49Z</dcterms:created>
  <dcterms:modified xsi:type="dcterms:W3CDTF">2023-10-31T17:03:24Z</dcterms:modified>
</cp:coreProperties>
</file>