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1CBD-A6E9-1A4A-9F95-3E0236AD39C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C13C-DB0D-2949-8324-B13390A26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1355-7464-EB4A-BF2B-3D825BF4D554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365A-4C4D-914B-8AF9-5544F564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Microservice</a:t>
            </a:r>
            <a:r>
              <a:rPr lang="en-US" b="1" dirty="0"/>
              <a:t> </a:t>
            </a:r>
            <a:r>
              <a:rPr lang="en-US" b="1"/>
              <a:t>- 00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6601" y="5410201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742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4229" y="107229"/>
            <a:ext cx="2989942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Mobile App[Client]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0625" y="1084166"/>
            <a:ext cx="2989942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3665" y="311177"/>
            <a:ext cx="2159126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Discovery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029" y="4114797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Albums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2629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87429" y="4111170"/>
            <a:ext cx="138986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82858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0458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  <a:p>
            <a:pPr algn="ctr"/>
            <a:r>
              <a:rPr lang="en-US" dirty="0"/>
              <a:t>Processing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4111170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528" y="2392432"/>
            <a:ext cx="2989942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28074" y="1164830"/>
            <a:ext cx="2159126" cy="638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537662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Remote Service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79600" y="2418442"/>
            <a:ext cx="1349828" cy="1055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87429" y="3358054"/>
            <a:ext cx="1378857" cy="4347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1429" y="3257003"/>
            <a:ext cx="1378857" cy="4347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2" name="Can 1"/>
          <p:cNvSpPr/>
          <p:nvPr/>
        </p:nvSpPr>
        <p:spPr>
          <a:xfrm>
            <a:off x="622245" y="5987996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2451545" y="5987996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4357171" y="5987996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6476257" y="5932316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8305557" y="5932316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10437399" y="5932316"/>
            <a:ext cx="504496" cy="5990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0"/>
            <a:endCxn id="15" idx="2"/>
          </p:cNvCxnSpPr>
          <p:nvPr/>
        </p:nvCxnSpPr>
        <p:spPr>
          <a:xfrm flipV="1">
            <a:off x="979714" y="1593578"/>
            <a:ext cx="0" cy="251759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2" idx="2"/>
            <a:endCxn id="2" idx="1"/>
          </p:cNvCxnSpPr>
          <p:nvPr/>
        </p:nvCxnSpPr>
        <p:spPr>
          <a:xfrm flipH="1">
            <a:off x="874493" y="5167086"/>
            <a:ext cx="105221" cy="8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56462" y="5222890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80857" y="516708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777421" y="516708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657772" y="511140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26808" y="5111406"/>
            <a:ext cx="0" cy="63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0"/>
          </p:cNvCxnSpPr>
          <p:nvPr/>
        </p:nvCxnSpPr>
        <p:spPr>
          <a:xfrm>
            <a:off x="6259821" y="539880"/>
            <a:ext cx="25775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0"/>
          </p:cNvCxnSpPr>
          <p:nvPr/>
        </p:nvCxnSpPr>
        <p:spPr>
          <a:xfrm>
            <a:off x="6247339" y="2047369"/>
            <a:ext cx="36160" cy="3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  <a:endCxn id="16" idx="3"/>
          </p:cNvCxnSpPr>
          <p:nvPr/>
        </p:nvCxnSpPr>
        <p:spPr>
          <a:xfrm flipH="1">
            <a:off x="3229428" y="2711747"/>
            <a:ext cx="1559100" cy="23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1"/>
          </p:cNvCxnSpPr>
          <p:nvPr/>
        </p:nvCxnSpPr>
        <p:spPr>
          <a:xfrm flipH="1">
            <a:off x="3029922" y="2711747"/>
            <a:ext cx="1758606" cy="148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0"/>
          </p:cNvCxnSpPr>
          <p:nvPr/>
        </p:nvCxnSpPr>
        <p:spPr>
          <a:xfrm flipH="1">
            <a:off x="6799943" y="2924891"/>
            <a:ext cx="145331" cy="118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0" idx="0"/>
          </p:cNvCxnSpPr>
          <p:nvPr/>
        </p:nvCxnSpPr>
        <p:spPr>
          <a:xfrm>
            <a:off x="7598607" y="2932895"/>
            <a:ext cx="1059165" cy="117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9" idx="1"/>
          </p:cNvCxnSpPr>
          <p:nvPr/>
        </p:nvCxnSpPr>
        <p:spPr>
          <a:xfrm>
            <a:off x="9326871" y="4577948"/>
            <a:ext cx="760558" cy="6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9" idx="0"/>
          </p:cNvCxnSpPr>
          <p:nvPr/>
        </p:nvCxnSpPr>
        <p:spPr>
          <a:xfrm>
            <a:off x="10692967" y="3815619"/>
            <a:ext cx="89396" cy="29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91461" y="3696080"/>
            <a:ext cx="89396" cy="43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275283" y="3691712"/>
            <a:ext cx="934023" cy="42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1"/>
          </p:cNvCxnSpPr>
          <p:nvPr/>
        </p:nvCxnSpPr>
        <p:spPr>
          <a:xfrm flipH="1">
            <a:off x="8198695" y="630492"/>
            <a:ext cx="1494970" cy="51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4" idx="1"/>
          </p:cNvCxnSpPr>
          <p:nvPr/>
        </p:nvCxnSpPr>
        <p:spPr>
          <a:xfrm>
            <a:off x="8218588" y="1157078"/>
            <a:ext cx="1509486" cy="32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1"/>
          </p:cNvCxnSpPr>
          <p:nvPr/>
        </p:nvCxnSpPr>
        <p:spPr>
          <a:xfrm flipH="1">
            <a:off x="5613774" y="1484145"/>
            <a:ext cx="4114300" cy="208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7052192" y="2227944"/>
            <a:ext cx="2257753" cy="18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809348" y="2380344"/>
            <a:ext cx="652998" cy="16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3359939" y="5932316"/>
            <a:ext cx="777929" cy="6547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087722" y="5177699"/>
            <a:ext cx="353019" cy="56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76278" y="5222766"/>
            <a:ext cx="534633" cy="63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3"/>
            <a:endCxn id="8" idx="1"/>
          </p:cNvCxnSpPr>
          <p:nvPr/>
        </p:nvCxnSpPr>
        <p:spPr>
          <a:xfrm>
            <a:off x="1654628" y="4639128"/>
            <a:ext cx="508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953392" y="2957810"/>
            <a:ext cx="589850" cy="115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979715" y="909058"/>
            <a:ext cx="8330231" cy="28411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546411" y="1280613"/>
            <a:ext cx="6774397" cy="27064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933105" y="1334371"/>
            <a:ext cx="4376840" cy="2732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945274" y="1433014"/>
            <a:ext cx="2527934" cy="2684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8229600" y="1408612"/>
            <a:ext cx="1272637" cy="27089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568611" y="1408612"/>
            <a:ext cx="619260" cy="280763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68BC30-2323-7AFD-19CF-BDACF7465B06}"/>
              </a:ext>
            </a:extLst>
          </p:cNvPr>
          <p:cNvSpPr/>
          <p:nvPr/>
        </p:nvSpPr>
        <p:spPr>
          <a:xfrm>
            <a:off x="304800" y="5334783"/>
            <a:ext cx="11193518" cy="4509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B0A754-03F3-F852-52C7-7D4B764070C6}"/>
              </a:ext>
            </a:extLst>
          </p:cNvPr>
          <p:cNvSpPr/>
          <p:nvPr/>
        </p:nvSpPr>
        <p:spPr>
          <a:xfrm>
            <a:off x="304800" y="1843366"/>
            <a:ext cx="11193518" cy="4509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– JWT/ OAUTH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5354C7-EEA2-A94B-7F44-B535009E6044}"/>
              </a:ext>
            </a:extLst>
          </p:cNvPr>
          <p:cNvSpPr/>
          <p:nvPr/>
        </p:nvSpPr>
        <p:spPr>
          <a:xfrm>
            <a:off x="2137912" y="190640"/>
            <a:ext cx="1349828" cy="10559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tools</a:t>
            </a:r>
          </a:p>
        </p:txBody>
      </p:sp>
    </p:spTree>
    <p:extLst>
      <p:ext uri="{BB962C8B-B14F-4D97-AF65-F5344CB8AC3E}">
        <p14:creationId xmlns:p14="http://schemas.microsoft.com/office/powerpoint/2010/main" val="14606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77" grpId="0" animBg="1"/>
      <p:bldP spid="3" grpId="0" animBg="1"/>
      <p:bldP spid="25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Macintosh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Microservice - 00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2020-02-28T06:50:02Z</dcterms:created>
  <dcterms:modified xsi:type="dcterms:W3CDTF">2023-03-17T07:40:00Z</dcterms:modified>
</cp:coreProperties>
</file>