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1CBD-A6E9-1A4A-9F95-3E0236AD39C8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C13C-DB0D-2949-8324-B13390A2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1355-7464-EB4A-BF2B-3D825BF4D554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Microservice</a:t>
            </a:r>
            <a:r>
              <a:rPr lang="en-US" b="1" dirty="0" smtClean="0"/>
              <a:t> </a:t>
            </a:r>
            <a:r>
              <a:rPr lang="en-US" b="1" smtClean="0"/>
              <a:t>- </a:t>
            </a:r>
            <a:r>
              <a:rPr lang="en-US" b="1" smtClean="0"/>
              <a:t>00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6601" y="5410201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286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4229" y="107229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Mobile App[Client]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4229" y="1270000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18171" y="725714"/>
            <a:ext cx="2159126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 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5029" y="4114797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62629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87429" y="4111170"/>
            <a:ext cx="138986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82858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0458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</a:p>
          <a:p>
            <a:pPr algn="ctr"/>
            <a:r>
              <a:rPr lang="en-US" dirty="0" smtClean="0"/>
              <a:t>Processing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86086" y="2263501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332686" y="1779813"/>
            <a:ext cx="2159126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380671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Remote 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79600" y="2418442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087429" y="3358054"/>
            <a:ext cx="1378857" cy="4347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Queue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91429" y="3257003"/>
            <a:ext cx="1378857" cy="4347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693683" y="580171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2522983" y="580171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428609" y="580171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6547695" y="574603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376995" y="574603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508837" y="5746030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0"/>
            <a:endCxn id="15" idx="2"/>
          </p:cNvCxnSpPr>
          <p:nvPr/>
        </p:nvCxnSpPr>
        <p:spPr>
          <a:xfrm flipV="1">
            <a:off x="979714" y="2436587"/>
            <a:ext cx="0" cy="16745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>
            <a:off x="979714" y="516708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56462" y="5222890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80857" y="516708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77421" y="516708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657772" y="511140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26808" y="511140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>
            <a:off x="6273425" y="725714"/>
            <a:ext cx="25775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0"/>
          </p:cNvCxnSpPr>
          <p:nvPr/>
        </p:nvCxnSpPr>
        <p:spPr>
          <a:xfrm>
            <a:off x="6244897" y="1918438"/>
            <a:ext cx="36160" cy="3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16" idx="3"/>
          </p:cNvCxnSpPr>
          <p:nvPr/>
        </p:nvCxnSpPr>
        <p:spPr>
          <a:xfrm flipH="1">
            <a:off x="3229428" y="2582816"/>
            <a:ext cx="1556658" cy="36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1"/>
          </p:cNvCxnSpPr>
          <p:nvPr/>
        </p:nvCxnSpPr>
        <p:spPr>
          <a:xfrm flipH="1">
            <a:off x="3027480" y="2582816"/>
            <a:ext cx="1758606" cy="14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0"/>
          </p:cNvCxnSpPr>
          <p:nvPr/>
        </p:nvCxnSpPr>
        <p:spPr>
          <a:xfrm flipH="1">
            <a:off x="6799943" y="2924891"/>
            <a:ext cx="145331" cy="118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0" idx="0"/>
          </p:cNvCxnSpPr>
          <p:nvPr/>
        </p:nvCxnSpPr>
        <p:spPr>
          <a:xfrm>
            <a:off x="7598607" y="2932895"/>
            <a:ext cx="1059165" cy="11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9" idx="1"/>
          </p:cNvCxnSpPr>
          <p:nvPr/>
        </p:nvCxnSpPr>
        <p:spPr>
          <a:xfrm>
            <a:off x="9326871" y="4577948"/>
            <a:ext cx="760558" cy="6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9" idx="0"/>
          </p:cNvCxnSpPr>
          <p:nvPr/>
        </p:nvCxnSpPr>
        <p:spPr>
          <a:xfrm>
            <a:off x="10692967" y="3815619"/>
            <a:ext cx="89396" cy="29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91461" y="3696080"/>
            <a:ext cx="89396" cy="43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275283" y="3691712"/>
            <a:ext cx="934023" cy="4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1"/>
          </p:cNvCxnSpPr>
          <p:nvPr/>
        </p:nvCxnSpPr>
        <p:spPr>
          <a:xfrm flipH="1">
            <a:off x="7823201" y="1045029"/>
            <a:ext cx="1494970" cy="51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4" idx="1"/>
          </p:cNvCxnSpPr>
          <p:nvPr/>
        </p:nvCxnSpPr>
        <p:spPr>
          <a:xfrm>
            <a:off x="7823200" y="1772061"/>
            <a:ext cx="1509486" cy="32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1"/>
          </p:cNvCxnSpPr>
          <p:nvPr/>
        </p:nvCxnSpPr>
        <p:spPr>
          <a:xfrm flipH="1">
            <a:off x="5218386" y="2099128"/>
            <a:ext cx="4114300" cy="208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7052192" y="2227944"/>
            <a:ext cx="2257753" cy="18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09348" y="2380344"/>
            <a:ext cx="652998" cy="16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3431377" y="5746030"/>
            <a:ext cx="777929" cy="6547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087722" y="5177699"/>
            <a:ext cx="353019" cy="56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76278" y="5222766"/>
            <a:ext cx="534633" cy="63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3"/>
            <a:endCxn id="8" idx="1"/>
          </p:cNvCxnSpPr>
          <p:nvPr/>
        </p:nvCxnSpPr>
        <p:spPr>
          <a:xfrm>
            <a:off x="1654628" y="4639128"/>
            <a:ext cx="508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53392" y="2957810"/>
            <a:ext cx="589850" cy="115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979715" y="909058"/>
            <a:ext cx="8330231" cy="28411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546411" y="1280613"/>
            <a:ext cx="6774397" cy="27064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933105" y="1334371"/>
            <a:ext cx="4376840" cy="2732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945274" y="1433014"/>
            <a:ext cx="2527934" cy="2684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229600" y="1408612"/>
            <a:ext cx="1272637" cy="27089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568611" y="1408612"/>
            <a:ext cx="619260" cy="280763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Microservice - 00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2020-02-28T06:50:02Z</dcterms:created>
  <dcterms:modified xsi:type="dcterms:W3CDTF">2020-02-28T08:30:54Z</dcterms:modified>
</cp:coreProperties>
</file>