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 autoAdjust="0"/>
    <p:restoredTop sz="94464" autoAdjust="0"/>
  </p:normalViewPr>
  <p:slideViewPr>
    <p:cSldViewPr snapToGrid="0">
      <p:cViewPr varScale="1">
        <p:scale>
          <a:sx n="90" d="100"/>
          <a:sy n="90" d="100"/>
        </p:scale>
        <p:origin x="19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7140-44FC-4BBA-93AE-77D1270D18D9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3FAB-D245-43D1-89F8-14CABBE5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7140-44FC-4BBA-93AE-77D1270D18D9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3FAB-D245-43D1-89F8-14CABBE5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2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648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3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5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2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38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1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49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2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4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87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18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5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9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65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CurioCT - CitiusTech’s Technology Q &amp; A Forum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66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7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288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5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600" b="1" smtClean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ucida Sans Unicode" pitchFamily="34" charset="0"/>
              </a:rPr>
              <a:t/>
            </a:r>
            <a:br>
              <a:rPr lang="en-US" sz="2600" b="1" smtClean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ucida Sans Unicode" pitchFamily="34" charset="0"/>
              </a:rPr>
            </a:br>
            <a:r>
              <a:rPr lang="en-US" sz="2600" b="1" smtClean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ucida Sans Unicode" pitchFamily="34" charset="0"/>
              </a:rPr>
              <a:t>CSS 3 Backgrounds</a:t>
            </a:r>
            <a:br>
              <a:rPr lang="en-US" sz="2600" b="1" smtClean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ucida Sans Unicode" pitchFamily="34" charset="0"/>
              </a:rPr>
            </a:br>
            <a:endParaRPr lang="en-US" sz="2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2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</Words>
  <Application>Microsoft Macintosh PowerPoint</Application>
  <PresentationFormat>On-screen Show (4:3)</PresentationFormat>
  <Paragraphs>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Lucida Sans Unicode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CSS 3 Backgrounds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CurioCT - CitiusTech’s Technology Q &amp; A Forum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gurudatts</dc:creator>
  <cp:lastModifiedBy>Microsoft Office User</cp:lastModifiedBy>
  <cp:revision>4</cp:revision>
  <dcterms:created xsi:type="dcterms:W3CDTF">2012-07-26T06:11:36Z</dcterms:created>
  <dcterms:modified xsi:type="dcterms:W3CDTF">2018-09-03T18:13:33Z</dcterms:modified>
</cp:coreProperties>
</file>