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1" r:id="rId5"/>
    <p:sldId id="356" r:id="rId6"/>
    <p:sldId id="429" r:id="rId7"/>
    <p:sldId id="430" r:id="rId8"/>
    <p:sldId id="421" r:id="rId9"/>
    <p:sldId id="480" r:id="rId10"/>
    <p:sldId id="422" r:id="rId11"/>
    <p:sldId id="482" r:id="rId12"/>
    <p:sldId id="481" r:id="rId13"/>
    <p:sldId id="483" r:id="rId14"/>
    <p:sldId id="484" r:id="rId15"/>
    <p:sldId id="467" r:id="rId16"/>
    <p:sldId id="322" r:id="rId17"/>
    <p:sldId id="323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EF6C40-3694-4E06-AC54-71C1E6A1A3C0}">
          <p14:sldIdLst>
            <p14:sldId id="271"/>
            <p14:sldId id="356"/>
            <p14:sldId id="429"/>
            <p14:sldId id="430"/>
            <p14:sldId id="421"/>
            <p14:sldId id="480"/>
            <p14:sldId id="422"/>
            <p14:sldId id="482"/>
            <p14:sldId id="481"/>
            <p14:sldId id="483"/>
            <p14:sldId id="484"/>
            <p14:sldId id="467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04040"/>
    <a:srgbClr val="C4C4D2"/>
    <a:srgbClr val="D2D2DC"/>
    <a:srgbClr val="1A2F4E"/>
    <a:srgbClr val="38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 autoAdjust="0"/>
    <p:restoredTop sz="89127" autoAdjust="0"/>
  </p:normalViewPr>
  <p:slideViewPr>
    <p:cSldViewPr>
      <p:cViewPr varScale="1">
        <p:scale>
          <a:sx n="100" d="100"/>
          <a:sy n="100" d="100"/>
        </p:scale>
        <p:origin x="2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B3874-4EDE-4EDC-B525-8967D0BF9027}" type="datetimeFigureOut">
              <a:rPr lang="en-IN" smtClean="0"/>
              <a:t>12/10/22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A3AFB-2D54-4257-8C08-258FF686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28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77E9D-1F26-455B-9FC4-1E2D7C5371B8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E4C0-1175-4F38-90ED-AE7A398176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minikube</a:t>
            </a:r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56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96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02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55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computingforgeeks.com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/how-to-install-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minikube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-on-ubuntu-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47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www.edureka.co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/blog/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-tutorial/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https://</a:t>
            </a:r>
            <a:r>
              <a:rPr lang="en-US" sz="1200" dirty="0" err="1"/>
              <a:t>sensu.io</a:t>
            </a:r>
            <a:r>
              <a:rPr lang="en-US" sz="1200" dirty="0"/>
              <a:t>/blog/</a:t>
            </a:r>
            <a:r>
              <a:rPr lang="en-US" sz="1200" dirty="0" err="1"/>
              <a:t>minikube</a:t>
            </a:r>
            <a:r>
              <a:rPr lang="en-US" sz="1200" dirty="0"/>
              <a:t>-tutorial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78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91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59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kubeadm</a:t>
            </a:r>
            <a:r>
              <a:rPr lang="en-IN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 </a:t>
            </a:r>
            <a:r>
              <a:rPr lang="en-I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will not</a:t>
            </a:r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install or manage </a:t>
            </a:r>
            <a:r>
              <a:rPr lang="en-IN" dirty="0" err="1"/>
              <a:t>kubelet</a:t>
            </a:r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or </a:t>
            </a:r>
            <a:r>
              <a:rPr lang="en-IN" dirty="0" err="1"/>
              <a:t>kubectl</a:t>
            </a:r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for you, so you will need to ensure they match the version of the Kubernetes control plane you want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kubeadm</a:t>
            </a:r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to install for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91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5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232" y="1676400"/>
            <a:ext cx="7772400" cy="1470025"/>
          </a:xfrm>
        </p:spPr>
        <p:txBody>
          <a:bodyPr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231" y="3552770"/>
            <a:ext cx="8001001" cy="1358286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Master subtitle, month &amp; year style</a:t>
            </a:r>
          </a:p>
        </p:txBody>
      </p:sp>
    </p:spTree>
    <p:extLst>
      <p:ext uri="{BB962C8B-B14F-4D97-AF65-F5344CB8AC3E}">
        <p14:creationId xmlns:p14="http://schemas.microsoft.com/office/powerpoint/2010/main" val="341925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0" y="152400"/>
            <a:ext cx="8562480" cy="576000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59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720" y="106362"/>
            <a:ext cx="841008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3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9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birthday.play-with-docker.com/kubernetes-docker-desktop/" TargetMode="External"/><Relationship Id="rId3" Type="http://schemas.openxmlformats.org/officeDocument/2006/relationships/hyperlink" Target="https://kubernetes.io/docs/concepts/overview/components/" TargetMode="External"/><Relationship Id="rId7" Type="http://schemas.openxmlformats.org/officeDocument/2006/relationships/hyperlink" Target="https://www.edureka.co/blog/amazon-ek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mc.com/blogs/it-orchestration-vs-automation-whats-the-difference/" TargetMode="External"/><Relationship Id="rId5" Type="http://schemas.openxmlformats.org/officeDocument/2006/relationships/hyperlink" Target="https://www.edureka.co/blog/kubernetes-tutorial/" TargetMode="External"/><Relationship Id="rId4" Type="http://schemas.openxmlformats.org/officeDocument/2006/relationships/hyperlink" Target="https://www.edureka.co/blog/kubernetes-architecture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releases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scube.com/setup-kubernetes-cluster-kubead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1"/>
            <a:ext cx="77724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Kubernetes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5410200"/>
            <a:ext cx="2807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Shalini</a:t>
            </a:r>
            <a:r>
              <a:rPr lang="en-US" sz="2800" b="1" dirty="0"/>
              <a:t> Mittal</a:t>
            </a:r>
          </a:p>
          <a:p>
            <a:r>
              <a:rPr lang="en-US" sz="2800" b="1" dirty="0"/>
              <a:t>Corporate Trainer</a:t>
            </a:r>
          </a:p>
        </p:txBody>
      </p:sp>
    </p:spTree>
    <p:extLst>
      <p:ext uri="{BB962C8B-B14F-4D97-AF65-F5344CB8AC3E}">
        <p14:creationId xmlns:p14="http://schemas.microsoft.com/office/powerpoint/2010/main" val="350067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914400"/>
            <a:ext cx="86868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IN" sz="2400" i="0" dirty="0" err="1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kubectl</a:t>
            </a:r>
            <a:r>
              <a:rPr lang="en-IN" sz="2400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the command-line interface (CLI) tool for working with a Kubernetes cluster.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is the primary means by which a developer can interact with a Kubernetes cluster. For example, if you want to get the basic information about the nodes in a cluster, you’d type the command: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kubectl</a:t>
            </a:r>
            <a:r>
              <a:rPr lang="en-US" sz="2200" dirty="0">
                <a:solidFill>
                  <a:srgbClr val="222222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 get nodes</a:t>
            </a:r>
          </a:p>
        </p:txBody>
      </p:sp>
    </p:spTree>
    <p:extLst>
      <p:ext uri="{BB962C8B-B14F-4D97-AF65-F5344CB8AC3E}">
        <p14:creationId xmlns:p14="http://schemas.microsoft.com/office/powerpoint/2010/main" val="189284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914400"/>
            <a:ext cx="86868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IN" sz="2400" i="0" dirty="0" err="1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kubectl</a:t>
            </a:r>
            <a:r>
              <a:rPr lang="en-IN" sz="2400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the command-line interface (CLI) tool for working with a Kubernetes cluster.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is the primary means by which a developer can interact with a Kubernetes cluster. For example, if you want to get the basic information about the nodes in a cluster, you’d type the command: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kubectl</a:t>
            </a:r>
            <a:r>
              <a:rPr lang="en-US" sz="2200" dirty="0">
                <a:solidFill>
                  <a:srgbClr val="222222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 get nodes</a:t>
            </a:r>
          </a:p>
        </p:txBody>
      </p:sp>
    </p:spTree>
    <p:extLst>
      <p:ext uri="{BB962C8B-B14F-4D97-AF65-F5344CB8AC3E}">
        <p14:creationId xmlns:p14="http://schemas.microsoft.com/office/powerpoint/2010/main" val="40356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6720" y="756975"/>
            <a:ext cx="8305800" cy="5365350"/>
          </a:xfrm>
        </p:spPr>
        <p:txBody>
          <a:bodyPr>
            <a:noAutofit/>
          </a:bodyPr>
          <a:lstStyle/>
          <a:p>
            <a:r>
              <a:rPr lang="en-US" sz="1800" dirty="0">
                <a:hlinkClick r:id="rId3"/>
              </a:rPr>
              <a:t>https://kubernetes.io/docs/concepts/overview/components/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https://www.edureka.co/blog/kubernetes-architecture/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https://www.edureka.co/blog/kubernetes-tutorial/</a:t>
            </a:r>
            <a:endParaRPr lang="en-US" sz="1800" dirty="0"/>
          </a:p>
          <a:p>
            <a:r>
              <a:rPr lang="en-US" sz="1800" dirty="0">
                <a:hlinkClick r:id="rId6"/>
              </a:rPr>
              <a:t>https://www.bmc.com/blogs/it-orchestration-vs-automation-whats-the-difference/</a:t>
            </a:r>
            <a:endParaRPr lang="en-US" sz="1800" dirty="0"/>
          </a:p>
          <a:p>
            <a:r>
              <a:rPr lang="en-US" sz="1800" dirty="0">
                <a:hlinkClick r:id="rId7"/>
              </a:rPr>
              <a:t>https://www.edureka.co/blog/amazon-eks/</a:t>
            </a:r>
            <a:endParaRPr lang="en-US" sz="1800" dirty="0"/>
          </a:p>
          <a:p>
            <a:r>
              <a:rPr lang="en-US" sz="1800" dirty="0">
                <a:hlinkClick r:id="rId8"/>
              </a:rPr>
              <a:t>https://birthday.play-with-docker.com/kubernetes-docker-desktop/</a:t>
            </a:r>
            <a:endParaRPr lang="en-US" sz="1800" dirty="0"/>
          </a:p>
          <a:p>
            <a:r>
              <a:rPr lang="en-US" sz="1800" dirty="0"/>
              <a:t>https://</a:t>
            </a:r>
            <a:r>
              <a:rPr lang="en-US" sz="1800" dirty="0" err="1"/>
              <a:t>www.section.io</a:t>
            </a:r>
            <a:r>
              <a:rPr lang="en-US" sz="1800" dirty="0"/>
              <a:t>/engineering-education/deploy-docker-container-to-</a:t>
            </a:r>
            <a:r>
              <a:rPr lang="en-US" sz="1800" dirty="0" err="1"/>
              <a:t>kubernetes</a:t>
            </a:r>
            <a:r>
              <a:rPr lang="en-US" sz="1800" dirty="0"/>
              <a:t>-cluster/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99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?</a:t>
            </a:r>
            <a:endParaRPr lang="en-IN" dirty="0"/>
          </a:p>
        </p:txBody>
      </p:sp>
      <p:pic>
        <p:nvPicPr>
          <p:cNvPr id="1026" name="Picture 2" descr="C:\Users\anurag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02" y="1516063"/>
            <a:ext cx="3958998" cy="39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5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5105400"/>
            <a:ext cx="5334000" cy="1371600"/>
          </a:xfrm>
        </p:spPr>
        <p:txBody>
          <a:bodyPr/>
          <a:lstStyle/>
          <a:p>
            <a:r>
              <a:rPr lang="en-US" dirty="0"/>
              <a:t>	7738460004</a:t>
            </a:r>
            <a:br>
              <a:rPr lang="en-US" dirty="0"/>
            </a:br>
            <a:r>
              <a:rPr lang="en-US" dirty="0"/>
              <a:t>	shalini06mittal@gmail.com</a:t>
            </a:r>
            <a:endParaRPr lang="en-IN" dirty="0"/>
          </a:p>
        </p:txBody>
      </p:sp>
      <p:pic>
        <p:nvPicPr>
          <p:cNvPr id="1026" name="Picture 2" descr="mage result for pho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257800"/>
            <a:ext cx="478692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76600" y="2514600"/>
            <a:ext cx="26770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/>
              <a:t>Thank you !</a:t>
            </a:r>
          </a:p>
        </p:txBody>
      </p:sp>
      <p:pic>
        <p:nvPicPr>
          <p:cNvPr id="1028" name="Picture 4" descr="mage result for emai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52" y="5842254"/>
            <a:ext cx="481740" cy="48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2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8534400" cy="58674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Need following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softwares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lvl="1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Docker-Desktop or any virtual machine</a:t>
            </a:r>
          </a:p>
          <a:p>
            <a:pPr lvl="1"/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Minikube</a:t>
            </a:r>
            <a:b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https://minikube.sigs.k8s.io/docs/start/</a:t>
            </a:r>
          </a:p>
          <a:p>
            <a:pPr lvl="1"/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Kubectl</a:t>
            </a:r>
            <a:b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https://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kubernetes.io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/docs/tasks/tools/#install-on-windows-using-chocolatey-or-scoop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When you install Kubernetes, choose an installation type based on: ease of maintenance, security, control, available resources, and expertise required to operate and manage a cluster.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You can download Kubernetes to deploy a Kubernetes cluster on a local machine, into the cloud, or for your own datacenter.</a:t>
            </a:r>
            <a:b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https://kubernetes.io/releases/download/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If you don't want to manage a Kubernetes cluster yourself, you could pick a managed service, including certified platforms. There are also other standardized and custom solutions across a wide range of cloud and bare metal environments.</a:t>
            </a:r>
            <a:b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6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r>
              <a:rPr lang="en-US" sz="2000" dirty="0"/>
              <a:t>The Kubernetes command-line tool, </a:t>
            </a:r>
            <a:r>
              <a:rPr lang="en-US" sz="2000" dirty="0" err="1"/>
              <a:t>kubectl</a:t>
            </a:r>
            <a:r>
              <a:rPr lang="en-US" sz="2000" dirty="0"/>
              <a:t>, allows you to run commands against Kubernetes clusters. </a:t>
            </a:r>
          </a:p>
          <a:p>
            <a:r>
              <a:rPr lang="en-US" sz="2000" dirty="0"/>
              <a:t>You can use </a:t>
            </a:r>
            <a:r>
              <a:rPr lang="en-US" sz="2000" dirty="0" err="1"/>
              <a:t>kubectl</a:t>
            </a:r>
            <a:r>
              <a:rPr lang="en-US" sz="2000" dirty="0"/>
              <a:t> to deploy applications, inspect and manage cluster resources, and view logs.</a:t>
            </a:r>
          </a:p>
          <a:p>
            <a:r>
              <a:rPr lang="en-US" sz="2000" dirty="0" err="1"/>
              <a:t>kubectl</a:t>
            </a:r>
            <a:r>
              <a:rPr lang="en-US" sz="2000" dirty="0"/>
              <a:t> is installable on a variety of Linux platforms, macOS and Windows</a:t>
            </a:r>
          </a:p>
          <a:p>
            <a:r>
              <a:rPr lang="en-US" sz="2000" dirty="0"/>
              <a:t>To run Kubernetes any of the following can be used:</a:t>
            </a:r>
          </a:p>
          <a:p>
            <a:pPr lvl="1"/>
            <a:r>
              <a:rPr lang="en-US" sz="1600" dirty="0"/>
              <a:t>Kind</a:t>
            </a:r>
          </a:p>
          <a:p>
            <a:pPr lvl="1"/>
            <a:r>
              <a:rPr lang="en-US" sz="1600" dirty="0" err="1"/>
              <a:t>Minikube</a:t>
            </a:r>
            <a:endParaRPr lang="en-US" sz="1600" dirty="0"/>
          </a:p>
          <a:p>
            <a:pPr lvl="1"/>
            <a:r>
              <a:rPr lang="en-US" sz="1600" dirty="0" err="1"/>
              <a:t>kubeadm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742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r>
              <a:rPr lang="en-US" sz="2000" dirty="0" err="1"/>
              <a:t>Minikube</a:t>
            </a:r>
            <a:r>
              <a:rPr lang="en-US" sz="2000" dirty="0"/>
              <a:t> is a utility you can use to run Kubernetes (k8s) on your local machine. It creates a single node cluster contained in a virtual machine (VM). This cluster lets you demo Kubernetes operations without requiring the time and resource-consuming installation of full-blown K8s.</a:t>
            </a:r>
          </a:p>
        </p:txBody>
      </p:sp>
      <p:pic>
        <p:nvPicPr>
          <p:cNvPr id="1026" name="Picture 2" descr="minikube">
            <a:extLst>
              <a:ext uri="{FF2B5EF4-FFF2-40B4-BE49-F238E27FC236}">
                <a16:creationId xmlns:a16="http://schemas.microsoft.com/office/drawing/2014/main" id="{A318842A-9D70-EF45-877F-A27AB5ECD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61779"/>
            <a:ext cx="7162800" cy="401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20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dirty="0" err="1"/>
              <a:t>minikube</a:t>
            </a:r>
            <a:r>
              <a:rPr lang="en-US" dirty="0"/>
              <a:t> installed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14400"/>
            <a:ext cx="8534400" cy="5638800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minikube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start</a:t>
            </a:r>
            <a:b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minikube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947A0-25E2-D744-8431-4D6CAFB6F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90300"/>
            <a:ext cx="5715000" cy="3561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AD0068-7558-7A41-A926-149E99908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10" y="4438253"/>
            <a:ext cx="7531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0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14400"/>
            <a:ext cx="8534400" cy="5638800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minikube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dashboard – should open a dashboard on the browser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1026A-6328-CD44-B1BA-491F4D0C8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27300"/>
            <a:ext cx="7391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interact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91440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1" i="0" dirty="0" err="1">
                <a:solidFill>
                  <a:srgbClr val="161616"/>
                </a:solidFill>
                <a:effectLst/>
                <a:latin typeface="inherit"/>
              </a:rPr>
              <a:t>kubeadm</a:t>
            </a: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: the command to bootstrap the cluster.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1" i="0" dirty="0" err="1">
                <a:solidFill>
                  <a:srgbClr val="161616"/>
                </a:solidFill>
                <a:effectLst/>
                <a:latin typeface="inherit"/>
              </a:rPr>
              <a:t>kubelet</a:t>
            </a: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: the component that runs on all of the machines in your cluster and does things like starting PODs and containers.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1" i="0" dirty="0" err="1">
                <a:solidFill>
                  <a:srgbClr val="161616"/>
                </a:solidFill>
                <a:effectLst/>
                <a:latin typeface="inherit"/>
              </a:rPr>
              <a:t>kubectl</a:t>
            </a: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: the command line util to talk to your cluster.</a:t>
            </a:r>
          </a:p>
        </p:txBody>
      </p:sp>
    </p:spTree>
    <p:extLst>
      <p:ext uri="{BB962C8B-B14F-4D97-AF65-F5344CB8AC3E}">
        <p14:creationId xmlns:p14="http://schemas.microsoft.com/office/powerpoint/2010/main" val="11884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Kubeadm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914400"/>
            <a:ext cx="8686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Kubeadm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is a tool to set up a minimum viable Kubernetes cluster without much complex configuration.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Also, </a:t>
            </a:r>
            <a:r>
              <a:rPr lang="en-US" sz="2200" dirty="0" err="1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Kubeadm</a:t>
            </a: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 makes the whole process easy by running a series of prechecks to ensure that the server has all the essential components and configs to run Kubernetes.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It is developer and maintained by the official Kubernetes </a:t>
            </a:r>
            <a:r>
              <a:rPr lang="en-US" sz="220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community.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>
              <a:solidFill>
                <a:srgbClr val="22222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201959-E45B-0849-97FA-1A6E7345E6CC}"/>
              </a:ext>
            </a:extLst>
          </p:cNvPr>
          <p:cNvSpPr/>
          <p:nvPr/>
        </p:nvSpPr>
        <p:spPr>
          <a:xfrm>
            <a:off x="1433760" y="61722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https://devopscube.com/setup-kubernetes-cluster-kubeadm/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506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Kubelet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720" y="914400"/>
            <a:ext cx="8686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IN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kubelet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the primary "node agent" that runs on each node. It can register the node with the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apiserver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using one of: the hostname; a flag to override the hostname; or specific logic for a cloud provider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222222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The </a:t>
            </a:r>
            <a:r>
              <a:rPr lang="en-US" sz="22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kubelet</a:t>
            </a:r>
            <a:r>
              <a:rPr lang="en-US" sz="2200" dirty="0">
                <a:solidFill>
                  <a:srgbClr val="222222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 is another Kubernetes controller. In general terms, it provides an interface between the Kubernetes control plane and the container runtime on each server in the cluster.</a:t>
            </a:r>
          </a:p>
        </p:txBody>
      </p:sp>
    </p:spTree>
    <p:extLst>
      <p:ext uri="{BB962C8B-B14F-4D97-AF65-F5344CB8AC3E}">
        <p14:creationId xmlns:p14="http://schemas.microsoft.com/office/powerpoint/2010/main" val="158494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3aedc42bc84ed5ed12c401c959f3d34aea17c8"/>
</p:tagLst>
</file>

<file path=ppt/theme/theme1.xml><?xml version="1.0" encoding="utf-8"?>
<a:theme xmlns:a="http://schemas.openxmlformats.org/drawingml/2006/main" name="CT_Core_Java_O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sion_x0020_No_x002e_ xmlns="5b0b727f-9d55-4674-90df-9368557459d7">1.0</Version_x0020_No_x002e_>
    <Document_x0020_Summary xmlns="5b0b727f-9d55-4674-90df-9368557459d7">The blank ppt template is used for preparing presentations  aligned with CitiusTech powerpoint guidelines. </Document_x0020_Summary>
    <Rel_x0020_Date xmlns="3f0a5add-00cc-4c5e-8a54-6b524d8608b8">2012-11-11T18:30:00+00:00</Rel_x0020_Date>
    <Version_x0020_No xmlns="5b0b727f-9d55-4674-90df-9368557459d7">1.0</Version_x0020_No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A300ECBFD16143AC8B3E6881EC19E4" ma:contentTypeVersion="6" ma:contentTypeDescription="Create a new document." ma:contentTypeScope="" ma:versionID="3a3d1758f0533e4a63e0706672344207">
  <xsd:schema xmlns:xsd="http://www.w3.org/2001/XMLSchema" xmlns:xs="http://www.w3.org/2001/XMLSchema" xmlns:p="http://schemas.microsoft.com/office/2006/metadata/properties" xmlns:ns2="5b0b727f-9d55-4674-90df-9368557459d7" xmlns:ns3="3f0a5add-00cc-4c5e-8a54-6b524d8608b8" targetNamespace="http://schemas.microsoft.com/office/2006/metadata/properties" ma:root="true" ma:fieldsID="0b9e00dfdebadb8b416f9476785e5085" ns2:_="" ns3:_="">
    <xsd:import namespace="5b0b727f-9d55-4674-90df-9368557459d7"/>
    <xsd:import namespace="3f0a5add-00cc-4c5e-8a54-6b524d8608b8"/>
    <xsd:element name="properties">
      <xsd:complexType>
        <xsd:sequence>
          <xsd:element name="documentManagement">
            <xsd:complexType>
              <xsd:all>
                <xsd:element ref="ns2:Document_x0020_Summary" minOccurs="0"/>
                <xsd:element ref="ns2:Version_x0020_No_x002e_" minOccurs="0"/>
                <xsd:element ref="ns3:Rel_x0020_Date" minOccurs="0"/>
                <xsd:element ref="ns2:Version_x0020_N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b727f-9d55-4674-90df-9368557459d7" elementFormDefault="qualified">
    <xsd:import namespace="http://schemas.microsoft.com/office/2006/documentManagement/types"/>
    <xsd:import namespace="http://schemas.microsoft.com/office/infopath/2007/PartnerControls"/>
    <xsd:element name="Document_x0020_Summary" ma:index="8" nillable="true" ma:displayName="Document Summary" ma:internalName="Document_x0020_Summary">
      <xsd:simpleType>
        <xsd:restriction base="dms:Note">
          <xsd:maxLength value="255"/>
        </xsd:restriction>
      </xsd:simpleType>
    </xsd:element>
    <xsd:element name="Version_x0020_No_x002e_" ma:index="9" nillable="true" ma:displayName="Version No." ma:internalName="Version_x0020_No_x002e_">
      <xsd:simpleType>
        <xsd:restriction base="dms:Text">
          <xsd:maxLength value="255"/>
        </xsd:restriction>
      </xsd:simpleType>
    </xsd:element>
    <xsd:element name="Version_x0020_No" ma:index="13" nillable="true" ma:displayName="Version No" ma:internalName="Version_x0020_No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a5add-00cc-4c5e-8a54-6b524d8608b8" elementFormDefault="qualified">
    <xsd:import namespace="http://schemas.microsoft.com/office/2006/documentManagement/types"/>
    <xsd:import namespace="http://schemas.microsoft.com/office/infopath/2007/PartnerControls"/>
    <xsd:element name="Rel_x0020_Date" ma:index="11" nillable="true" ma:displayName="Rel Date" ma:format="DateOnly" ma:internalName="Rel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15CF3E-B7B2-4757-A9A7-BF8CDE2155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006A50-4E7D-423B-9555-E21005059E29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5b0b727f-9d55-4674-90df-9368557459d7"/>
    <ds:schemaRef ds:uri="http://schemas.microsoft.com/office/infopath/2007/PartnerControls"/>
    <ds:schemaRef ds:uri="http://purl.org/dc/dcmitype/"/>
    <ds:schemaRef ds:uri="3f0a5add-00cc-4c5e-8a54-6b524d8608b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0271C12-EDC3-4E9F-917F-B5906E905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b727f-9d55-4674-90df-9368557459d7"/>
    <ds:schemaRef ds:uri="3f0a5add-00cc-4c5e-8a54-6b524d8608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CT_Core_Java_OOP</Template>
  <TotalTime>19443</TotalTime>
  <Words>775</Words>
  <Application>Microsoft Macintosh PowerPoint</Application>
  <PresentationFormat>On-screen Show (4:3)</PresentationFormat>
  <Paragraphs>75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inherit</vt:lpstr>
      <vt:lpstr>open sans</vt:lpstr>
      <vt:lpstr>Times New Roman</vt:lpstr>
      <vt:lpstr>Wingdings</vt:lpstr>
      <vt:lpstr>CT_Core_Java_OOP</vt:lpstr>
      <vt:lpstr>Kubernetes</vt:lpstr>
      <vt:lpstr>Installation</vt:lpstr>
      <vt:lpstr>What is kubectl</vt:lpstr>
      <vt:lpstr>Minikube</vt:lpstr>
      <vt:lpstr>Check if minikube installed</vt:lpstr>
      <vt:lpstr>Dashboard</vt:lpstr>
      <vt:lpstr>Tools to interact </vt:lpstr>
      <vt:lpstr>Kubeadm </vt:lpstr>
      <vt:lpstr>Kubelet </vt:lpstr>
      <vt:lpstr>kubectl </vt:lpstr>
      <vt:lpstr>kubectl </vt:lpstr>
      <vt:lpstr>References</vt:lpstr>
      <vt:lpstr>Any Question ?</vt:lpstr>
      <vt:lpstr> 7738460004  shalini06mittal@gmail.com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Jignesh Parmar</dc:creator>
  <cp:lastModifiedBy>Microsoft Office User</cp:lastModifiedBy>
  <cp:revision>1853</cp:revision>
  <dcterms:created xsi:type="dcterms:W3CDTF">2014-09-30T12:24:12Z</dcterms:created>
  <dcterms:modified xsi:type="dcterms:W3CDTF">2022-10-12T08:15:09Z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0x010100A1A300ECBFD16143AC8B3E6881EC19E4</vt:lpwstr>
  </property>
</Properties>
</file>