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1" r:id="rId5"/>
    <p:sldId id="352" r:id="rId6"/>
    <p:sldId id="442" r:id="rId7"/>
    <p:sldId id="465" r:id="rId8"/>
    <p:sldId id="472" r:id="rId9"/>
    <p:sldId id="454" r:id="rId10"/>
    <p:sldId id="463" r:id="rId11"/>
    <p:sldId id="464" r:id="rId12"/>
    <p:sldId id="416" r:id="rId13"/>
    <p:sldId id="322" r:id="rId14"/>
    <p:sldId id="323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2"/>
            <p14:sldId id="442"/>
            <p14:sldId id="465"/>
            <p14:sldId id="472"/>
            <p14:sldId id="454"/>
            <p14:sldId id="463"/>
            <p14:sldId id="464"/>
            <p14:sldId id="416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88897" autoAdjust="0"/>
  </p:normalViewPr>
  <p:slideViewPr>
    <p:cSldViewPr>
      <p:cViewPr varScale="1">
        <p:scale>
          <a:sx n="100" d="100"/>
          <a:sy n="100" d="100"/>
        </p:scale>
        <p:origin x="1704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BD735-4FC8-4FEF-B181-73D4ED2E54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031A64-032D-4ABB-805E-AD7B803BFDD7}">
      <dgm:prSet phldrT="[Text]"/>
      <dgm:spPr/>
      <dgm:t>
        <a:bodyPr/>
        <a:lstStyle/>
        <a:p>
          <a:r>
            <a:rPr lang="en-US" dirty="0"/>
            <a:t>Configure project for jest</a:t>
          </a:r>
        </a:p>
      </dgm:t>
    </dgm:pt>
    <dgm:pt modelId="{863C181C-0BB2-4B0F-911B-F626474B7401}" type="parTrans" cxnId="{33FB62AC-D62F-44A4-8BD4-EB1F608817BB}">
      <dgm:prSet/>
      <dgm:spPr/>
      <dgm:t>
        <a:bodyPr/>
        <a:lstStyle/>
        <a:p>
          <a:endParaRPr lang="en-US"/>
        </a:p>
      </dgm:t>
    </dgm:pt>
    <dgm:pt modelId="{890A09D2-D310-4CB7-AA30-59FB257A040B}" type="sibTrans" cxnId="{33FB62AC-D62F-44A4-8BD4-EB1F608817BB}">
      <dgm:prSet/>
      <dgm:spPr/>
      <dgm:t>
        <a:bodyPr/>
        <a:lstStyle/>
        <a:p>
          <a:endParaRPr lang="en-US"/>
        </a:p>
      </dgm:t>
    </dgm:pt>
    <dgm:pt modelId="{34C16708-654B-2F40-B0BA-8B2E5CF07E47}">
      <dgm:prSet phldrT="[Text]"/>
      <dgm:spPr/>
      <dgm:t>
        <a:bodyPr/>
        <a:lstStyle/>
        <a:p>
          <a:r>
            <a:rPr lang="en-US" dirty="0"/>
            <a:t>First test</a:t>
          </a:r>
        </a:p>
      </dgm:t>
    </dgm:pt>
    <dgm:pt modelId="{AB531944-0893-9949-9C48-D1028D8E0E87}" type="parTrans" cxnId="{1D4705A1-39AD-3C45-A1B3-52DCE1BB899D}">
      <dgm:prSet/>
      <dgm:spPr/>
      <dgm:t>
        <a:bodyPr/>
        <a:lstStyle/>
        <a:p>
          <a:endParaRPr lang="en-US"/>
        </a:p>
      </dgm:t>
    </dgm:pt>
    <dgm:pt modelId="{96204A7B-C332-B64C-828D-29D35BA77156}" type="sibTrans" cxnId="{1D4705A1-39AD-3C45-A1B3-52DCE1BB899D}">
      <dgm:prSet/>
      <dgm:spPr/>
      <dgm:t>
        <a:bodyPr/>
        <a:lstStyle/>
        <a:p>
          <a:endParaRPr lang="en-US"/>
        </a:p>
      </dgm:t>
    </dgm:pt>
    <dgm:pt modelId="{8FE5C6FD-E0B9-4140-9DF9-18BEF78463A5}">
      <dgm:prSet phldrT="[Text]"/>
      <dgm:spPr/>
      <dgm:t>
        <a:bodyPr/>
        <a:lstStyle/>
        <a:p>
          <a:r>
            <a:rPr lang="en-US" dirty="0"/>
            <a:t>Jest Matchers</a:t>
          </a:r>
        </a:p>
      </dgm:t>
    </dgm:pt>
    <dgm:pt modelId="{F03FBAF5-1930-EB4A-920D-19672EAA1B0A}" type="parTrans" cxnId="{BF3053A7-15B6-344F-974D-9CD390115BA4}">
      <dgm:prSet/>
      <dgm:spPr/>
      <dgm:t>
        <a:bodyPr/>
        <a:lstStyle/>
        <a:p>
          <a:endParaRPr lang="en-US"/>
        </a:p>
      </dgm:t>
    </dgm:pt>
    <dgm:pt modelId="{DB809AA1-C786-A147-9816-3206D4BEB315}" type="sibTrans" cxnId="{BF3053A7-15B6-344F-974D-9CD390115BA4}">
      <dgm:prSet/>
      <dgm:spPr/>
      <dgm:t>
        <a:bodyPr/>
        <a:lstStyle/>
        <a:p>
          <a:endParaRPr lang="en-US"/>
        </a:p>
      </dgm:t>
    </dgm:pt>
    <dgm:pt modelId="{19D9B558-DA37-7641-87F8-60EFEBB5BBAB}">
      <dgm:prSet phldrT="[Text]"/>
      <dgm:spPr/>
      <dgm:t>
        <a:bodyPr/>
        <a:lstStyle/>
        <a:p>
          <a:r>
            <a:rPr lang="en-US" dirty="0"/>
            <a:t>Async/ await</a:t>
          </a:r>
        </a:p>
      </dgm:t>
    </dgm:pt>
    <dgm:pt modelId="{C239297B-7FD7-E348-B7A3-3C3D9AE1DDCA}" type="parTrans" cxnId="{E192BFB0-E520-DF44-9ABC-255077595BAE}">
      <dgm:prSet/>
      <dgm:spPr/>
      <dgm:t>
        <a:bodyPr/>
        <a:lstStyle/>
        <a:p>
          <a:endParaRPr lang="en-US"/>
        </a:p>
      </dgm:t>
    </dgm:pt>
    <dgm:pt modelId="{F4D82035-996F-5C43-885F-0BF39715C2E5}" type="sibTrans" cxnId="{E192BFB0-E520-DF44-9ABC-255077595BAE}">
      <dgm:prSet/>
      <dgm:spPr/>
      <dgm:t>
        <a:bodyPr/>
        <a:lstStyle/>
        <a:p>
          <a:endParaRPr lang="en-US"/>
        </a:p>
      </dgm:t>
    </dgm:pt>
    <dgm:pt modelId="{E0911B65-9703-C54A-8918-0D8BDDBFF1BB}">
      <dgm:prSet phldrT="[Text]"/>
      <dgm:spPr/>
      <dgm:t>
        <a:bodyPr/>
        <a:lstStyle/>
        <a:p>
          <a:r>
            <a:rPr lang="en-US" dirty="0"/>
            <a:t>Callback</a:t>
          </a:r>
        </a:p>
      </dgm:t>
    </dgm:pt>
    <dgm:pt modelId="{42CBBC5D-F837-D241-8613-0C692CD99DFB}" type="parTrans" cxnId="{ABE36701-CA13-4349-A739-526806545EA3}">
      <dgm:prSet/>
      <dgm:spPr/>
      <dgm:t>
        <a:bodyPr/>
        <a:lstStyle/>
        <a:p>
          <a:endParaRPr lang="en-GB"/>
        </a:p>
      </dgm:t>
    </dgm:pt>
    <dgm:pt modelId="{92BA95E7-4550-0F43-A01D-2D2E0A12A643}" type="sibTrans" cxnId="{ABE36701-CA13-4349-A739-526806545EA3}">
      <dgm:prSet/>
      <dgm:spPr/>
      <dgm:t>
        <a:bodyPr/>
        <a:lstStyle/>
        <a:p>
          <a:endParaRPr lang="en-GB"/>
        </a:p>
      </dgm:t>
    </dgm:pt>
    <dgm:pt modelId="{AF5C2826-A242-2D41-935E-16228ECE08CA}">
      <dgm:prSet phldrT="[Text]"/>
      <dgm:spPr/>
      <dgm:t>
        <a:bodyPr/>
        <a:lstStyle/>
        <a:p>
          <a:r>
            <a:rPr lang="en-US" dirty="0"/>
            <a:t>Promises</a:t>
          </a:r>
        </a:p>
      </dgm:t>
    </dgm:pt>
    <dgm:pt modelId="{9625D4CE-BD26-024F-84F1-78CFB628A587}" type="parTrans" cxnId="{05FFEC56-70BE-E445-AD55-965AC8A79FE1}">
      <dgm:prSet/>
      <dgm:spPr/>
      <dgm:t>
        <a:bodyPr/>
        <a:lstStyle/>
        <a:p>
          <a:endParaRPr lang="en-GB"/>
        </a:p>
      </dgm:t>
    </dgm:pt>
    <dgm:pt modelId="{7500627F-C6F0-7641-BC7C-C75D2982F668}" type="sibTrans" cxnId="{05FFEC56-70BE-E445-AD55-965AC8A79FE1}">
      <dgm:prSet/>
      <dgm:spPr/>
      <dgm:t>
        <a:bodyPr/>
        <a:lstStyle/>
        <a:p>
          <a:endParaRPr lang="en-GB"/>
        </a:p>
      </dgm:t>
    </dgm:pt>
    <dgm:pt modelId="{3DC1F149-1D98-4623-BFBE-DC68C8E7C18D}" type="pres">
      <dgm:prSet presAssocID="{199BD735-4FC8-4FEF-B181-73D4ED2E5451}" presName="linear" presStyleCnt="0">
        <dgm:presLayoutVars>
          <dgm:dir/>
          <dgm:animLvl val="lvl"/>
          <dgm:resizeHandles val="exact"/>
        </dgm:presLayoutVars>
      </dgm:prSet>
      <dgm:spPr/>
    </dgm:pt>
    <dgm:pt modelId="{61A30F58-B1EF-8A40-BE6D-7B549EB15E2F}" type="pres">
      <dgm:prSet presAssocID="{AF5C2826-A242-2D41-935E-16228ECE08CA}" presName="parentLin" presStyleCnt="0"/>
      <dgm:spPr/>
    </dgm:pt>
    <dgm:pt modelId="{0447E84F-0A64-1748-99D7-9BDABBD34123}" type="pres">
      <dgm:prSet presAssocID="{AF5C2826-A242-2D41-935E-16228ECE08CA}" presName="parentLeftMargin" presStyleLbl="node1" presStyleIdx="0" presStyleCnt="6"/>
      <dgm:spPr/>
    </dgm:pt>
    <dgm:pt modelId="{985BD850-9EE7-F349-831E-B4E6C6646D2B}" type="pres">
      <dgm:prSet presAssocID="{AF5C2826-A242-2D41-935E-16228ECE08C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E7041D7-0559-B84F-AEAD-A875127AD404}" type="pres">
      <dgm:prSet presAssocID="{AF5C2826-A242-2D41-935E-16228ECE08CA}" presName="negativeSpace" presStyleCnt="0"/>
      <dgm:spPr/>
    </dgm:pt>
    <dgm:pt modelId="{757097E5-3AF7-8A49-8C15-ABDB92E13EB8}" type="pres">
      <dgm:prSet presAssocID="{AF5C2826-A242-2D41-935E-16228ECE08CA}" presName="childText" presStyleLbl="conFgAcc1" presStyleIdx="0" presStyleCnt="6">
        <dgm:presLayoutVars>
          <dgm:bulletEnabled val="1"/>
        </dgm:presLayoutVars>
      </dgm:prSet>
      <dgm:spPr/>
    </dgm:pt>
    <dgm:pt modelId="{813CEBCF-6E7E-E84A-B0BE-D78581FF6B94}" type="pres">
      <dgm:prSet presAssocID="{7500627F-C6F0-7641-BC7C-C75D2982F668}" presName="spaceBetweenRectangles" presStyleCnt="0"/>
      <dgm:spPr/>
    </dgm:pt>
    <dgm:pt modelId="{AF7031B2-09BC-8643-925E-5472F07C5850}" type="pres">
      <dgm:prSet presAssocID="{19D9B558-DA37-7641-87F8-60EFEBB5BBAB}" presName="parentLin" presStyleCnt="0"/>
      <dgm:spPr/>
    </dgm:pt>
    <dgm:pt modelId="{52F861D7-9284-224D-A018-A4A3AFE04FED}" type="pres">
      <dgm:prSet presAssocID="{19D9B558-DA37-7641-87F8-60EFEBB5BBAB}" presName="parentLeftMargin" presStyleLbl="node1" presStyleIdx="0" presStyleCnt="6"/>
      <dgm:spPr/>
    </dgm:pt>
    <dgm:pt modelId="{CCE6DBD2-A761-1C4B-BAFA-31B84E71D3B6}" type="pres">
      <dgm:prSet presAssocID="{19D9B558-DA37-7641-87F8-60EFEBB5BBA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5D9585A-BD11-0E41-ACCB-132B51834591}" type="pres">
      <dgm:prSet presAssocID="{19D9B558-DA37-7641-87F8-60EFEBB5BBAB}" presName="negativeSpace" presStyleCnt="0"/>
      <dgm:spPr/>
    </dgm:pt>
    <dgm:pt modelId="{39706C61-B1F4-764C-942A-CA683E4ED705}" type="pres">
      <dgm:prSet presAssocID="{19D9B558-DA37-7641-87F8-60EFEBB5BBAB}" presName="childText" presStyleLbl="conFgAcc1" presStyleIdx="1" presStyleCnt="6">
        <dgm:presLayoutVars>
          <dgm:bulletEnabled val="1"/>
        </dgm:presLayoutVars>
      </dgm:prSet>
      <dgm:spPr/>
    </dgm:pt>
    <dgm:pt modelId="{576A06D7-BB97-F346-8101-CBB04F586450}" type="pres">
      <dgm:prSet presAssocID="{F4D82035-996F-5C43-885F-0BF39715C2E5}" presName="spaceBetweenRectangles" presStyleCnt="0"/>
      <dgm:spPr/>
    </dgm:pt>
    <dgm:pt modelId="{8EDDF4C5-3010-C54C-8E90-4A064020929D}" type="pres">
      <dgm:prSet presAssocID="{E0911B65-9703-C54A-8918-0D8BDDBFF1BB}" presName="parentLin" presStyleCnt="0"/>
      <dgm:spPr/>
    </dgm:pt>
    <dgm:pt modelId="{64773310-99ED-5147-934E-DBB652339E87}" type="pres">
      <dgm:prSet presAssocID="{E0911B65-9703-C54A-8918-0D8BDDBFF1BB}" presName="parentLeftMargin" presStyleLbl="node1" presStyleIdx="1" presStyleCnt="6"/>
      <dgm:spPr/>
    </dgm:pt>
    <dgm:pt modelId="{709F3106-7007-7D44-B6E2-3AB807F340F4}" type="pres">
      <dgm:prSet presAssocID="{E0911B65-9703-C54A-8918-0D8BDDBFF1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5961D9-3E8F-D345-A0E9-4A66AA793E83}" type="pres">
      <dgm:prSet presAssocID="{E0911B65-9703-C54A-8918-0D8BDDBFF1BB}" presName="negativeSpace" presStyleCnt="0"/>
      <dgm:spPr/>
    </dgm:pt>
    <dgm:pt modelId="{3FF57726-0437-004C-8C3D-DA0F62A6487A}" type="pres">
      <dgm:prSet presAssocID="{E0911B65-9703-C54A-8918-0D8BDDBFF1BB}" presName="childText" presStyleLbl="conFgAcc1" presStyleIdx="2" presStyleCnt="6">
        <dgm:presLayoutVars>
          <dgm:bulletEnabled val="1"/>
        </dgm:presLayoutVars>
      </dgm:prSet>
      <dgm:spPr/>
    </dgm:pt>
    <dgm:pt modelId="{72D250BA-9DB1-5B4F-BA15-91B4E2424DDC}" type="pres">
      <dgm:prSet presAssocID="{92BA95E7-4550-0F43-A01D-2D2E0A12A643}" presName="spaceBetweenRectangles" presStyleCnt="0"/>
      <dgm:spPr/>
    </dgm:pt>
    <dgm:pt modelId="{16049627-7E27-425A-9545-A1F363B5C771}" type="pres">
      <dgm:prSet presAssocID="{12031A64-032D-4ABB-805E-AD7B803BFDD7}" presName="parentLin" presStyleCnt="0"/>
      <dgm:spPr/>
    </dgm:pt>
    <dgm:pt modelId="{4BD0EEEA-13BB-4998-AC48-B5416B8AC9A6}" type="pres">
      <dgm:prSet presAssocID="{12031A64-032D-4ABB-805E-AD7B803BFDD7}" presName="parentLeftMargin" presStyleLbl="node1" presStyleIdx="2" presStyleCnt="6"/>
      <dgm:spPr/>
    </dgm:pt>
    <dgm:pt modelId="{17248864-D6B4-4914-BE11-BB8839B4C637}" type="pres">
      <dgm:prSet presAssocID="{12031A64-032D-4ABB-805E-AD7B803BFDD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313AF5-26E5-4793-AD7F-249AFEFECD32}" type="pres">
      <dgm:prSet presAssocID="{12031A64-032D-4ABB-805E-AD7B803BFDD7}" presName="negativeSpace" presStyleCnt="0"/>
      <dgm:spPr/>
    </dgm:pt>
    <dgm:pt modelId="{47127860-DB17-4CB1-89CD-AB66EE4D40C6}" type="pres">
      <dgm:prSet presAssocID="{12031A64-032D-4ABB-805E-AD7B803BFDD7}" presName="childText" presStyleLbl="conFgAcc1" presStyleIdx="3" presStyleCnt="6">
        <dgm:presLayoutVars>
          <dgm:bulletEnabled val="1"/>
        </dgm:presLayoutVars>
      </dgm:prSet>
      <dgm:spPr/>
    </dgm:pt>
    <dgm:pt modelId="{AB56B9F6-A2D2-45E1-BBC8-FB79BE656643}" type="pres">
      <dgm:prSet presAssocID="{890A09D2-D310-4CB7-AA30-59FB257A040B}" presName="spaceBetweenRectangles" presStyleCnt="0"/>
      <dgm:spPr/>
    </dgm:pt>
    <dgm:pt modelId="{53B234EB-75CF-1549-8DF7-0020096606B7}" type="pres">
      <dgm:prSet presAssocID="{34C16708-654B-2F40-B0BA-8B2E5CF07E47}" presName="parentLin" presStyleCnt="0"/>
      <dgm:spPr/>
    </dgm:pt>
    <dgm:pt modelId="{773C9F3F-B4D7-3B48-99B4-CEA2E570349F}" type="pres">
      <dgm:prSet presAssocID="{34C16708-654B-2F40-B0BA-8B2E5CF07E47}" presName="parentLeftMargin" presStyleLbl="node1" presStyleIdx="3" presStyleCnt="6"/>
      <dgm:spPr/>
    </dgm:pt>
    <dgm:pt modelId="{98946DDD-F2F0-0C4B-80DC-31B9BCB78754}" type="pres">
      <dgm:prSet presAssocID="{34C16708-654B-2F40-B0BA-8B2E5CF07E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A8F0AA-8003-1C42-8852-50520CC865CA}" type="pres">
      <dgm:prSet presAssocID="{34C16708-654B-2F40-B0BA-8B2E5CF07E47}" presName="negativeSpace" presStyleCnt="0"/>
      <dgm:spPr/>
    </dgm:pt>
    <dgm:pt modelId="{B62780C7-0E28-4C41-99D7-86AE539EF79F}" type="pres">
      <dgm:prSet presAssocID="{34C16708-654B-2F40-B0BA-8B2E5CF07E47}" presName="childText" presStyleLbl="conFgAcc1" presStyleIdx="4" presStyleCnt="6">
        <dgm:presLayoutVars>
          <dgm:bulletEnabled val="1"/>
        </dgm:presLayoutVars>
      </dgm:prSet>
      <dgm:spPr/>
    </dgm:pt>
    <dgm:pt modelId="{23FB4D75-181D-884D-A189-79188585FD3D}" type="pres">
      <dgm:prSet presAssocID="{96204A7B-C332-B64C-828D-29D35BA77156}" presName="spaceBetweenRectangles" presStyleCnt="0"/>
      <dgm:spPr/>
    </dgm:pt>
    <dgm:pt modelId="{EF07C86F-FE28-7647-93CE-422ECE2A8540}" type="pres">
      <dgm:prSet presAssocID="{8FE5C6FD-E0B9-4140-9DF9-18BEF78463A5}" presName="parentLin" presStyleCnt="0"/>
      <dgm:spPr/>
    </dgm:pt>
    <dgm:pt modelId="{21382DDE-3AB0-4D4E-A493-F355232DDD0C}" type="pres">
      <dgm:prSet presAssocID="{8FE5C6FD-E0B9-4140-9DF9-18BEF78463A5}" presName="parentLeftMargin" presStyleLbl="node1" presStyleIdx="4" presStyleCnt="6"/>
      <dgm:spPr/>
    </dgm:pt>
    <dgm:pt modelId="{35680F8B-3752-3649-BFAD-FA54EA88B7C3}" type="pres">
      <dgm:prSet presAssocID="{8FE5C6FD-E0B9-4140-9DF9-18BEF78463A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9DE90B1-8DC7-8B43-A795-BBDD5B866F2B}" type="pres">
      <dgm:prSet presAssocID="{8FE5C6FD-E0B9-4140-9DF9-18BEF78463A5}" presName="negativeSpace" presStyleCnt="0"/>
      <dgm:spPr/>
    </dgm:pt>
    <dgm:pt modelId="{1B4F8508-1943-D14E-B817-BC129C608E6A}" type="pres">
      <dgm:prSet presAssocID="{8FE5C6FD-E0B9-4140-9DF9-18BEF78463A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BE36701-CA13-4349-A739-526806545EA3}" srcId="{199BD735-4FC8-4FEF-B181-73D4ED2E5451}" destId="{E0911B65-9703-C54A-8918-0D8BDDBFF1BB}" srcOrd="2" destOrd="0" parTransId="{42CBBC5D-F837-D241-8613-0C692CD99DFB}" sibTransId="{92BA95E7-4550-0F43-A01D-2D2E0A12A643}"/>
    <dgm:cxn modelId="{C189F902-8383-064D-90AD-A07C40AD7E51}" type="presOf" srcId="{AF5C2826-A242-2D41-935E-16228ECE08CA}" destId="{0447E84F-0A64-1748-99D7-9BDABBD34123}" srcOrd="0" destOrd="0" presId="urn:microsoft.com/office/officeart/2005/8/layout/list1"/>
    <dgm:cxn modelId="{D195ED03-7F7B-5741-9220-B2A8994B0D74}" type="presOf" srcId="{E0911B65-9703-C54A-8918-0D8BDDBFF1BB}" destId="{709F3106-7007-7D44-B6E2-3AB807F340F4}" srcOrd="1" destOrd="0" presId="urn:microsoft.com/office/officeart/2005/8/layout/list1"/>
    <dgm:cxn modelId="{28301E29-C152-154E-9E58-6D2A787EB255}" type="presOf" srcId="{AF5C2826-A242-2D41-935E-16228ECE08CA}" destId="{985BD850-9EE7-F349-831E-B4E6C6646D2B}" srcOrd="1" destOrd="0" presId="urn:microsoft.com/office/officeart/2005/8/layout/list1"/>
    <dgm:cxn modelId="{FE174035-3DDE-1F4D-8281-8CD08837C897}" type="presOf" srcId="{34C16708-654B-2F40-B0BA-8B2E5CF07E47}" destId="{98946DDD-F2F0-0C4B-80DC-31B9BCB78754}" srcOrd="1" destOrd="0" presId="urn:microsoft.com/office/officeart/2005/8/layout/list1"/>
    <dgm:cxn modelId="{05FFEC56-70BE-E445-AD55-965AC8A79FE1}" srcId="{199BD735-4FC8-4FEF-B181-73D4ED2E5451}" destId="{AF5C2826-A242-2D41-935E-16228ECE08CA}" srcOrd="0" destOrd="0" parTransId="{9625D4CE-BD26-024F-84F1-78CFB628A587}" sibTransId="{7500627F-C6F0-7641-BC7C-C75D2982F668}"/>
    <dgm:cxn modelId="{ECA8EA59-92DB-4180-92EB-02F19471A60C}" type="presOf" srcId="{12031A64-032D-4ABB-805E-AD7B803BFDD7}" destId="{4BD0EEEA-13BB-4998-AC48-B5416B8AC9A6}" srcOrd="0" destOrd="0" presId="urn:microsoft.com/office/officeart/2005/8/layout/list1"/>
    <dgm:cxn modelId="{75E6D55F-AE51-453F-940B-3821A9B02D9B}" type="presOf" srcId="{12031A64-032D-4ABB-805E-AD7B803BFDD7}" destId="{17248864-D6B4-4914-BE11-BB8839B4C637}" srcOrd="1" destOrd="0" presId="urn:microsoft.com/office/officeart/2005/8/layout/list1"/>
    <dgm:cxn modelId="{99591267-BE76-5049-B472-48080B564CE1}" type="presOf" srcId="{19D9B558-DA37-7641-87F8-60EFEBB5BBAB}" destId="{CCE6DBD2-A761-1C4B-BAFA-31B84E71D3B6}" srcOrd="1" destOrd="0" presId="urn:microsoft.com/office/officeart/2005/8/layout/list1"/>
    <dgm:cxn modelId="{33379174-CF3D-407B-9D01-AAA3AAA4ECB0}" type="presOf" srcId="{199BD735-4FC8-4FEF-B181-73D4ED2E5451}" destId="{3DC1F149-1D98-4623-BFBE-DC68C8E7C18D}" srcOrd="0" destOrd="0" presId="urn:microsoft.com/office/officeart/2005/8/layout/list1"/>
    <dgm:cxn modelId="{1D4705A1-39AD-3C45-A1B3-52DCE1BB899D}" srcId="{199BD735-4FC8-4FEF-B181-73D4ED2E5451}" destId="{34C16708-654B-2F40-B0BA-8B2E5CF07E47}" srcOrd="4" destOrd="0" parTransId="{AB531944-0893-9949-9C48-D1028D8E0E87}" sibTransId="{96204A7B-C332-B64C-828D-29D35BA77156}"/>
    <dgm:cxn modelId="{BF3053A7-15B6-344F-974D-9CD390115BA4}" srcId="{199BD735-4FC8-4FEF-B181-73D4ED2E5451}" destId="{8FE5C6FD-E0B9-4140-9DF9-18BEF78463A5}" srcOrd="5" destOrd="0" parTransId="{F03FBAF5-1930-EB4A-920D-19672EAA1B0A}" sibTransId="{DB809AA1-C786-A147-9816-3206D4BEB315}"/>
    <dgm:cxn modelId="{33FB62AC-D62F-44A4-8BD4-EB1F608817BB}" srcId="{199BD735-4FC8-4FEF-B181-73D4ED2E5451}" destId="{12031A64-032D-4ABB-805E-AD7B803BFDD7}" srcOrd="3" destOrd="0" parTransId="{863C181C-0BB2-4B0F-911B-F626474B7401}" sibTransId="{890A09D2-D310-4CB7-AA30-59FB257A040B}"/>
    <dgm:cxn modelId="{E192BFB0-E520-DF44-9ABC-255077595BAE}" srcId="{199BD735-4FC8-4FEF-B181-73D4ED2E5451}" destId="{19D9B558-DA37-7641-87F8-60EFEBB5BBAB}" srcOrd="1" destOrd="0" parTransId="{C239297B-7FD7-E348-B7A3-3C3D9AE1DDCA}" sibTransId="{F4D82035-996F-5C43-885F-0BF39715C2E5}"/>
    <dgm:cxn modelId="{9A7003B5-A793-394D-BD64-03732F30907B}" type="presOf" srcId="{E0911B65-9703-C54A-8918-0D8BDDBFF1BB}" destId="{64773310-99ED-5147-934E-DBB652339E87}" srcOrd="0" destOrd="0" presId="urn:microsoft.com/office/officeart/2005/8/layout/list1"/>
    <dgm:cxn modelId="{562D56BC-6C31-3B43-A209-3B23FA46CB2A}" type="presOf" srcId="{8FE5C6FD-E0B9-4140-9DF9-18BEF78463A5}" destId="{35680F8B-3752-3649-BFAD-FA54EA88B7C3}" srcOrd="1" destOrd="0" presId="urn:microsoft.com/office/officeart/2005/8/layout/list1"/>
    <dgm:cxn modelId="{EA950ECC-D6CE-CC47-91F4-3C9E54EF69C3}" type="presOf" srcId="{8FE5C6FD-E0B9-4140-9DF9-18BEF78463A5}" destId="{21382DDE-3AB0-4D4E-A493-F355232DDD0C}" srcOrd="0" destOrd="0" presId="urn:microsoft.com/office/officeart/2005/8/layout/list1"/>
    <dgm:cxn modelId="{4EDB34DD-87E1-CE4D-A50A-A246ACDE6D0D}" type="presOf" srcId="{34C16708-654B-2F40-B0BA-8B2E5CF07E47}" destId="{773C9F3F-B4D7-3B48-99B4-CEA2E570349F}" srcOrd="0" destOrd="0" presId="urn:microsoft.com/office/officeart/2005/8/layout/list1"/>
    <dgm:cxn modelId="{6872AFE3-1691-DE48-8489-6B07AC749346}" type="presOf" srcId="{19D9B558-DA37-7641-87F8-60EFEBB5BBAB}" destId="{52F861D7-9284-224D-A018-A4A3AFE04FED}" srcOrd="0" destOrd="0" presId="urn:microsoft.com/office/officeart/2005/8/layout/list1"/>
    <dgm:cxn modelId="{80E2272E-B71B-6845-8179-ED711FDF25A7}" type="presParOf" srcId="{3DC1F149-1D98-4623-BFBE-DC68C8E7C18D}" destId="{61A30F58-B1EF-8A40-BE6D-7B549EB15E2F}" srcOrd="0" destOrd="0" presId="urn:microsoft.com/office/officeart/2005/8/layout/list1"/>
    <dgm:cxn modelId="{984ABDC9-16AC-D14F-AE45-8DE1E68DA5F6}" type="presParOf" srcId="{61A30F58-B1EF-8A40-BE6D-7B549EB15E2F}" destId="{0447E84F-0A64-1748-99D7-9BDABBD34123}" srcOrd="0" destOrd="0" presId="urn:microsoft.com/office/officeart/2005/8/layout/list1"/>
    <dgm:cxn modelId="{CE14F933-B096-B24C-9E55-BE3C6B1D0016}" type="presParOf" srcId="{61A30F58-B1EF-8A40-BE6D-7B549EB15E2F}" destId="{985BD850-9EE7-F349-831E-B4E6C6646D2B}" srcOrd="1" destOrd="0" presId="urn:microsoft.com/office/officeart/2005/8/layout/list1"/>
    <dgm:cxn modelId="{0FFB9DCF-DC33-F344-9D9C-5430BE1D874C}" type="presParOf" srcId="{3DC1F149-1D98-4623-BFBE-DC68C8E7C18D}" destId="{4E7041D7-0559-B84F-AEAD-A875127AD404}" srcOrd="1" destOrd="0" presId="urn:microsoft.com/office/officeart/2005/8/layout/list1"/>
    <dgm:cxn modelId="{E6EBDF6C-17CE-9A48-B172-5EAADB699221}" type="presParOf" srcId="{3DC1F149-1D98-4623-BFBE-DC68C8E7C18D}" destId="{757097E5-3AF7-8A49-8C15-ABDB92E13EB8}" srcOrd="2" destOrd="0" presId="urn:microsoft.com/office/officeart/2005/8/layout/list1"/>
    <dgm:cxn modelId="{A7661336-1844-1E4C-8765-AD33AF49DC57}" type="presParOf" srcId="{3DC1F149-1D98-4623-BFBE-DC68C8E7C18D}" destId="{813CEBCF-6E7E-E84A-B0BE-D78581FF6B94}" srcOrd="3" destOrd="0" presId="urn:microsoft.com/office/officeart/2005/8/layout/list1"/>
    <dgm:cxn modelId="{EF94EB3D-C324-CD4F-89D1-B998CE2AB254}" type="presParOf" srcId="{3DC1F149-1D98-4623-BFBE-DC68C8E7C18D}" destId="{AF7031B2-09BC-8643-925E-5472F07C5850}" srcOrd="4" destOrd="0" presId="urn:microsoft.com/office/officeart/2005/8/layout/list1"/>
    <dgm:cxn modelId="{AC5DA3E5-43E7-F94C-9016-070B2E02A869}" type="presParOf" srcId="{AF7031B2-09BC-8643-925E-5472F07C5850}" destId="{52F861D7-9284-224D-A018-A4A3AFE04FED}" srcOrd="0" destOrd="0" presId="urn:microsoft.com/office/officeart/2005/8/layout/list1"/>
    <dgm:cxn modelId="{418D6DF3-FF14-6F40-90C2-8B7799F51BAF}" type="presParOf" srcId="{AF7031B2-09BC-8643-925E-5472F07C5850}" destId="{CCE6DBD2-A761-1C4B-BAFA-31B84E71D3B6}" srcOrd="1" destOrd="0" presId="urn:microsoft.com/office/officeart/2005/8/layout/list1"/>
    <dgm:cxn modelId="{17C04B8F-A7EE-A340-82EB-05045ABB1F66}" type="presParOf" srcId="{3DC1F149-1D98-4623-BFBE-DC68C8E7C18D}" destId="{55D9585A-BD11-0E41-ACCB-132B51834591}" srcOrd="5" destOrd="0" presId="urn:microsoft.com/office/officeart/2005/8/layout/list1"/>
    <dgm:cxn modelId="{A6DE12E1-0CBF-6B47-9AAC-F6B26CF041EB}" type="presParOf" srcId="{3DC1F149-1D98-4623-BFBE-DC68C8E7C18D}" destId="{39706C61-B1F4-764C-942A-CA683E4ED705}" srcOrd="6" destOrd="0" presId="urn:microsoft.com/office/officeart/2005/8/layout/list1"/>
    <dgm:cxn modelId="{8F930066-F912-2949-AC93-53630F17B3C4}" type="presParOf" srcId="{3DC1F149-1D98-4623-BFBE-DC68C8E7C18D}" destId="{576A06D7-BB97-F346-8101-CBB04F586450}" srcOrd="7" destOrd="0" presId="urn:microsoft.com/office/officeart/2005/8/layout/list1"/>
    <dgm:cxn modelId="{C4D4FA68-5A08-3441-9D82-DBAE29E356F7}" type="presParOf" srcId="{3DC1F149-1D98-4623-BFBE-DC68C8E7C18D}" destId="{8EDDF4C5-3010-C54C-8E90-4A064020929D}" srcOrd="8" destOrd="0" presId="urn:microsoft.com/office/officeart/2005/8/layout/list1"/>
    <dgm:cxn modelId="{1FD8A129-66C3-B94C-8465-FD0DFE68B2A7}" type="presParOf" srcId="{8EDDF4C5-3010-C54C-8E90-4A064020929D}" destId="{64773310-99ED-5147-934E-DBB652339E87}" srcOrd="0" destOrd="0" presId="urn:microsoft.com/office/officeart/2005/8/layout/list1"/>
    <dgm:cxn modelId="{108362D9-49F3-E74F-836B-9C01998C9F63}" type="presParOf" srcId="{8EDDF4C5-3010-C54C-8E90-4A064020929D}" destId="{709F3106-7007-7D44-B6E2-3AB807F340F4}" srcOrd="1" destOrd="0" presId="urn:microsoft.com/office/officeart/2005/8/layout/list1"/>
    <dgm:cxn modelId="{DCE2153A-1ADC-724A-BFA4-35AD86171016}" type="presParOf" srcId="{3DC1F149-1D98-4623-BFBE-DC68C8E7C18D}" destId="{975961D9-3E8F-D345-A0E9-4A66AA793E83}" srcOrd="9" destOrd="0" presId="urn:microsoft.com/office/officeart/2005/8/layout/list1"/>
    <dgm:cxn modelId="{611C0D30-03F7-354D-947F-266F674D18AE}" type="presParOf" srcId="{3DC1F149-1D98-4623-BFBE-DC68C8E7C18D}" destId="{3FF57726-0437-004C-8C3D-DA0F62A6487A}" srcOrd="10" destOrd="0" presId="urn:microsoft.com/office/officeart/2005/8/layout/list1"/>
    <dgm:cxn modelId="{A6CF3885-4B40-9A40-B775-69F1766CB213}" type="presParOf" srcId="{3DC1F149-1D98-4623-BFBE-DC68C8E7C18D}" destId="{72D250BA-9DB1-5B4F-BA15-91B4E2424DDC}" srcOrd="11" destOrd="0" presId="urn:microsoft.com/office/officeart/2005/8/layout/list1"/>
    <dgm:cxn modelId="{DE3B88D6-93FD-4C48-BB6C-183D7B1E8B49}" type="presParOf" srcId="{3DC1F149-1D98-4623-BFBE-DC68C8E7C18D}" destId="{16049627-7E27-425A-9545-A1F363B5C771}" srcOrd="12" destOrd="0" presId="urn:microsoft.com/office/officeart/2005/8/layout/list1"/>
    <dgm:cxn modelId="{5898840A-AA9C-4B93-8FB7-1FDE670893DD}" type="presParOf" srcId="{16049627-7E27-425A-9545-A1F363B5C771}" destId="{4BD0EEEA-13BB-4998-AC48-B5416B8AC9A6}" srcOrd="0" destOrd="0" presId="urn:microsoft.com/office/officeart/2005/8/layout/list1"/>
    <dgm:cxn modelId="{871F385E-EAB6-4CF0-9B03-88D2F585252F}" type="presParOf" srcId="{16049627-7E27-425A-9545-A1F363B5C771}" destId="{17248864-D6B4-4914-BE11-BB8839B4C637}" srcOrd="1" destOrd="0" presId="urn:microsoft.com/office/officeart/2005/8/layout/list1"/>
    <dgm:cxn modelId="{64B75078-7B99-48D2-B13A-638D6814B2F1}" type="presParOf" srcId="{3DC1F149-1D98-4623-BFBE-DC68C8E7C18D}" destId="{09313AF5-26E5-4793-AD7F-249AFEFECD32}" srcOrd="13" destOrd="0" presId="urn:microsoft.com/office/officeart/2005/8/layout/list1"/>
    <dgm:cxn modelId="{96ABE68C-36B3-4C99-AAFE-92511AA500C1}" type="presParOf" srcId="{3DC1F149-1D98-4623-BFBE-DC68C8E7C18D}" destId="{47127860-DB17-4CB1-89CD-AB66EE4D40C6}" srcOrd="14" destOrd="0" presId="urn:microsoft.com/office/officeart/2005/8/layout/list1"/>
    <dgm:cxn modelId="{2B2C284E-0CA7-924B-9170-F1D0B25B3F17}" type="presParOf" srcId="{3DC1F149-1D98-4623-BFBE-DC68C8E7C18D}" destId="{AB56B9F6-A2D2-45E1-BBC8-FB79BE656643}" srcOrd="15" destOrd="0" presId="urn:microsoft.com/office/officeart/2005/8/layout/list1"/>
    <dgm:cxn modelId="{07259100-D758-0945-BA39-2A3B8686E517}" type="presParOf" srcId="{3DC1F149-1D98-4623-BFBE-DC68C8E7C18D}" destId="{53B234EB-75CF-1549-8DF7-0020096606B7}" srcOrd="16" destOrd="0" presId="urn:microsoft.com/office/officeart/2005/8/layout/list1"/>
    <dgm:cxn modelId="{4A0D2EF6-3BC5-8242-81C6-0A6DE887BC73}" type="presParOf" srcId="{53B234EB-75CF-1549-8DF7-0020096606B7}" destId="{773C9F3F-B4D7-3B48-99B4-CEA2E570349F}" srcOrd="0" destOrd="0" presId="urn:microsoft.com/office/officeart/2005/8/layout/list1"/>
    <dgm:cxn modelId="{AD519C4E-4701-1F4B-A050-19852B4DE49D}" type="presParOf" srcId="{53B234EB-75CF-1549-8DF7-0020096606B7}" destId="{98946DDD-F2F0-0C4B-80DC-31B9BCB78754}" srcOrd="1" destOrd="0" presId="urn:microsoft.com/office/officeart/2005/8/layout/list1"/>
    <dgm:cxn modelId="{240A3504-A312-C347-BDD1-BD61CEA696BE}" type="presParOf" srcId="{3DC1F149-1D98-4623-BFBE-DC68C8E7C18D}" destId="{D2A8F0AA-8003-1C42-8852-50520CC865CA}" srcOrd="17" destOrd="0" presId="urn:microsoft.com/office/officeart/2005/8/layout/list1"/>
    <dgm:cxn modelId="{7044AA87-F82F-6D43-90A3-6FED1ECD6D09}" type="presParOf" srcId="{3DC1F149-1D98-4623-BFBE-DC68C8E7C18D}" destId="{B62780C7-0E28-4C41-99D7-86AE539EF79F}" srcOrd="18" destOrd="0" presId="urn:microsoft.com/office/officeart/2005/8/layout/list1"/>
    <dgm:cxn modelId="{11A34F6E-79C7-BF4F-B599-9BCECF2F11DA}" type="presParOf" srcId="{3DC1F149-1D98-4623-BFBE-DC68C8E7C18D}" destId="{23FB4D75-181D-884D-A189-79188585FD3D}" srcOrd="19" destOrd="0" presId="urn:microsoft.com/office/officeart/2005/8/layout/list1"/>
    <dgm:cxn modelId="{B1C67A2A-A387-A645-B224-6DB54783E3CF}" type="presParOf" srcId="{3DC1F149-1D98-4623-BFBE-DC68C8E7C18D}" destId="{EF07C86F-FE28-7647-93CE-422ECE2A8540}" srcOrd="20" destOrd="0" presId="urn:microsoft.com/office/officeart/2005/8/layout/list1"/>
    <dgm:cxn modelId="{BDE1D208-6231-E54C-B225-5875E760F277}" type="presParOf" srcId="{EF07C86F-FE28-7647-93CE-422ECE2A8540}" destId="{21382DDE-3AB0-4D4E-A493-F355232DDD0C}" srcOrd="0" destOrd="0" presId="urn:microsoft.com/office/officeart/2005/8/layout/list1"/>
    <dgm:cxn modelId="{B2C0F6A3-E1AE-194A-9F5B-B8490AB2A3E6}" type="presParOf" srcId="{EF07C86F-FE28-7647-93CE-422ECE2A8540}" destId="{35680F8B-3752-3649-BFAD-FA54EA88B7C3}" srcOrd="1" destOrd="0" presId="urn:microsoft.com/office/officeart/2005/8/layout/list1"/>
    <dgm:cxn modelId="{F76852A4-903E-184B-8A77-8C31BFCB4EC7}" type="presParOf" srcId="{3DC1F149-1D98-4623-BFBE-DC68C8E7C18D}" destId="{49DE90B1-8DC7-8B43-A795-BBDD5B866F2B}" srcOrd="21" destOrd="0" presId="urn:microsoft.com/office/officeart/2005/8/layout/list1"/>
    <dgm:cxn modelId="{C91AD030-17CA-A144-95DC-0D8203C46B56}" type="presParOf" srcId="{3DC1F149-1D98-4623-BFBE-DC68C8E7C18D}" destId="{1B4F8508-1943-D14E-B817-BC129C608E6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097E5-3AF7-8A49-8C15-ABDB92E13EB8}">
      <dsp:nvSpPr>
        <dsp:cNvPr id="0" name=""/>
        <dsp:cNvSpPr/>
      </dsp:nvSpPr>
      <dsp:spPr>
        <a:xfrm>
          <a:off x="0" y="387599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BD850-9EE7-F349-831E-B4E6C6646D2B}">
      <dsp:nvSpPr>
        <dsp:cNvPr id="0" name=""/>
        <dsp:cNvSpPr/>
      </dsp:nvSpPr>
      <dsp:spPr>
        <a:xfrm>
          <a:off x="384810" y="92399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Promises</a:t>
          </a:r>
        </a:p>
      </dsp:txBody>
      <dsp:txXfrm>
        <a:off x="413631" y="121220"/>
        <a:ext cx="5329698" cy="532758"/>
      </dsp:txXfrm>
    </dsp:sp>
    <dsp:sp modelId="{39706C61-B1F4-764C-942A-CA683E4ED705}">
      <dsp:nvSpPr>
        <dsp:cNvPr id="0" name=""/>
        <dsp:cNvSpPr/>
      </dsp:nvSpPr>
      <dsp:spPr>
        <a:xfrm>
          <a:off x="0" y="1294800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6DBD2-A761-1C4B-BAFA-31B84E71D3B6}">
      <dsp:nvSpPr>
        <dsp:cNvPr id="0" name=""/>
        <dsp:cNvSpPr/>
      </dsp:nvSpPr>
      <dsp:spPr>
        <a:xfrm>
          <a:off x="384810" y="999600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Async/ await</a:t>
          </a:r>
        </a:p>
      </dsp:txBody>
      <dsp:txXfrm>
        <a:off x="413631" y="1028421"/>
        <a:ext cx="5329698" cy="532758"/>
      </dsp:txXfrm>
    </dsp:sp>
    <dsp:sp modelId="{3FF57726-0437-004C-8C3D-DA0F62A6487A}">
      <dsp:nvSpPr>
        <dsp:cNvPr id="0" name=""/>
        <dsp:cNvSpPr/>
      </dsp:nvSpPr>
      <dsp:spPr>
        <a:xfrm>
          <a:off x="0" y="2202000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F3106-7007-7D44-B6E2-3AB807F340F4}">
      <dsp:nvSpPr>
        <dsp:cNvPr id="0" name=""/>
        <dsp:cNvSpPr/>
      </dsp:nvSpPr>
      <dsp:spPr>
        <a:xfrm>
          <a:off x="384810" y="1906800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Callback</a:t>
          </a:r>
        </a:p>
      </dsp:txBody>
      <dsp:txXfrm>
        <a:off x="413631" y="1935621"/>
        <a:ext cx="5329698" cy="532758"/>
      </dsp:txXfrm>
    </dsp:sp>
    <dsp:sp modelId="{47127860-DB17-4CB1-89CD-AB66EE4D40C6}">
      <dsp:nvSpPr>
        <dsp:cNvPr id="0" name=""/>
        <dsp:cNvSpPr/>
      </dsp:nvSpPr>
      <dsp:spPr>
        <a:xfrm>
          <a:off x="0" y="3109200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48864-D6B4-4914-BE11-BB8839B4C637}">
      <dsp:nvSpPr>
        <dsp:cNvPr id="0" name=""/>
        <dsp:cNvSpPr/>
      </dsp:nvSpPr>
      <dsp:spPr>
        <a:xfrm>
          <a:off x="384810" y="2814000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Configure project for jest</a:t>
          </a:r>
        </a:p>
      </dsp:txBody>
      <dsp:txXfrm>
        <a:off x="413631" y="2842821"/>
        <a:ext cx="5329698" cy="532758"/>
      </dsp:txXfrm>
    </dsp:sp>
    <dsp:sp modelId="{B62780C7-0E28-4C41-99D7-86AE539EF79F}">
      <dsp:nvSpPr>
        <dsp:cNvPr id="0" name=""/>
        <dsp:cNvSpPr/>
      </dsp:nvSpPr>
      <dsp:spPr>
        <a:xfrm>
          <a:off x="0" y="4016400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6DDD-F2F0-0C4B-80DC-31B9BCB78754}">
      <dsp:nvSpPr>
        <dsp:cNvPr id="0" name=""/>
        <dsp:cNvSpPr/>
      </dsp:nvSpPr>
      <dsp:spPr>
        <a:xfrm>
          <a:off x="384810" y="3721200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First test</a:t>
          </a:r>
        </a:p>
      </dsp:txBody>
      <dsp:txXfrm>
        <a:off x="413631" y="3750021"/>
        <a:ext cx="5329698" cy="532758"/>
      </dsp:txXfrm>
    </dsp:sp>
    <dsp:sp modelId="{1B4F8508-1943-D14E-B817-BC129C608E6A}">
      <dsp:nvSpPr>
        <dsp:cNvPr id="0" name=""/>
        <dsp:cNvSpPr/>
      </dsp:nvSpPr>
      <dsp:spPr>
        <a:xfrm>
          <a:off x="0" y="4923600"/>
          <a:ext cx="7696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80F8B-3752-3649-BFAD-FA54EA88B7C3}">
      <dsp:nvSpPr>
        <dsp:cNvPr id="0" name=""/>
        <dsp:cNvSpPr/>
      </dsp:nvSpPr>
      <dsp:spPr>
        <a:xfrm>
          <a:off x="384810" y="4628400"/>
          <a:ext cx="53873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629" tIns="0" rIns="2036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Jest Matchers</a:t>
          </a:r>
        </a:p>
      </dsp:txBody>
      <dsp:txXfrm>
        <a:off x="413631" y="4657221"/>
        <a:ext cx="53296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21/06/22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E9E3-F7E0-4F64-A85D-DE32A7B41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E9E3-F7E0-4F64-A85D-DE32A7B41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E9E3-F7E0-4F64-A85D-DE32A7B41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dummy piece of code that lets the test run, but you don't care what happens to it.</a:t>
            </a:r>
          </a:p>
          <a:p>
            <a:pPr fontAlgn="base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dummy piece of code, that you VERIFY is called correctly as part of the test.</a:t>
            </a:r>
          </a:p>
          <a:p>
            <a:pPr fontAlgn="base"/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Spy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dummy piece of code, that intercepts some calls to a real piece of code, allowing you to verify calls without replacing the entire original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E9E3-F7E0-4F64-A85D-DE32A7B41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Master subtitle, month &amp; year style</a:t>
            </a:r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00" y="900000"/>
            <a:ext cx="8820000" cy="526505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buFont typeface="Courier New" pitchFamily="49" charset="0"/>
              <a:buChar char="o"/>
              <a:defRPr sz="14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3600" y="133200"/>
            <a:ext cx="8820000" cy="555600"/>
          </a:xfrm>
        </p:spPr>
        <p:txBody>
          <a:bodyPr/>
          <a:lstStyle>
            <a:lvl1pPr algn="l">
              <a:defRPr sz="26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Bulleted Text Slide Layout</a:t>
            </a:r>
          </a:p>
        </p:txBody>
      </p:sp>
    </p:spTree>
    <p:extLst>
      <p:ext uri="{BB962C8B-B14F-4D97-AF65-F5344CB8AC3E}">
        <p14:creationId xmlns:p14="http://schemas.microsoft.com/office/powerpoint/2010/main" val="41938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hyperlink" Target="https://www.pluralsight.com/guides/test-asynchronous-code-j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rd-shipit/testing-asynchronous-code-with-jest-and-testing-library-react-cfc185d7bd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JEST – Asynchronous calls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Shalini</a:t>
            </a:r>
            <a:r>
              <a:rPr lang="en-US" sz="2800" b="1" dirty="0"/>
              <a:t> Mittal</a:t>
            </a:r>
          </a:p>
          <a:p>
            <a:r>
              <a:rPr lang="en-US" sz="2800" b="1" dirty="0"/>
              <a:t>Corporate Trainer</a:t>
            </a:r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105400"/>
            <a:ext cx="5334000" cy="1371600"/>
          </a:xfrm>
        </p:spPr>
        <p:txBody>
          <a:bodyPr/>
          <a:lstStyle/>
          <a:p>
            <a:r>
              <a:rPr lang="en-US" dirty="0"/>
              <a:t>	7738460004</a:t>
            </a:r>
            <a:br>
              <a:rPr lang="en-US" dirty="0"/>
            </a:br>
            <a:r>
              <a:rPr lang="en-US" dirty="0"/>
              <a:t>	shalini06mittal@gmail.com</a:t>
            </a:r>
            <a:endParaRPr lang="en-IN" dirty="0"/>
          </a:p>
        </p:txBody>
      </p:sp>
      <p:pic>
        <p:nvPicPr>
          <p:cNvPr id="1026" name="Picture 2" descr="mage result for ph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57800"/>
            <a:ext cx="47869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2514600"/>
            <a:ext cx="26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/>
              <a:t>Thank you !</a:t>
            </a:r>
          </a:p>
        </p:txBody>
      </p:sp>
      <p:pic>
        <p:nvPicPr>
          <p:cNvPr id="1028" name="Picture 4" descr="mage result for 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752" y="5842254"/>
            <a:ext cx="481740" cy="4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sz="29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17411744"/>
              </p:ext>
            </p:extLst>
          </p:nvPr>
        </p:nvGraphicFramePr>
        <p:xfrm>
          <a:off x="762000" y="728400"/>
          <a:ext cx="7696200" cy="55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9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23528" y="4462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Test Asynchronous Code</a:t>
            </a: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58AFE1CC-1D7D-EC01-CDE2-C32BB6B0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44935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Asynchronicity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fundamental concept of the web today.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single-threaded nature of the JavaScript event loop, executing code in a non-blocking way is critical to building efficient and fast programs.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common in JavaScript for code to run asynchronously.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code that runs asynchronously, Jest needs to know when the code it is testing has completed, before it can move on to another test.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has several ways to handle this.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Async/Await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Resolves/rejects</a:t>
            </a:r>
          </a:p>
        </p:txBody>
      </p:sp>
    </p:spTree>
    <p:extLst>
      <p:ext uri="{BB962C8B-B14F-4D97-AF65-F5344CB8AC3E}">
        <p14:creationId xmlns:p14="http://schemas.microsoft.com/office/powerpoint/2010/main" val="101782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23528" y="4462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False Positive on Tests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304800" y="1143000"/>
            <a:ext cx="8458200" cy="397031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Jest typically expects to execute the tests’ functions synchronously.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If we do an asynchronous operation, but we don't let Jest know that it should wait for the test to end, it will give a false positive.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The test will pass but the assertion should make it fail. Jest will run the test function and, since the test function simply starts a timer and then ends, Jest will assume the test passed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96DDE6-07FF-5AB6-6350-0BA0C2B28A52}"/>
              </a:ext>
            </a:extLst>
          </p:cNvPr>
          <p:cNvSpPr/>
          <p:nvPr/>
        </p:nvSpPr>
        <p:spPr>
          <a:xfrm>
            <a:off x="2247900" y="2272605"/>
            <a:ext cx="4572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"this shouldn't pass"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()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setTimeout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IN" sz="1400" dirty="0">
                <a:solidFill>
                  <a:srgbClr val="008000"/>
                </a:solidFill>
                <a:latin typeface="Menlo" panose="020B0609030804020204" pitchFamily="49" charset="0"/>
              </a:rPr>
              <a:t>// this should fail: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78FE4-D0D6-501B-B2AB-67B0504DB84C}"/>
              </a:ext>
            </a:extLst>
          </p:cNvPr>
          <p:cNvSpPr/>
          <p:nvPr/>
        </p:nvSpPr>
        <p:spPr>
          <a:xfrm>
            <a:off x="2362200" y="5113318"/>
            <a:ext cx="4572000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"this shouldn't pass"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done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setTimeout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	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done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1000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23528" y="4462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Testing Callbacks</a:t>
            </a:r>
          </a:p>
        </p:txBody>
      </p:sp>
      <p:sp>
        <p:nvSpPr>
          <p:cNvPr id="10" name="Text Box 52"/>
          <p:cNvSpPr txBox="1">
            <a:spLocks noChangeArrowheads="1"/>
          </p:cNvSpPr>
          <p:nvPr/>
        </p:nvSpPr>
        <p:spPr bwMode="auto">
          <a:xfrm>
            <a:off x="304800" y="1143000"/>
            <a:ext cx="8458200" cy="31393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Callbacks are one of the most used patterns for handling actions that happen in the future.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They are simple yet powerful building blocks of asynchronous programming in JavaScript. 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We can pass a callback function to the operation we want to execute.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Sometime later our callback will be invoked, which usually has the result of the async operation being passed as an argument.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For callback-based code, Jest provides a done callback as the argument of the test function. We should invoke this function after we are done asserting.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0EF6A-5F6C-3745-6A30-92B5BD149542}"/>
              </a:ext>
            </a:extLst>
          </p:cNvPr>
          <p:cNvSpPr/>
          <p:nvPr/>
        </p:nvSpPr>
        <p:spPr>
          <a:xfrm>
            <a:off x="4800600" y="44958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'add numbers async'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done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addAsync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done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43129-5AC0-22DF-ECB7-BAB4E2BDBFFB}"/>
              </a:ext>
            </a:extLst>
          </p:cNvPr>
          <p:cNvSpPr/>
          <p:nvPr/>
        </p:nvSpPr>
        <p:spPr>
          <a:xfrm>
            <a:off x="323528" y="447275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addAsync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callback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setTimeout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callback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result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IN" sz="1400" dirty="0">
                <a:solidFill>
                  <a:srgbClr val="098658"/>
                </a:solidFill>
                <a:latin typeface="Menlo" panose="020B0609030804020204" pitchFamily="49" charset="0"/>
              </a:rPr>
              <a:t>500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module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exports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addAsync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323528" y="4462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Testing Promises</a:t>
            </a:r>
          </a:p>
        </p:txBody>
      </p:sp>
      <p:sp>
        <p:nvSpPr>
          <p:cNvPr id="10" name="Text Box 52">
            <a:extLst>
              <a:ext uri="{FF2B5EF4-FFF2-40B4-BE49-F238E27FC236}">
                <a16:creationId xmlns:a16="http://schemas.microsoft.com/office/drawing/2014/main" id="{8CC61405-B00B-DC14-CA51-D82E5543B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ES6 introduced the concept of Promises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When testing Promise-based APIs, again, we will have false positives if we don't let Jest know that we are working with asynchronous code.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The simplest way to let Jest know that we are dealing with asynchronous code is to return the Promise object from the test function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Due to the chain-ability of Promises, the then method returns itself as a Promise, so Jest will know it has to wait to complete.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br>
              <a:rPr lang="en-US" dirty="0"/>
            </a:br>
            <a:endParaRPr lang="en-US" dirty="0"/>
          </a:p>
          <a:p>
            <a:pPr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01F35-2FD4-AB30-D25A-20ABC19CB041}"/>
              </a:ext>
            </a:extLst>
          </p:cNvPr>
          <p:cNvSpPr/>
          <p:nvPr/>
        </p:nvSpPr>
        <p:spPr>
          <a:xfrm>
            <a:off x="1600200" y="2729805"/>
            <a:ext cx="594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'properly test a Promise'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70C1"/>
                </a:solidFill>
                <a:latin typeface="Menlo" panose="020B0609030804020204" pitchFamily="49" charset="0"/>
              </a:rPr>
              <a:t>somePromise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Promise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resolve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70C1"/>
                </a:solidFill>
                <a:latin typeface="Menlo" panose="020B0609030804020204" pitchFamily="49" charset="0"/>
              </a:rPr>
              <a:t>somePromise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then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toBeTruthy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Resolves/ rejects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also provides the resolves / rejects matchers to verify the value of a promise.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convenient syntax sugar that allows us to write code like this: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matchers also return a Promise object; that's why we must return the assertion. If we don't return it, we will have false positives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35947-EB92-8AA3-121D-91A959F947C4}"/>
              </a:ext>
            </a:extLst>
          </p:cNvPr>
          <p:cNvSpPr/>
          <p:nvPr/>
        </p:nvSpPr>
        <p:spPr>
          <a:xfrm>
            <a:off x="1524000" y="3518118"/>
            <a:ext cx="6019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'should resolve to some value'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Promise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resolve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'some value'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resolves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'some value'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'should reject to error'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Promise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reject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'error'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p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rejects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'error'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/ Await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is to declare the test function as async, it will implicitly make the function to return a Promise.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the await keyword to resolve Promise values and then assert them as if they were synchronous.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very convenient. It lets you run the expectations just as if the values were synchronous.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since we are waiting for the asynchronous values, the Promise that the test function returns will make Jest aware of the need to wait.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if you miss the await keyword, the test will fail because it is expecting some value, not a Promise.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37FF8-7C85-A95A-58D0-37E750C85188}"/>
              </a:ext>
            </a:extLst>
          </p:cNvPr>
          <p:cNvSpPr/>
          <p:nvPr/>
        </p:nvSpPr>
        <p:spPr>
          <a:xfrm>
            <a:off x="1905000" y="5334000"/>
            <a:ext cx="5562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test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latin typeface="Menlo" panose="020B0609030804020204" pitchFamily="49" charset="0"/>
              </a:rPr>
              <a:t>'shows how async / await works'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async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() 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I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value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400" dirty="0">
                <a:solidFill>
                  <a:srgbClr val="AF00DB"/>
                </a:solidFill>
                <a:latin typeface="Menlo" panose="020B0609030804020204" pitchFamily="49" charset="0"/>
              </a:rPr>
              <a:t>await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267F99"/>
                </a:solidFill>
                <a:latin typeface="Menlo" panose="020B0609030804020204" pitchFamily="49" charset="0"/>
              </a:rPr>
              <a:t>Promise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resolve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795E26"/>
                </a:solidFill>
                <a:latin typeface="Menlo" panose="020B0609030804020204" pitchFamily="49" charset="0"/>
              </a:rPr>
              <a:t>expect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70C1"/>
                </a:solidFill>
                <a:latin typeface="Menlo" panose="020B0609030804020204" pitchFamily="49" charset="0"/>
              </a:rPr>
              <a:t>value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I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toBe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  <a:endParaRPr lang="en-IN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6C32-F765-B044-ACFD-417B54D2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DB2E-48AB-174E-BC88-788CA139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https://www.pluralsight.com/guides/test-asynchronous-code-jest</a:t>
            </a:r>
            <a:endParaRPr lang="en-US" dirty="0"/>
          </a:p>
          <a:p>
            <a:r>
              <a:rPr lang="en-US" dirty="0">
                <a:hlinkClick r:id="rId3"/>
              </a:rPr>
              <a:t>http://callbackhell.com/</a:t>
            </a:r>
            <a:endParaRPr lang="en-US" dirty="0"/>
          </a:p>
          <a:p>
            <a:r>
              <a:rPr lang="en-US" dirty="0">
                <a:hlinkClick r:id="rId4"/>
              </a:rPr>
              <a:t>https://medium.com/rd-shipit/testing-asynchronous-code-with-jest-and-testing-library-react-cfc185d7bd78</a:t>
            </a:r>
            <a:r>
              <a:rPr lang="en-US" dirty="0"/>
              <a:t> </a:t>
            </a:r>
          </a:p>
          <a:p>
            <a:r>
              <a:rPr lang="en-US" dirty="0"/>
              <a:t>https://www.w3resource.com/jest/testing-asynchronous-</a:t>
            </a:r>
            <a:r>
              <a:rPr lang="en-US" dirty="0" err="1"/>
              <a:t>code.php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90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Props1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12704</TotalTime>
  <Words>951</Words>
  <Application>Microsoft Macintosh PowerPoint</Application>
  <PresentationFormat>On-screen Show (4:3)</PresentationFormat>
  <Paragraphs>119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Menlo</vt:lpstr>
      <vt:lpstr>Times New Roman</vt:lpstr>
      <vt:lpstr>Wingdings</vt:lpstr>
      <vt:lpstr>CT_Core_Java_OOP</vt:lpstr>
      <vt:lpstr>JEST – Asynchronous calls</vt:lpstr>
      <vt:lpstr>Agenda</vt:lpstr>
      <vt:lpstr>PowerPoint Presentation</vt:lpstr>
      <vt:lpstr>PowerPoint Presentation</vt:lpstr>
      <vt:lpstr>PowerPoint Presentation</vt:lpstr>
      <vt:lpstr>PowerPoint Presentation</vt:lpstr>
      <vt:lpstr>Resolves/ rejects</vt:lpstr>
      <vt:lpstr>Async / Await</vt:lpstr>
      <vt:lpstr>References</vt:lpstr>
      <vt:lpstr>Any Question ?</vt:lpstr>
      <vt:lpstr> 7738460004  shalini06mittal@gmail.com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625</cp:revision>
  <dcterms:created xsi:type="dcterms:W3CDTF">2014-09-30T12:24:12Z</dcterms:created>
  <dcterms:modified xsi:type="dcterms:W3CDTF">2022-06-21T16:54:45Z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