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1" r:id="rId5"/>
    <p:sldId id="281" r:id="rId6"/>
    <p:sldId id="344" r:id="rId7"/>
    <p:sldId id="390" r:id="rId8"/>
    <p:sldId id="364" r:id="rId9"/>
    <p:sldId id="406" r:id="rId10"/>
    <p:sldId id="391" r:id="rId11"/>
    <p:sldId id="393" r:id="rId12"/>
    <p:sldId id="394" r:id="rId13"/>
    <p:sldId id="395" r:id="rId14"/>
    <p:sldId id="392" r:id="rId15"/>
    <p:sldId id="407" r:id="rId16"/>
    <p:sldId id="405" r:id="rId17"/>
    <p:sldId id="322" r:id="rId18"/>
    <p:sldId id="342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281"/>
            <p14:sldId id="344"/>
            <p14:sldId id="390"/>
            <p14:sldId id="364"/>
            <p14:sldId id="406"/>
            <p14:sldId id="391"/>
            <p14:sldId id="393"/>
            <p14:sldId id="394"/>
            <p14:sldId id="395"/>
            <p14:sldId id="392"/>
            <p14:sldId id="407"/>
            <p14:sldId id="405"/>
            <p14:sldId id="322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93545" autoAdjust="0"/>
  </p:normalViewPr>
  <p:slideViewPr>
    <p:cSldViewPr>
      <p:cViewPr varScale="1">
        <p:scale>
          <a:sx n="87" d="100"/>
          <a:sy n="87" d="100"/>
        </p:scale>
        <p:origin x="1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21/08/23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#kinds-of-objec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isbetterthancomplex.com/series/2017/09/04/a-complete-beginners-guide-to-django-part-1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isbetterthancomplex.com/series/2017/09/04/a-complete-beginners-guide-to-django-part-1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pkart.com/robots.t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#kinds-of-objec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https://www.crummy.com/software/BeautifulSoup/bs4/doc/#kinds-of-objects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3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https://simpleisbetterthancomplex.com/series/2017/09/04/a-complete-beginners-guide-to-django-part-1.html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7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https://simpleisbetterthancomplex.com/series/2017/09/04/a-complete-beginners-guide-to-django-part-1.html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5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https://</a:t>
            </a:r>
            <a:r>
              <a:rPr lang="en-US" sz="1200" dirty="0" err="1"/>
              <a:t>www.knowledgehut.com</a:t>
            </a:r>
            <a:r>
              <a:rPr lang="en-US" sz="1200" dirty="0"/>
              <a:t>/blog/web-development/install-</a:t>
            </a:r>
            <a:r>
              <a:rPr lang="en-US" sz="1200" dirty="0" err="1"/>
              <a:t>django</a:t>
            </a:r>
            <a:r>
              <a:rPr lang="en-US" sz="1200" dirty="0"/>
              <a:t>-on-ubuntu</a:t>
            </a:r>
          </a:p>
          <a:p>
            <a:r>
              <a:rPr lang="en-US" dirty="0"/>
              <a:t>9  </a:t>
            </a:r>
            <a:r>
              <a:rPr lang="en-US" dirty="0" err="1"/>
              <a:t>whoami</a:t>
            </a:r>
            <a:endParaRPr lang="en-US" dirty="0"/>
          </a:p>
          <a:p>
            <a:r>
              <a:rPr lang="en-US" dirty="0"/>
              <a:t>   90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-R 'demopython3yopm' /data/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   91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-p data/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   92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-R 'demopython3yopm' /data/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   93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-p data/</a:t>
            </a:r>
            <a:r>
              <a:rPr lang="en-US" dirty="0" err="1"/>
              <a:t>db</a:t>
            </a:r>
            <a:r>
              <a:rPr lang="en-US" dirty="0"/>
              <a:t>/</a:t>
            </a:r>
          </a:p>
          <a:p>
            <a:r>
              <a:rPr lang="en-US" dirty="0"/>
              <a:t>   94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-p /data/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   95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-R 'demopython3yopm' /data/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   96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mongod</a:t>
            </a:r>
            <a:endParaRPr lang="en-US" dirty="0"/>
          </a:p>
          <a:p>
            <a:r>
              <a:rPr lang="en-US" dirty="0"/>
              <a:t>   97  source /home/demopython3yopm/Desktop/Capstone1PythonFSD/</a:t>
            </a:r>
            <a:r>
              <a:rPr lang="en-US" dirty="0" err="1"/>
              <a:t>django_env</a:t>
            </a:r>
            <a:r>
              <a:rPr lang="en-US" dirty="0"/>
              <a:t>/bin/activate</a:t>
            </a:r>
            <a:endParaRPr lang="en-US" sz="1200" dirty="0"/>
          </a:p>
          <a:p>
            <a:endParaRPr lang="en-US" sz="1200" dirty="0"/>
          </a:p>
          <a:p>
            <a:r>
              <a:rPr lang="en-US" dirty="0"/>
              <a:t> source ./</a:t>
            </a:r>
            <a:r>
              <a:rPr lang="en-US" dirty="0" err="1"/>
              <a:t>django_env</a:t>
            </a:r>
            <a:r>
              <a:rPr lang="en-US" dirty="0"/>
              <a:t>/bin/activate</a:t>
            </a:r>
          </a:p>
          <a:p>
            <a:r>
              <a:rPr lang="en-US" dirty="0"/>
              <a:t>   50  pip install </a:t>
            </a:r>
            <a:r>
              <a:rPr lang="en-US" dirty="0" err="1"/>
              <a:t>django</a:t>
            </a:r>
            <a:endParaRPr lang="en-US" dirty="0"/>
          </a:p>
          <a:p>
            <a:r>
              <a:rPr lang="en-US" dirty="0"/>
              <a:t>   51  </a:t>
            </a:r>
            <a:r>
              <a:rPr lang="en-US" dirty="0" err="1"/>
              <a:t>sudo</a:t>
            </a:r>
            <a:r>
              <a:rPr lang="en-US" dirty="0"/>
              <a:t> pip install </a:t>
            </a:r>
            <a:r>
              <a:rPr lang="en-US" dirty="0" err="1"/>
              <a:t>django</a:t>
            </a:r>
            <a:endParaRPr lang="en-US" dirty="0"/>
          </a:p>
          <a:p>
            <a:r>
              <a:rPr lang="en-US" dirty="0"/>
              <a:t>   52  </a:t>
            </a:r>
            <a:r>
              <a:rPr lang="en-US" dirty="0" err="1"/>
              <a:t>sudo</a:t>
            </a:r>
            <a:r>
              <a:rPr lang="en-US" dirty="0"/>
              <a:t> pip install </a:t>
            </a:r>
            <a:r>
              <a:rPr lang="en-US" dirty="0" err="1"/>
              <a:t>django_restframework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9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Decorator</a:t>
            </a:r>
            <a:r>
              <a:rPr lang="en-IN" baseline="0" dirty="0"/>
              <a:t> pattern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know whether a website allows web scraping or not, you can look at the website’s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robots.txt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file. You can find this file by appending “/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robots.txt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to the URL that you want to scrape. For this example, I am scraping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Flipkart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 So, to see the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robots.txt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file, the URL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www.flipkart.com/robots.txt.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0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5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5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https://www.crummy.com/software/BeautifulSoup/bs4/doc/#kinds-of-objects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5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458200" y="655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126054" y="6742066"/>
            <a:ext cx="63321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fastapi-python-web-api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formatted-outpu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26670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Python 3.4	</a:t>
            </a:r>
            <a:endParaRPr lang="en-IN" b="1" dirty="0"/>
          </a:p>
        </p:txBody>
      </p:sp>
      <p:pic>
        <p:nvPicPr>
          <p:cNvPr id="1026" name="Picture 2" descr="D:\python\ppt\python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514600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3616" y="4778514"/>
            <a:ext cx="3026984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Shalini Mittal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62480" cy="5760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Request Body	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838200"/>
            <a:ext cx="8534400" cy="5562600"/>
          </a:xfrm>
        </p:spPr>
        <p:txBody>
          <a:bodyPr>
            <a:noAutofit/>
          </a:bodyPr>
          <a:lstStyle/>
          <a:p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you need to send data from a client to your API, you send it as a request body.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pydantic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Declare JSON Data Models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BaseModel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from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pydantic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and then use it to create subclasses defining the schema, or data shapes, you want to receive.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from typing import Optional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pydantic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BaseModel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class Item(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BaseModel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name: str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description: Optional[str] = None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price: float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tax: Optional[float] = None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app.post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("/items/")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create_item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(item: Item):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return item</a:t>
            </a:r>
          </a:p>
        </p:txBody>
      </p:sp>
    </p:spTree>
    <p:extLst>
      <p:ext uri="{BB962C8B-B14F-4D97-AF65-F5344CB8AC3E}">
        <p14:creationId xmlns:p14="http://schemas.microsoft.com/office/powerpoint/2010/main" val="60669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you declare other function parameters that are not part of the path parameters, they are automatically interpreted as "query" parameters.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fake_items_db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[{"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item_name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": "Foo"}, {"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item_name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": "Bar"}, {"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item_name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": "Baz"}]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app.get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("/items/")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read_item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(skip: int = 0, limit: int = 10):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return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fake_items_db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[skip : skip + limit]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5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CORS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 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CORSMiddleware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mport 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CORSMiddleware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list of allowed origins (as strings) and add it as a "middleware" to your 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application.</a:t>
            </a:r>
          </a:p>
          <a:p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can also specify if your backend allows:</a:t>
            </a:r>
          </a:p>
          <a:p>
            <a:pPr lvl="1"/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Credentials (Authorization headers, Cookies, etc).</a:t>
            </a:r>
          </a:p>
          <a:p>
            <a:pPr lvl="1"/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Specific HTTP methods (POST, PUT) or all of them with the wildcard "*".</a:t>
            </a:r>
          </a:p>
          <a:p>
            <a:pPr lvl="1"/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Specific HTTP headers or all of them with the wildcard "*".</a:t>
            </a:r>
          </a:p>
          <a:p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fastapi.middleware.cors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CORSMiddleware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 =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app.add_middleware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CORSMiddleware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allow_origins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=origins,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allow_credentials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=True,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allow_methods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=["*"], </a:t>
            </a:r>
            <a:b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allow_headers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=["*"], )</a:t>
            </a:r>
          </a:p>
        </p:txBody>
      </p:sp>
    </p:spTree>
    <p:extLst>
      <p:ext uri="{BB962C8B-B14F-4D97-AF65-F5344CB8AC3E}">
        <p14:creationId xmlns:p14="http://schemas.microsoft.com/office/powerpoint/2010/main" val="164934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762000"/>
            <a:ext cx="8534400" cy="586740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3"/>
              </a:rPr>
              <a:t>https://realpython.com/fastapi-python-web-apis/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err="1"/>
              <a:t>fastapi.tiangolo.com</a:t>
            </a:r>
            <a:r>
              <a:rPr lang="en-US" sz="1800" dirty="0"/>
              <a:t>/tutorial/query-params/</a:t>
            </a:r>
          </a:p>
        </p:txBody>
      </p:sp>
    </p:spTree>
    <p:extLst>
      <p:ext uri="{BB962C8B-B14F-4D97-AF65-F5344CB8AC3E}">
        <p14:creationId xmlns:p14="http://schemas.microsoft.com/office/powerpoint/2010/main" val="207789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860" y="3162300"/>
            <a:ext cx="3914280" cy="533400"/>
          </a:xfrm>
        </p:spPr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pic>
        <p:nvPicPr>
          <p:cNvPr id="4" name="Picture 2" descr="D:\python\ppt\python-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74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838200"/>
            <a:ext cx="76200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What is Fast API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Installation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Create Application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Path parameters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Request Body</a:t>
            </a:r>
          </a:p>
        </p:txBody>
      </p:sp>
    </p:spTree>
    <p:extLst>
      <p:ext uri="{BB962C8B-B14F-4D97-AF65-F5344CB8AC3E}">
        <p14:creationId xmlns:p14="http://schemas.microsoft.com/office/powerpoint/2010/main" val="405007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/>
          <a:lstStyle/>
          <a:p>
            <a:r>
              <a:rPr lang="en-US" dirty="0"/>
              <a:t>Fast API ?</a:t>
            </a:r>
            <a:endParaRPr lang="en-IN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762000"/>
            <a:ext cx="8534400" cy="2438400"/>
          </a:xfrm>
        </p:spPr>
        <p:txBody>
          <a:bodyPr>
            <a:noAutofit/>
          </a:bodyPr>
          <a:lstStyle/>
          <a:p>
            <a:pPr algn="l"/>
            <a:r>
              <a:rPr lang="en-IN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modern, high-performance web framework for building APIs with Python based on standard type hints. It has the following key 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 to run: It offers very high performance, on par with NodeJS and Go, thanks to </a:t>
            </a:r>
            <a:r>
              <a:rPr lang="en-IN" sz="18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Starlette</a:t>
            </a:r>
            <a:r>
              <a:rPr lang="en-IN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IN" sz="18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pydantic</a:t>
            </a:r>
            <a:r>
              <a:rPr lang="en-IN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 to code: It allows for significant increases in development speed.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Reduced number of bugs: It reduces the possibility for human-induced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Intuitive: It offers great editor support, with completion everywhere and less time debugging.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Straightforward: It’s designed to be uncomplicated to use and learn, so you can spend less time reading documentation.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Short: It minimizes code duplication.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Robust: It provides production-ready code with automatic interactive documentation.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Standards-based: It’s based on the open standards for APIs, </a:t>
            </a:r>
            <a:r>
              <a:rPr lang="en-IN" sz="18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OpenAPI</a:t>
            </a:r>
            <a:r>
              <a:rPr lang="en-IN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IN" sz="18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JSON Schema</a:t>
            </a:r>
            <a:r>
              <a:rPr lang="en-IN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720" y="3367814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762000"/>
            <a:ext cx="8534400" cy="2438400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tart by creating a virtual environment.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to install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Uvicorn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using pip: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$ python -m pip install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uvicorn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[standard]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that, you have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Uvicorn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installed and are ready to learn how to use them.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the framework you’ll use to build your API,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Uvicorn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the server that will use the API you build to serve requests.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720" y="3367814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5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62480" cy="5760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Hello World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838200"/>
            <a:ext cx="8534400" cy="4724400"/>
          </a:xfrm>
        </p:spPr>
        <p:txBody>
          <a:bodyPr>
            <a:noAutofit/>
          </a:bodyPr>
          <a:lstStyle/>
          <a:p>
            <a:r>
              <a:rPr lang="en-US" sz="1800" dirty="0"/>
              <a:t>from </a:t>
            </a:r>
            <a:r>
              <a:rPr lang="en-US" sz="1800" dirty="0" err="1"/>
              <a:t>fastapi</a:t>
            </a:r>
            <a:r>
              <a:rPr lang="en-US" sz="1800" dirty="0"/>
              <a:t> import </a:t>
            </a:r>
            <a:r>
              <a:rPr lang="en-US" sz="1800" dirty="0" err="1"/>
              <a:t>FastAPI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app = </a:t>
            </a:r>
            <a:r>
              <a:rPr lang="en-US" sz="1800" dirty="0" err="1"/>
              <a:t>FastAPI</a:t>
            </a:r>
            <a:r>
              <a:rPr lang="en-US" sz="1800" dirty="0"/>
              <a:t>() </a:t>
            </a:r>
            <a:br>
              <a:rPr lang="en-US" sz="1800" dirty="0"/>
            </a:br>
            <a:r>
              <a:rPr lang="en-US" sz="1800" dirty="0"/>
              <a:t>@</a:t>
            </a:r>
            <a:r>
              <a:rPr lang="en-US" sz="1800" dirty="0" err="1"/>
              <a:t>app.get</a:t>
            </a:r>
            <a:r>
              <a:rPr lang="en-US" sz="1800" dirty="0"/>
              <a:t>("/") </a:t>
            </a:r>
            <a:br>
              <a:rPr lang="en-US" sz="1800" dirty="0"/>
            </a:br>
            <a:r>
              <a:rPr lang="en-US" sz="1800" dirty="0"/>
              <a:t>def root(): </a:t>
            </a:r>
            <a:br>
              <a:rPr lang="en-US" sz="1800" dirty="0"/>
            </a:br>
            <a:r>
              <a:rPr lang="en-US" sz="1800" dirty="0"/>
              <a:t>	return {"message": "Hello World"}</a:t>
            </a:r>
          </a:p>
          <a:p>
            <a:endParaRPr lang="en-US" sz="1800" dirty="0"/>
          </a:p>
          <a:p>
            <a:r>
              <a:rPr lang="en-US" sz="1800" dirty="0" err="1"/>
              <a:t>FastAPI</a:t>
            </a:r>
            <a:r>
              <a:rPr lang="en-US" sz="1800" dirty="0"/>
              <a:t> is a Python class that provides all the functionality for your API.</a:t>
            </a:r>
          </a:p>
          <a:p>
            <a:r>
              <a:rPr lang="en-US" sz="1800" dirty="0"/>
              <a:t>app variable will be an instance of the class </a:t>
            </a:r>
            <a:r>
              <a:rPr lang="en-US" sz="1800" dirty="0" err="1"/>
              <a:t>FastAPI</a:t>
            </a:r>
            <a:r>
              <a:rPr lang="en-US" sz="1800" dirty="0"/>
              <a:t>. This will be the main point of interaction to create your API.</a:t>
            </a:r>
          </a:p>
          <a:p>
            <a:r>
              <a:rPr lang="en-US" sz="1800" dirty="0"/>
              <a:t>The @</a:t>
            </a:r>
            <a:r>
              <a:rPr lang="en-US" sz="1800" dirty="0" err="1"/>
              <a:t>app.get</a:t>
            </a:r>
            <a:r>
              <a:rPr lang="en-US" sz="1800" dirty="0"/>
              <a:t>("/") tells </a:t>
            </a:r>
            <a:r>
              <a:rPr lang="en-US" sz="1800" dirty="0" err="1"/>
              <a:t>FastAPI</a:t>
            </a:r>
            <a:r>
              <a:rPr lang="en-US" sz="1800" dirty="0"/>
              <a:t> that the function right below is in charge of handling requests that go to the path / using a get operation. </a:t>
            </a:r>
          </a:p>
          <a:p>
            <a:r>
              <a:rPr lang="en-US" sz="1800" dirty="0"/>
              <a:t>This is a decorator related to a path operation, or a path operation decorator.</a:t>
            </a:r>
          </a:p>
          <a:p>
            <a:r>
              <a:rPr lang="en-US" sz="1800" dirty="0"/>
              <a:t>define the path operation function </a:t>
            </a:r>
            <a:r>
              <a:rPr lang="en-US" sz="1800" dirty="0" err="1"/>
              <a:t>i.e</a:t>
            </a:r>
            <a:r>
              <a:rPr lang="en-US" sz="1800" dirty="0"/>
              <a:t> root</a:t>
            </a:r>
          </a:p>
          <a:p>
            <a:endParaRPr lang="en-US" sz="1800" dirty="0"/>
          </a:p>
          <a:p>
            <a:r>
              <a:rPr lang="en-US" sz="1800" dirty="0"/>
              <a:t>You can return a dictionary, list, or singular values as strings, integers </a:t>
            </a:r>
            <a:r>
              <a:rPr lang="en-US" sz="1800" dirty="0" err="1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391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62480" cy="5760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Run the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838200"/>
            <a:ext cx="8534400" cy="4724400"/>
          </a:xfrm>
        </p:spPr>
        <p:txBody>
          <a:bodyPr>
            <a:noAutofit/>
          </a:bodyPr>
          <a:lstStyle/>
          <a:p>
            <a:r>
              <a:rPr lang="en-US" sz="1800" dirty="0"/>
              <a:t>Code defines your application, but it won’t run on itself if you call it with python directly. To run it, you need a server program. In the steps above, you already installed </a:t>
            </a:r>
            <a:r>
              <a:rPr lang="en-US" sz="1800" dirty="0" err="1"/>
              <a:t>Uvicorn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uvicorn</a:t>
            </a:r>
            <a:r>
              <a:rPr lang="en-US" sz="1800" dirty="0"/>
              <a:t> </a:t>
            </a:r>
            <a:r>
              <a:rPr lang="en-US" sz="1800" dirty="0" err="1"/>
              <a:t>main:app</a:t>
            </a:r>
            <a:r>
              <a:rPr lang="en-US" sz="1800" dirty="0"/>
              <a:t> –reload</a:t>
            </a:r>
          </a:p>
          <a:p>
            <a:endParaRPr lang="en-US" sz="1800" dirty="0"/>
          </a:p>
          <a:p>
            <a:r>
              <a:rPr lang="en-US" sz="1800" dirty="0"/>
              <a:t>Open your browser to http://127.0.0.1:8000, which will make your browser send a request to your application.</a:t>
            </a:r>
          </a:p>
          <a:p>
            <a:r>
              <a:rPr lang="en-US" sz="1800" dirty="0"/>
              <a:t>Now open http://127.0.0.1:8000/docs in your browser and you will see the automatic interactive API documentation provided by Swagger UI:</a:t>
            </a:r>
          </a:p>
          <a:p>
            <a:r>
              <a:rPr lang="en-US" sz="1800" dirty="0"/>
              <a:t>Now, go to http://127.0.0.1:8000/</a:t>
            </a:r>
            <a:r>
              <a:rPr lang="en-US" sz="1800" dirty="0" err="1"/>
              <a:t>redoc</a:t>
            </a:r>
            <a:r>
              <a:rPr lang="en-US" sz="1800" dirty="0"/>
              <a:t> 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160645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62480" cy="5760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Other Operations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838200"/>
            <a:ext cx="8534400" cy="47244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app.post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app.put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app.delete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app.options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app.head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app.patch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app.trace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226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62480" cy="5760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Path Parameters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838200"/>
            <a:ext cx="8534400" cy="6019800"/>
          </a:xfrm>
        </p:spPr>
        <p:txBody>
          <a:bodyPr>
            <a:noAutofit/>
          </a:bodyPr>
          <a:lstStyle/>
          <a:p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declare path </a:t>
            </a:r>
            <a:r>
              <a:rPr lang="en-IN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IN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with the same syntax used by Python </a:t>
            </a:r>
            <a:r>
              <a:rPr lang="en-IN" sz="1800" b="0" i="0" u="none" strike="noStrike" dirty="0">
                <a:solidFill>
                  <a:srgbClr val="619CC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formatted strings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app.get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("/items/{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}") </a:t>
            </a:r>
            <a:b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read_item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b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return {"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sz="1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value of the path parameter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will be passed to your function as the argument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go to http://127.0.0.1:8000/items/foo, you will see this response: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{"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item_id":"foo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"}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You can declare the type of a path parameter in the function using standard Python type hints: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app.get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("/items/{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}")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read_item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int):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return {"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Declaring the type of a path parameter will give you editor support inside of your function, with error checks, completion, and so on.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212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62480" cy="5760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Order Matters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838200"/>
            <a:ext cx="8534400" cy="5181600"/>
          </a:xfrm>
        </p:spPr>
        <p:txBody>
          <a:bodyPr>
            <a:noAutofit/>
          </a:bodyPr>
          <a:lstStyle/>
          <a:p>
            <a:r>
              <a:rPr lang="en-US" sz="1800" dirty="0"/>
              <a:t>When creating path operations, you may find situations where you have a fixed path, like /users/me. Let’s say that it’s to get data about the current user. </a:t>
            </a:r>
          </a:p>
          <a:p>
            <a:r>
              <a:rPr lang="en-US" sz="1800" dirty="0"/>
              <a:t>You might also have the path /users/{</a:t>
            </a:r>
            <a:r>
              <a:rPr lang="en-US" sz="1800" dirty="0" err="1"/>
              <a:t>user_id</a:t>
            </a:r>
            <a:r>
              <a:rPr lang="en-US" sz="1800" dirty="0"/>
              <a:t>} to get data about a specific user by some user ID.</a:t>
            </a:r>
          </a:p>
          <a:p>
            <a:r>
              <a:rPr lang="en-US" sz="1800" dirty="0"/>
              <a:t>Because path operations are evaluated in order, you need to make sure that the path for /users/me is declared before the one for /users/{</a:t>
            </a:r>
            <a:r>
              <a:rPr lang="en-US" sz="1800" dirty="0" err="1"/>
              <a:t>user_id</a:t>
            </a:r>
            <a:r>
              <a:rPr lang="en-US" sz="1800" dirty="0"/>
              <a:t>}: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@</a:t>
            </a:r>
            <a:r>
              <a:rPr lang="en-US" sz="1800" dirty="0" err="1"/>
              <a:t>app.get</a:t>
            </a:r>
            <a:r>
              <a:rPr lang="en-US" sz="1800" dirty="0"/>
              <a:t>("/users/me") </a:t>
            </a: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read_user_me</a:t>
            </a:r>
            <a:r>
              <a:rPr lang="en-US" sz="1800" dirty="0"/>
              <a:t>():</a:t>
            </a:r>
            <a:br>
              <a:rPr lang="en-US" sz="1800" dirty="0"/>
            </a:br>
            <a:r>
              <a:rPr lang="en-US" sz="1800" dirty="0"/>
              <a:t>	return {"</a:t>
            </a:r>
            <a:r>
              <a:rPr lang="en-US" sz="1800" dirty="0" err="1"/>
              <a:t>user_id</a:t>
            </a:r>
            <a:r>
              <a:rPr lang="en-US" sz="1800" dirty="0"/>
              <a:t>": "the current user"}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@</a:t>
            </a:r>
            <a:r>
              <a:rPr lang="en-US" sz="1800" dirty="0" err="1"/>
              <a:t>app.get</a:t>
            </a:r>
            <a:r>
              <a:rPr lang="en-US" sz="1800" dirty="0"/>
              <a:t>("/users/{</a:t>
            </a:r>
            <a:r>
              <a:rPr lang="en-US" sz="1800" dirty="0" err="1"/>
              <a:t>user_id</a:t>
            </a:r>
            <a:r>
              <a:rPr lang="en-US" sz="1800" dirty="0"/>
              <a:t>}") </a:t>
            </a: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read_user</a:t>
            </a:r>
            <a:r>
              <a:rPr lang="en-US" sz="1800" dirty="0"/>
              <a:t>(</a:t>
            </a:r>
            <a:r>
              <a:rPr lang="en-US" sz="1800" dirty="0" err="1"/>
              <a:t>user_id</a:t>
            </a:r>
            <a:r>
              <a:rPr lang="en-US" sz="1800" dirty="0"/>
              <a:t>: str): </a:t>
            </a:r>
            <a:br>
              <a:rPr lang="en-US" sz="1800" dirty="0"/>
            </a:br>
            <a:r>
              <a:rPr lang="en-US" sz="1800" dirty="0"/>
              <a:t>	return {"</a:t>
            </a:r>
            <a:r>
              <a:rPr lang="en-US" sz="1800" dirty="0" err="1"/>
              <a:t>user_id</a:t>
            </a:r>
            <a:r>
              <a:rPr lang="en-US" sz="1800" dirty="0"/>
              <a:t>": </a:t>
            </a:r>
            <a:r>
              <a:rPr lang="en-US" sz="1800" dirty="0" err="1"/>
              <a:t>user_id</a:t>
            </a:r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Otherwise, the path for /users/{</a:t>
            </a:r>
            <a:r>
              <a:rPr lang="en-US" sz="1800" dirty="0" err="1"/>
              <a:t>user_id</a:t>
            </a:r>
            <a:r>
              <a:rPr lang="en-US" sz="1800" dirty="0"/>
              <a:t>} would also match for /users/me, thinking that it’s receiving the parameter </a:t>
            </a:r>
            <a:r>
              <a:rPr lang="en-US" sz="1800" dirty="0" err="1"/>
              <a:t>user_id</a:t>
            </a:r>
            <a:r>
              <a:rPr lang="en-US" sz="1800" dirty="0"/>
              <a:t> with a value of "me".</a:t>
            </a:r>
          </a:p>
        </p:txBody>
      </p:sp>
    </p:spTree>
    <p:extLst>
      <p:ext uri="{BB962C8B-B14F-4D97-AF65-F5344CB8AC3E}">
        <p14:creationId xmlns:p14="http://schemas.microsoft.com/office/powerpoint/2010/main" val="1923844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5b0b727f-9d55-4674-90df-9368557459d7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f0a5add-00cc-4c5e-8a54-6b524d8608b8"/>
  </ds:schemaRefs>
</ds:datastoreItem>
</file>

<file path=customXml/itemProps2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13371</TotalTime>
  <Words>1595</Words>
  <Application>Microsoft Macintosh PowerPoint</Application>
  <PresentationFormat>On-screen Show (4:3)</PresentationFormat>
  <Paragraphs>116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Wingdings</vt:lpstr>
      <vt:lpstr>CT_Core_Java_OOP</vt:lpstr>
      <vt:lpstr>Python 3.4 </vt:lpstr>
      <vt:lpstr>What we will cover today?</vt:lpstr>
      <vt:lpstr>Fast API ?</vt:lpstr>
      <vt:lpstr>Installation</vt:lpstr>
      <vt:lpstr>Hello World</vt:lpstr>
      <vt:lpstr>Run the server</vt:lpstr>
      <vt:lpstr>Other Operations</vt:lpstr>
      <vt:lpstr>Path Parameters</vt:lpstr>
      <vt:lpstr>Order Matters</vt:lpstr>
      <vt:lpstr>Request Body </vt:lpstr>
      <vt:lpstr>Query parameters</vt:lpstr>
      <vt:lpstr>Enable CORS</vt:lpstr>
      <vt:lpstr>References</vt:lpstr>
      <vt:lpstr>Any Question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620</cp:revision>
  <dcterms:created xsi:type="dcterms:W3CDTF">2014-09-30T12:24:12Z</dcterms:created>
  <dcterms:modified xsi:type="dcterms:W3CDTF">2023-08-21T03:09:01Z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