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4"/>
    <p:sldMasterId id="2147483667" r:id="rId5"/>
    <p:sldMasterId id="2147483680" r:id="rId6"/>
  </p:sldMasterIdLst>
  <p:notesMasterIdLst>
    <p:notesMasterId r:id="rId21"/>
  </p:notesMasterIdLst>
  <p:handoutMasterIdLst>
    <p:handoutMasterId r:id="rId22"/>
  </p:handoutMasterIdLst>
  <p:sldIdLst>
    <p:sldId id="271" r:id="rId7"/>
    <p:sldId id="349" r:id="rId8"/>
    <p:sldId id="343" r:id="rId9"/>
    <p:sldId id="350" r:id="rId10"/>
    <p:sldId id="345" r:id="rId11"/>
    <p:sldId id="346" r:id="rId12"/>
    <p:sldId id="347" r:id="rId13"/>
    <p:sldId id="351" r:id="rId14"/>
    <p:sldId id="348" r:id="rId15"/>
    <p:sldId id="352" r:id="rId16"/>
    <p:sldId id="353" r:id="rId17"/>
    <p:sldId id="354" r:id="rId18"/>
    <p:sldId id="322" r:id="rId19"/>
    <p:sldId id="342" r:id="rId20"/>
  </p:sldIdLst>
  <p:sldSz cx="9144000" cy="6858000" type="screen4x3"/>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349"/>
            <p14:sldId id="343"/>
            <p14:sldId id="350"/>
            <p14:sldId id="345"/>
            <p14:sldId id="346"/>
            <p14:sldId id="347"/>
            <p14:sldId id="351"/>
            <p14:sldId id="348"/>
            <p14:sldId id="352"/>
            <p14:sldId id="353"/>
            <p14:sldId id="354"/>
            <p14:sldId id="322"/>
            <p14:sldId id="34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588" autoAdjust="0"/>
    <p:restoredTop sz="94413"/>
  </p:normalViewPr>
  <p:slideViewPr>
    <p:cSldViewPr>
      <p:cViewPr varScale="1">
        <p:scale>
          <a:sx n="84" d="100"/>
          <a:sy n="84" d="100"/>
        </p:scale>
        <p:origin x="2600" y="192"/>
      </p:cViewPr>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11/06/21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6/11/21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Ooh</a:t>
            </a:r>
          </a:p>
          <a:p>
            <a:r>
              <a:rPr lang="en-US" dirty="0"/>
              <a:t>Whoops</a:t>
            </a:r>
          </a:p>
          <a:p>
            <a:r>
              <a:rPr lang="en-US" dirty="0" err="1"/>
              <a:t>naa</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1321161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Ooh</a:t>
            </a:r>
          </a:p>
          <a:p>
            <a:r>
              <a:rPr lang="en-US" dirty="0"/>
              <a:t>Whoops</a:t>
            </a:r>
          </a:p>
          <a:p>
            <a:r>
              <a:rPr lang="en-US" dirty="0" err="1"/>
              <a:t>naa</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3080328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797092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4</a:t>
            </a:fld>
            <a:endParaRPr lang="en-US" dirty="0"/>
          </a:p>
        </p:txBody>
      </p:sp>
    </p:spTree>
    <p:extLst>
      <p:ext uri="{BB962C8B-B14F-4D97-AF65-F5344CB8AC3E}">
        <p14:creationId xmlns:p14="http://schemas.microsoft.com/office/powerpoint/2010/main" val="1246581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Ooh</a:t>
            </a:r>
          </a:p>
          <a:p>
            <a:r>
              <a:rPr lang="en-US" dirty="0"/>
              <a:t>Whoops</a:t>
            </a:r>
          </a:p>
          <a:p>
            <a:r>
              <a:rPr lang="en-US" dirty="0" err="1"/>
              <a:t>naa</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1822678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Ooh</a:t>
            </a:r>
          </a:p>
          <a:p>
            <a:r>
              <a:rPr lang="en-US" dirty="0"/>
              <a:t>Whoops</a:t>
            </a:r>
          </a:p>
          <a:p>
            <a:r>
              <a:rPr lang="en-US" dirty="0" err="1"/>
              <a:t>naa</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1669802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Ooh</a:t>
            </a:r>
          </a:p>
          <a:p>
            <a:r>
              <a:rPr lang="en-US" dirty="0"/>
              <a:t>Whoops</a:t>
            </a:r>
          </a:p>
          <a:p>
            <a:r>
              <a:rPr lang="en-US" dirty="0" err="1"/>
              <a:t>naa</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1714536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1995676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Ooh</a:t>
            </a:r>
          </a:p>
          <a:p>
            <a:r>
              <a:rPr lang="en-US" dirty="0"/>
              <a:t>Whoops</a:t>
            </a:r>
          </a:p>
          <a:p>
            <a:r>
              <a:rPr lang="en-US" dirty="0" err="1"/>
              <a:t>naa</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205266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Ooh</a:t>
            </a:r>
          </a:p>
          <a:p>
            <a:r>
              <a:rPr lang="en-US" dirty="0"/>
              <a:t>Whoops</a:t>
            </a:r>
          </a:p>
          <a:p>
            <a:r>
              <a:rPr lang="en-US" dirty="0" err="1"/>
              <a:t>naa</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83263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A173D-EE2E-447D-BC7F-EE1C9487E5C6}"/>
              </a:ext>
            </a:extLst>
          </p:cNvPr>
          <p:cNvSpPr>
            <a:spLocks noGrp="1"/>
          </p:cNvSpPr>
          <p:nvPr>
            <p:ph type="ctrTitle"/>
          </p:nvPr>
        </p:nvSpPr>
        <p:spPr>
          <a:xfrm>
            <a:off x="1143000" y="1122363"/>
            <a:ext cx="6858000" cy="2387600"/>
          </a:xfrm>
        </p:spPr>
        <p:txBody>
          <a:bodyPr anchor="b">
            <a:normAutofit/>
          </a:bodyPr>
          <a:lstStyle>
            <a:lvl1pPr algn="ctr">
              <a:defRPr sz="405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8907353-A6A4-4EB4-A841-FED71640A493}"/>
              </a:ext>
            </a:extLst>
          </p:cNvPr>
          <p:cNvSpPr>
            <a:spLocks noGrp="1"/>
          </p:cNvSpPr>
          <p:nvPr>
            <p:ph type="subTitle" idx="1"/>
          </p:nvPr>
        </p:nvSpPr>
        <p:spPr>
          <a:xfrm>
            <a:off x="1143000" y="3602038"/>
            <a:ext cx="6858000" cy="1655762"/>
          </a:xfrm>
        </p:spPr>
        <p:txBody>
          <a:bodyPr>
            <a:normAutofit/>
          </a:bodyPr>
          <a:lstStyle>
            <a:lvl1pPr marL="0" indent="0" algn="ctr">
              <a:buNone/>
              <a:defRPr sz="180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1DD3B07A-4242-4658-A2E6-67A663103A43}"/>
              </a:ext>
            </a:extLst>
          </p:cNvPr>
          <p:cNvSpPr>
            <a:spLocks noGrp="1"/>
          </p:cNvSpPr>
          <p:nvPr>
            <p:ph type="dt" sz="half" idx="10"/>
          </p:nvPr>
        </p:nvSpPr>
        <p:spPr>
          <a:xfrm>
            <a:off x="628650" y="6356353"/>
            <a:ext cx="2057400" cy="365125"/>
          </a:xfrm>
          <a:prstGeom prst="rect">
            <a:avLst/>
          </a:prstGeom>
        </p:spPr>
        <p:txBody>
          <a:bodyPr/>
          <a:lstStyle/>
          <a:p>
            <a:fld id="{FE8C387F-AEE7-3A4A-AD13-156673EB899E}" type="datetimeFigureOut">
              <a:rPr lang="en-US" smtClean="0"/>
              <a:t>6/11/21</a:t>
            </a:fld>
            <a:endParaRPr lang="en-US"/>
          </a:p>
        </p:txBody>
      </p:sp>
      <p:sp>
        <p:nvSpPr>
          <p:cNvPr id="5" name="Footer Placeholder 4">
            <a:extLst>
              <a:ext uri="{FF2B5EF4-FFF2-40B4-BE49-F238E27FC236}">
                <a16:creationId xmlns:a16="http://schemas.microsoft.com/office/drawing/2014/main" id="{64627287-0455-4EA6-A18D-87BB50A1C9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A8386D-E4B8-4359-BC0A-2D15A226E499}"/>
              </a:ext>
            </a:extLst>
          </p:cNvPr>
          <p:cNvSpPr>
            <a:spLocks noGrp="1"/>
          </p:cNvSpPr>
          <p:nvPr>
            <p:ph type="sldNum" sz="quarter" idx="12"/>
          </p:nvPr>
        </p:nvSpPr>
        <p:spPr>
          <a:xfrm>
            <a:off x="6457950" y="6356353"/>
            <a:ext cx="2057400" cy="365125"/>
          </a:xfrm>
          <a:prstGeom prst="rect">
            <a:avLst/>
          </a:prstGeom>
        </p:spPr>
        <p:txBody>
          <a:bodyPr/>
          <a:lstStyle/>
          <a:p>
            <a:fld id="{E7E84C2D-21B3-1E4B-AB3C-B299D60F338D}" type="slidenum">
              <a:rPr lang="en-US" smtClean="0"/>
              <a:t>‹#›</a:t>
            </a:fld>
            <a:endParaRPr lang="en-US"/>
          </a:p>
        </p:txBody>
      </p:sp>
    </p:spTree>
    <p:extLst>
      <p:ext uri="{BB962C8B-B14F-4D97-AF65-F5344CB8AC3E}">
        <p14:creationId xmlns:p14="http://schemas.microsoft.com/office/powerpoint/2010/main" val="2828668225"/>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76E94-F746-41E0-BC13-DA4BBA2E45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366CC2-600B-43C1-A78D-6BBE5FCD79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AD8A3A-303E-485E-B217-FEF74AC54D77}"/>
              </a:ext>
            </a:extLst>
          </p:cNvPr>
          <p:cNvSpPr>
            <a:spLocks noGrp="1"/>
          </p:cNvSpPr>
          <p:nvPr>
            <p:ph type="dt" sz="half" idx="10"/>
          </p:nvPr>
        </p:nvSpPr>
        <p:spPr>
          <a:xfrm>
            <a:off x="628650" y="6356353"/>
            <a:ext cx="2057400" cy="365125"/>
          </a:xfrm>
          <a:prstGeom prst="rect">
            <a:avLst/>
          </a:prstGeom>
        </p:spPr>
        <p:txBody>
          <a:bodyPr/>
          <a:lstStyle/>
          <a:p>
            <a:fld id="{FE8C387F-AEE7-3A4A-AD13-156673EB899E}" type="datetimeFigureOut">
              <a:rPr lang="en-US" smtClean="0"/>
              <a:t>6/11/21</a:t>
            </a:fld>
            <a:endParaRPr lang="en-US"/>
          </a:p>
        </p:txBody>
      </p:sp>
      <p:sp>
        <p:nvSpPr>
          <p:cNvPr id="5" name="Footer Placeholder 4">
            <a:extLst>
              <a:ext uri="{FF2B5EF4-FFF2-40B4-BE49-F238E27FC236}">
                <a16:creationId xmlns:a16="http://schemas.microsoft.com/office/drawing/2014/main" id="{0D48CEEA-887D-4428-BAC9-F8E642B2C7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C9D435-207D-4832-AE95-1C5A85EFF3B8}"/>
              </a:ext>
            </a:extLst>
          </p:cNvPr>
          <p:cNvSpPr>
            <a:spLocks noGrp="1"/>
          </p:cNvSpPr>
          <p:nvPr>
            <p:ph type="sldNum" sz="quarter" idx="12"/>
          </p:nvPr>
        </p:nvSpPr>
        <p:spPr>
          <a:xfrm>
            <a:off x="6457950" y="6356353"/>
            <a:ext cx="2057400" cy="365125"/>
          </a:xfrm>
          <a:prstGeom prst="rect">
            <a:avLst/>
          </a:prstGeom>
        </p:spPr>
        <p:txBody>
          <a:bodyPr/>
          <a:lstStyle/>
          <a:p>
            <a:fld id="{E7E84C2D-21B3-1E4B-AB3C-B299D60F338D}" type="slidenum">
              <a:rPr lang="en-US" smtClean="0"/>
              <a:t>‹#›</a:t>
            </a:fld>
            <a:endParaRPr lang="en-US"/>
          </a:p>
        </p:txBody>
      </p:sp>
    </p:spTree>
    <p:extLst>
      <p:ext uri="{BB962C8B-B14F-4D97-AF65-F5344CB8AC3E}">
        <p14:creationId xmlns:p14="http://schemas.microsoft.com/office/powerpoint/2010/main" val="3721624508"/>
      </p:ext>
    </p:extLst>
  </p:cSld>
  <p:clrMapOvr>
    <a:masterClrMapping/>
  </p:clrMapOvr>
  <p:transition spd="slow">
    <p:wipe/>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576192-E992-41DE-9CA3-7DC198F3E82F}"/>
              </a:ext>
            </a:extLst>
          </p:cNvPr>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5971A4-834C-489D-B801-4FFF44BE60FF}"/>
              </a:ext>
            </a:extLst>
          </p:cNvPr>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B96384-CBE1-48D4-B92B-69CBC5EFF21E}"/>
              </a:ext>
            </a:extLst>
          </p:cNvPr>
          <p:cNvSpPr>
            <a:spLocks noGrp="1"/>
          </p:cNvSpPr>
          <p:nvPr>
            <p:ph type="dt" sz="half" idx="10"/>
          </p:nvPr>
        </p:nvSpPr>
        <p:spPr>
          <a:xfrm>
            <a:off x="628650" y="6356353"/>
            <a:ext cx="2057400" cy="365125"/>
          </a:xfrm>
          <a:prstGeom prst="rect">
            <a:avLst/>
          </a:prstGeom>
        </p:spPr>
        <p:txBody>
          <a:bodyPr/>
          <a:lstStyle/>
          <a:p>
            <a:fld id="{FE8C387F-AEE7-3A4A-AD13-156673EB899E}" type="datetimeFigureOut">
              <a:rPr lang="en-US" smtClean="0"/>
              <a:t>6/11/21</a:t>
            </a:fld>
            <a:endParaRPr lang="en-US"/>
          </a:p>
        </p:txBody>
      </p:sp>
      <p:sp>
        <p:nvSpPr>
          <p:cNvPr id="5" name="Footer Placeholder 4">
            <a:extLst>
              <a:ext uri="{FF2B5EF4-FFF2-40B4-BE49-F238E27FC236}">
                <a16:creationId xmlns:a16="http://schemas.microsoft.com/office/drawing/2014/main" id="{1EDB0276-EC75-4547-8015-86A61E8E34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4007AE-5D07-4722-A959-DBB190876017}"/>
              </a:ext>
            </a:extLst>
          </p:cNvPr>
          <p:cNvSpPr>
            <a:spLocks noGrp="1"/>
          </p:cNvSpPr>
          <p:nvPr>
            <p:ph type="sldNum" sz="quarter" idx="12"/>
          </p:nvPr>
        </p:nvSpPr>
        <p:spPr>
          <a:xfrm>
            <a:off x="6457950" y="6356353"/>
            <a:ext cx="2057400" cy="365125"/>
          </a:xfrm>
          <a:prstGeom prst="rect">
            <a:avLst/>
          </a:prstGeom>
        </p:spPr>
        <p:txBody>
          <a:bodyPr/>
          <a:lstStyle/>
          <a:p>
            <a:fld id="{E7E84C2D-21B3-1E4B-AB3C-B299D60F338D}" type="slidenum">
              <a:rPr lang="en-US" smtClean="0"/>
              <a:t>‹#›</a:t>
            </a:fld>
            <a:endParaRPr lang="en-US"/>
          </a:p>
        </p:txBody>
      </p:sp>
    </p:spTree>
    <p:extLst>
      <p:ext uri="{BB962C8B-B14F-4D97-AF65-F5344CB8AC3E}">
        <p14:creationId xmlns:p14="http://schemas.microsoft.com/office/powerpoint/2010/main" val="944555139"/>
      </p:ext>
    </p:extLst>
  </p:cSld>
  <p:clrMapOvr>
    <a:masterClrMapping/>
  </p:clrMapOvr>
  <p:transition spd="slow">
    <p:wipe/>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verpage">
    <p:spTree>
      <p:nvGrpSpPr>
        <p:cNvPr id="1" name=""/>
        <p:cNvGrpSpPr/>
        <p:nvPr/>
      </p:nvGrpSpPr>
      <p:grpSpPr>
        <a:xfrm>
          <a:off x="0" y="0"/>
          <a:ext cx="0" cy="0"/>
          <a:chOff x="0" y="0"/>
          <a:chExt cx="0" cy="0"/>
        </a:xfrm>
      </p:grpSpPr>
      <p:sp>
        <p:nvSpPr>
          <p:cNvPr id="8" name="Title 11"/>
          <p:cNvSpPr>
            <a:spLocks noGrp="1"/>
          </p:cNvSpPr>
          <p:nvPr>
            <p:ph type="title" hasCustomPrompt="1"/>
          </p:nvPr>
        </p:nvSpPr>
        <p:spPr>
          <a:xfrm>
            <a:off x="533400" y="2667000"/>
            <a:ext cx="8229600" cy="1143000"/>
          </a:xfrm>
        </p:spPr>
        <p:txBody>
          <a:bodyPr/>
          <a:lstStyle>
            <a:lvl1pPr>
              <a:defRPr sz="3000" b="1" i="0" baseline="0"/>
            </a:lvl1pPr>
          </a:lstStyle>
          <a:p>
            <a:r>
              <a:rPr lang="en-US" dirty="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350" b="1" i="0" baseline="0">
                <a:solidFill>
                  <a:srgbClr val="7F7F7F"/>
                </a:solidFill>
              </a:defRPr>
            </a:lvl1pPr>
            <a:lvl2pPr>
              <a:buNone/>
              <a:defRPr/>
            </a:lvl2pPr>
            <a:lvl3pPr>
              <a:buNone/>
              <a:defRPr/>
            </a:lvl3pPr>
            <a:lvl4pPr>
              <a:buNone/>
              <a:defRPr/>
            </a:lvl4pPr>
            <a:lvl5pPr>
              <a:buNone/>
              <a:defRPr/>
            </a:lvl5pPr>
          </a:lstStyle>
          <a:p>
            <a:pPr lvl="0"/>
            <a:r>
              <a:rPr lang="en-US" dirty="0"/>
              <a:t>Date of Publishing</a:t>
            </a:r>
            <a:endParaRPr lang="en-IN" dirty="0"/>
          </a:p>
        </p:txBody>
      </p:sp>
    </p:spTree>
    <p:extLst>
      <p:ext uri="{BB962C8B-B14F-4D97-AF65-F5344CB8AC3E}">
        <p14:creationId xmlns:p14="http://schemas.microsoft.com/office/powerpoint/2010/main" val="854848103"/>
      </p:ext>
    </p:extLst>
  </p:cSld>
  <p:clrMapOvr>
    <a:masterClrMapping/>
  </p:clrMapOvr>
  <p:transition spd="slow">
    <p:wipe/>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350"/>
            </a:lvl1pPr>
            <a:lvl2pPr>
              <a:defRPr sz="1200"/>
            </a:lvl2pPr>
            <a:lvl3pPr>
              <a:buFont typeface="Courier New" pitchFamily="49" charset="0"/>
              <a:buChar char="o"/>
              <a:defRPr sz="1050"/>
            </a:lvl3pPr>
            <a:lvl4pPr>
              <a:defRPr sz="105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195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2471138831"/>
      </p:ext>
    </p:extLst>
  </p:cSld>
  <p:clrMapOvr>
    <a:masterClrMapping/>
  </p:clrMapOvr>
  <p:transition spd="slow">
    <p:wipe/>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6584357"/>
      </p:ext>
    </p:extLst>
  </p:cSld>
  <p:clrMapOvr>
    <a:masterClrMapping/>
  </p:clrMapOvr>
  <p:transition spd="slow">
    <p:wipe/>
  </p:transition>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1966632541"/>
      </p:ext>
    </p:extLst>
  </p:cSld>
  <p:clrMapOvr>
    <a:masterClrMapping/>
  </p:clrMapOvr>
  <p:transition spd="slow">
    <p:wipe/>
  </p:transition>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verpage">
    <p:spTree>
      <p:nvGrpSpPr>
        <p:cNvPr id="1" name=""/>
        <p:cNvGrpSpPr/>
        <p:nvPr/>
      </p:nvGrpSpPr>
      <p:grpSpPr>
        <a:xfrm>
          <a:off x="0" y="0"/>
          <a:ext cx="0" cy="0"/>
          <a:chOff x="0" y="0"/>
          <a:chExt cx="0" cy="0"/>
        </a:xfrm>
      </p:grpSpPr>
      <p:sp>
        <p:nvSpPr>
          <p:cNvPr id="5" name="Rectangle 12"/>
          <p:cNvSpPr>
            <a:spLocks noChangeArrowheads="1"/>
          </p:cNvSpPr>
          <p:nvPr/>
        </p:nvSpPr>
        <p:spPr bwMode="auto">
          <a:xfrm>
            <a:off x="387351" y="5834064"/>
            <a:ext cx="8272463" cy="323165"/>
          </a:xfrm>
          <a:prstGeom prst="rect">
            <a:avLst/>
          </a:prstGeom>
          <a:noFill/>
          <a:ln w="38100">
            <a:noFill/>
            <a:prstDash val="sysDot"/>
            <a:miter lim="800000"/>
            <a:headEnd/>
            <a:tailEnd/>
          </a:ln>
        </p:spPr>
        <p:txBody>
          <a:bodyPr>
            <a:spAutoFit/>
          </a:bodyPr>
          <a:lstStyle/>
          <a:p>
            <a:pPr algn="ctr" eaLnBrk="0" hangingPunct="0"/>
            <a:r>
              <a:rPr lang="en-US" sz="750" b="0" dirty="0">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sz="1350" b="0" dirty="0"/>
          </a:p>
        </p:txBody>
      </p:sp>
      <p:sp>
        <p:nvSpPr>
          <p:cNvPr id="8" name="Title 11"/>
          <p:cNvSpPr>
            <a:spLocks noGrp="1"/>
          </p:cNvSpPr>
          <p:nvPr>
            <p:ph type="title" hasCustomPrompt="1"/>
          </p:nvPr>
        </p:nvSpPr>
        <p:spPr>
          <a:xfrm>
            <a:off x="533400" y="2667000"/>
            <a:ext cx="8229600" cy="1143000"/>
          </a:xfrm>
        </p:spPr>
        <p:txBody>
          <a:bodyPr/>
          <a:lstStyle>
            <a:lvl1pPr>
              <a:defRPr sz="3000" b="1" i="0" baseline="0"/>
            </a:lvl1pPr>
          </a:lstStyle>
          <a:p>
            <a:r>
              <a:rPr lang="en-US" dirty="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350" b="1" i="0" baseline="0">
                <a:solidFill>
                  <a:srgbClr val="7F7F7F"/>
                </a:solidFill>
              </a:defRPr>
            </a:lvl1pPr>
            <a:lvl2pPr>
              <a:buNone/>
              <a:defRPr/>
            </a:lvl2pPr>
            <a:lvl3pPr>
              <a:buNone/>
              <a:defRPr/>
            </a:lvl3pPr>
            <a:lvl4pPr>
              <a:buNone/>
              <a:defRPr/>
            </a:lvl4pPr>
            <a:lvl5pPr>
              <a:buNone/>
              <a:defRPr/>
            </a:lvl5pPr>
          </a:lstStyle>
          <a:p>
            <a:pPr lvl="0"/>
            <a:r>
              <a:rPr lang="en-US" dirty="0"/>
              <a:t>Date of Publishing</a:t>
            </a:r>
            <a:endParaRPr lang="en-IN" dirty="0"/>
          </a:p>
        </p:txBody>
      </p:sp>
    </p:spTree>
    <p:extLst>
      <p:ext uri="{BB962C8B-B14F-4D97-AF65-F5344CB8AC3E}">
        <p14:creationId xmlns:p14="http://schemas.microsoft.com/office/powerpoint/2010/main" val="3246605741"/>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4400"/>
          </a:xfrm>
          <a:effectLst/>
        </p:spPr>
        <p:txBody>
          <a:bodyPr/>
          <a:lstStyle>
            <a:lvl1pPr algn="l">
              <a:defRPr sz="1950" b="1" baseline="0">
                <a:effectLst>
                  <a:outerShdw blurRad="38100" dist="38100" dir="2700000" algn="tl">
                    <a:srgbClr val="000000">
                      <a:alpha val="43137"/>
                    </a:srgbClr>
                  </a:outerShdw>
                </a:effectLst>
                <a:latin typeface="+mj-lt"/>
              </a:defRPr>
            </a:lvl1pPr>
          </a:lstStyle>
          <a:p>
            <a:r>
              <a:rPr lang="en-US" dirty="0"/>
              <a:t>Text Slide</a:t>
            </a:r>
          </a:p>
        </p:txBody>
      </p:sp>
      <p:sp>
        <p:nvSpPr>
          <p:cNvPr id="3" name="Content Placeholder 2"/>
          <p:cNvSpPr>
            <a:spLocks noGrp="1"/>
          </p:cNvSpPr>
          <p:nvPr>
            <p:ph idx="1" hasCustomPrompt="1"/>
          </p:nvPr>
        </p:nvSpPr>
        <p:spPr>
          <a:xfrm>
            <a:off x="183600" y="900000"/>
            <a:ext cx="8820000" cy="5265056"/>
          </a:xfrm>
        </p:spPr>
        <p:txBody>
          <a:bodyPr/>
          <a:lstStyle>
            <a:lvl1pPr marL="0" indent="0">
              <a:buNone/>
              <a:defRPr sz="1350"/>
            </a:lvl1pPr>
            <a:lvl2pPr>
              <a:defRPr sz="1350"/>
            </a:lvl2pPr>
            <a:lvl3pPr>
              <a:defRPr sz="1200"/>
            </a:lvl3pPr>
            <a:lvl4pPr>
              <a:defRPr sz="1050"/>
            </a:lvl4pPr>
          </a:lstStyle>
          <a:p>
            <a:pPr lvl="0"/>
            <a:r>
              <a:rPr lang="en-US" dirty="0"/>
              <a:t>Text</a:t>
            </a:r>
          </a:p>
        </p:txBody>
      </p:sp>
    </p:spTree>
    <p:extLst>
      <p:ext uri="{BB962C8B-B14F-4D97-AF65-F5344CB8AC3E}">
        <p14:creationId xmlns:p14="http://schemas.microsoft.com/office/powerpoint/2010/main" val="4196070366"/>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3600" y="1366731"/>
            <a:ext cx="4472704" cy="803263"/>
          </a:xfrm>
        </p:spPr>
        <p:txBody>
          <a:bodyPr/>
          <a:lstStyle>
            <a:lvl1pPr marL="0" indent="0">
              <a:buNone/>
              <a:defRPr sz="1800" b="1"/>
            </a:lvl1pPr>
            <a:lvl2pPr>
              <a:defRPr sz="1350"/>
            </a:lvl2pPr>
            <a:lvl3pPr>
              <a:defRPr sz="1200"/>
            </a:lvl3pPr>
            <a:lvl4pPr>
              <a:defRPr sz="1050"/>
            </a:lvl4pPr>
          </a:lstStyle>
          <a:p>
            <a:pPr lvl="0"/>
            <a:r>
              <a:rPr lang="en-US" dirty="0"/>
              <a:t>Topic Name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912" y="1204913"/>
            <a:ext cx="4184240" cy="3053188"/>
          </a:xfrm>
          <a:prstGeom prst="rect">
            <a:avLst/>
          </a:prstGeom>
          <a:noFill/>
          <a:effectLst>
            <a:glow rad="127000">
              <a:schemeClr val="bg1">
                <a:lumMod val="85000"/>
              </a:schemeClr>
            </a:glow>
            <a:softEdge rad="317500"/>
          </a:effectLst>
        </p:spPr>
      </p:pic>
      <p:sp>
        <p:nvSpPr>
          <p:cNvPr id="7" name="Title 1"/>
          <p:cNvSpPr>
            <a:spLocks noGrp="1"/>
          </p:cNvSpPr>
          <p:nvPr>
            <p:ph type="title" hasCustomPrompt="1"/>
          </p:nvPr>
        </p:nvSpPr>
        <p:spPr>
          <a:xfrm>
            <a:off x="183600" y="133200"/>
            <a:ext cx="8820000" cy="554400"/>
          </a:xfrm>
          <a:effectLst/>
        </p:spPr>
        <p:txBody>
          <a:bodyPr/>
          <a:lstStyle>
            <a:lvl1pPr algn="l">
              <a:defRPr sz="1950" b="1" baseline="0">
                <a:effectLst>
                  <a:outerShdw blurRad="38100" dist="38100" dir="2700000" algn="tl">
                    <a:srgbClr val="000000">
                      <a:alpha val="43137"/>
                    </a:srgbClr>
                  </a:outerShdw>
                </a:effectLst>
                <a:latin typeface="+mj-lt"/>
              </a:defRPr>
            </a:lvl1pPr>
          </a:lstStyle>
          <a:p>
            <a:r>
              <a:rPr lang="en-US" dirty="0"/>
              <a:t>Demonstration</a:t>
            </a:r>
          </a:p>
        </p:txBody>
      </p:sp>
    </p:spTree>
    <p:extLst>
      <p:ext uri="{BB962C8B-B14F-4D97-AF65-F5344CB8AC3E}">
        <p14:creationId xmlns:p14="http://schemas.microsoft.com/office/powerpoint/2010/main" val="3734210498"/>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4CCDD-4898-48E3-ACFB-C4C99D027A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0CE32D-197E-4237-8FEE-6AB6A5618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45F769-EE90-4D16-8630-C05A51D2516E}"/>
              </a:ext>
            </a:extLst>
          </p:cNvPr>
          <p:cNvSpPr>
            <a:spLocks noGrp="1"/>
          </p:cNvSpPr>
          <p:nvPr>
            <p:ph type="dt" sz="half" idx="10"/>
          </p:nvPr>
        </p:nvSpPr>
        <p:spPr>
          <a:xfrm>
            <a:off x="628650" y="6356353"/>
            <a:ext cx="2057400" cy="365125"/>
          </a:xfrm>
          <a:prstGeom prst="rect">
            <a:avLst/>
          </a:prstGeom>
        </p:spPr>
        <p:txBody>
          <a:bodyPr/>
          <a:lstStyle/>
          <a:p>
            <a:fld id="{FE8C387F-AEE7-3A4A-AD13-156673EB899E}" type="datetimeFigureOut">
              <a:rPr lang="en-US" smtClean="0"/>
              <a:t>6/11/21</a:t>
            </a:fld>
            <a:endParaRPr lang="en-US"/>
          </a:p>
        </p:txBody>
      </p:sp>
      <p:sp>
        <p:nvSpPr>
          <p:cNvPr id="5" name="Footer Placeholder 4">
            <a:extLst>
              <a:ext uri="{FF2B5EF4-FFF2-40B4-BE49-F238E27FC236}">
                <a16:creationId xmlns:a16="http://schemas.microsoft.com/office/drawing/2014/main" id="{245109B1-0B47-453C-84F0-D415999FF5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9623CC-E9FB-4F48-BD7B-4FD1BF22736E}"/>
              </a:ext>
            </a:extLst>
          </p:cNvPr>
          <p:cNvSpPr>
            <a:spLocks noGrp="1"/>
          </p:cNvSpPr>
          <p:nvPr>
            <p:ph type="sldNum" sz="quarter" idx="12"/>
          </p:nvPr>
        </p:nvSpPr>
        <p:spPr>
          <a:xfrm>
            <a:off x="6457950" y="6356353"/>
            <a:ext cx="2057400" cy="365125"/>
          </a:xfrm>
          <a:prstGeom prst="rect">
            <a:avLst/>
          </a:prstGeom>
        </p:spPr>
        <p:txBody>
          <a:bodyPr/>
          <a:lstStyle/>
          <a:p>
            <a:fld id="{E7E84C2D-21B3-1E4B-AB3C-B299D60F338D}" type="slidenum">
              <a:rPr lang="en-US" smtClean="0"/>
              <a:t>‹#›</a:t>
            </a:fld>
            <a:endParaRPr lang="en-US"/>
          </a:p>
        </p:txBody>
      </p:sp>
      <p:sp>
        <p:nvSpPr>
          <p:cNvPr id="7" name="Slide Number Placeholder 5"/>
          <p:cNvSpPr txBox="1">
            <a:spLocks/>
          </p:cNvSpPr>
          <p:nvPr/>
        </p:nvSpPr>
        <p:spPr>
          <a:xfrm>
            <a:off x="4114800" y="6400415"/>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Tree>
    <p:extLst>
      <p:ext uri="{BB962C8B-B14F-4D97-AF65-F5344CB8AC3E}">
        <p14:creationId xmlns:p14="http://schemas.microsoft.com/office/powerpoint/2010/main" val="3332924129"/>
      </p:ext>
    </p:extLst>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Heading/Thank Yo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72000" y="2838731"/>
            <a:ext cx="8970400" cy="627793"/>
          </a:xfrm>
        </p:spPr>
        <p:txBody>
          <a:bodyPr/>
          <a:lstStyle>
            <a:lvl1pPr marL="0" indent="0" algn="ctr">
              <a:buNone/>
              <a:defRPr sz="1950" b="1" baseline="0"/>
            </a:lvl1pPr>
            <a:lvl2pPr>
              <a:defRPr sz="1350"/>
            </a:lvl2pPr>
            <a:lvl3pPr>
              <a:defRPr sz="1200"/>
            </a:lvl3pPr>
            <a:lvl4pPr>
              <a:defRPr sz="1050"/>
            </a:lvl4pPr>
          </a:lstStyle>
          <a:p>
            <a:pPr lvl="0"/>
            <a:r>
              <a:rPr lang="en-US" dirty="0"/>
              <a:t>Heading/Thank You</a:t>
            </a:r>
          </a:p>
        </p:txBody>
      </p:sp>
    </p:spTree>
    <p:extLst>
      <p:ext uri="{BB962C8B-B14F-4D97-AF65-F5344CB8AC3E}">
        <p14:creationId xmlns:p14="http://schemas.microsoft.com/office/powerpoint/2010/main" val="1965343758"/>
      </p:ext>
    </p:extLst>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de Snippet">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970400" cy="5265056"/>
          </a:xfrm>
        </p:spPr>
        <p:txBody>
          <a:bodyPr/>
          <a:lstStyle>
            <a:lvl1pPr>
              <a:defRPr sz="1350"/>
            </a:lvl1pPr>
            <a:lvl2pPr>
              <a:defRPr sz="1200"/>
            </a:lvl2pPr>
            <a:lvl3pPr>
              <a:buFont typeface="Courier New" pitchFamily="49" charset="0"/>
              <a:buChar char="o"/>
              <a:defRPr sz="1050"/>
            </a:lvl3pPr>
            <a:lvl4pPr marL="1028700" indent="0">
              <a:buNone/>
              <a:defRPr sz="105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AutoShape 3"/>
          <p:cNvSpPr>
            <a:spLocks noChangeArrowheads="1"/>
          </p:cNvSpPr>
          <p:nvPr/>
        </p:nvSpPr>
        <p:spPr bwMode="auto">
          <a:xfrm>
            <a:off x="383834" y="2667859"/>
            <a:ext cx="8378028" cy="177903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342900">
              <a:lnSpc>
                <a:spcPct val="90000"/>
              </a:lnSpc>
              <a:tabLst>
                <a:tab pos="342900" algn="l"/>
              </a:tabLst>
              <a:defRPr/>
            </a:pPr>
            <a:r>
              <a:rPr lang="en-US" sz="900" b="0" dirty="0" err="1">
                <a:latin typeface="+mn-lt"/>
              </a:rPr>
              <a:t>SPFarm</a:t>
            </a:r>
            <a:r>
              <a:rPr lang="en-US" sz="900" b="0" dirty="0">
                <a:latin typeface="+mn-lt"/>
              </a:rPr>
              <a:t> </a:t>
            </a:r>
            <a:r>
              <a:rPr lang="en-US" sz="900" b="0" dirty="0" err="1">
                <a:latin typeface="+mn-lt"/>
              </a:rPr>
              <a:t>thisFarm</a:t>
            </a:r>
            <a:r>
              <a:rPr lang="en-US" sz="900" b="0" dirty="0">
                <a:latin typeface="+mn-lt"/>
              </a:rPr>
              <a:t> = </a:t>
            </a:r>
            <a:r>
              <a:rPr lang="en-US" sz="900" b="0" dirty="0" err="1">
                <a:latin typeface="+mn-lt"/>
              </a:rPr>
              <a:t>SPFarm.Local</a:t>
            </a:r>
            <a:r>
              <a:rPr lang="en-US" sz="900" b="0" dirty="0">
                <a:latin typeface="+mn-lt"/>
              </a:rPr>
              <a:t>;</a:t>
            </a:r>
          </a:p>
          <a:p>
            <a:pPr defTabSz="342900">
              <a:lnSpc>
                <a:spcPct val="90000"/>
              </a:lnSpc>
              <a:tabLst>
                <a:tab pos="342900" algn="l"/>
              </a:tabLst>
              <a:defRPr/>
            </a:pPr>
            <a:r>
              <a:rPr lang="en-US" sz="900" b="0" dirty="0">
                <a:latin typeface="+mn-lt"/>
              </a:rPr>
              <a:t>if (</a:t>
            </a:r>
            <a:r>
              <a:rPr lang="en-US" sz="900" b="0" dirty="0" err="1">
                <a:latin typeface="+mn-lt"/>
              </a:rPr>
              <a:t>thisFarm.CurrentUserIsAdministrator</a:t>
            </a:r>
            <a:r>
              <a:rPr lang="en-US" sz="900" b="0" dirty="0">
                <a:latin typeface="+mn-lt"/>
              </a:rPr>
              <a:t>)</a:t>
            </a:r>
          </a:p>
          <a:p>
            <a:pPr defTabSz="342900">
              <a:lnSpc>
                <a:spcPct val="90000"/>
              </a:lnSpc>
              <a:tabLst>
                <a:tab pos="342900" algn="l"/>
              </a:tabLst>
              <a:defRPr/>
            </a:pPr>
            <a:r>
              <a:rPr lang="en-US" sz="900" dirty="0">
                <a:latin typeface="+mn-lt"/>
              </a:rPr>
              <a:t>{</a:t>
            </a:r>
          </a:p>
          <a:p>
            <a:pPr defTabSz="342900">
              <a:lnSpc>
                <a:spcPct val="90000"/>
              </a:lnSpc>
              <a:tabLst>
                <a:tab pos="342900" algn="l"/>
              </a:tabLst>
              <a:defRPr/>
            </a:pPr>
            <a:r>
              <a:rPr lang="en-US" sz="900" dirty="0">
                <a:latin typeface="+mn-lt"/>
              </a:rPr>
              <a:t>	</a:t>
            </a:r>
            <a:r>
              <a:rPr lang="en-US" sz="900" dirty="0" err="1">
                <a:latin typeface="+mn-lt"/>
              </a:rPr>
              <a:t>foreach</a:t>
            </a:r>
            <a:r>
              <a:rPr lang="en-US" sz="900" dirty="0">
                <a:latin typeface="+mn-lt"/>
              </a:rPr>
              <a:t> (</a:t>
            </a:r>
            <a:r>
              <a:rPr lang="en-US" sz="900" dirty="0" err="1">
                <a:latin typeface="+mn-lt"/>
              </a:rPr>
              <a:t>SPService</a:t>
            </a:r>
            <a:r>
              <a:rPr lang="en-US" sz="900" dirty="0">
                <a:latin typeface="+mn-lt"/>
              </a:rPr>
              <a:t> svc in </a:t>
            </a:r>
            <a:r>
              <a:rPr lang="en-US" sz="900" dirty="0" err="1">
                <a:latin typeface="+mn-lt"/>
              </a:rPr>
              <a:t>thisFarm.Services</a:t>
            </a:r>
            <a:r>
              <a:rPr lang="en-US" sz="900" dirty="0">
                <a:latin typeface="+mn-lt"/>
              </a:rPr>
              <a:t>)</a:t>
            </a:r>
          </a:p>
          <a:p>
            <a:pPr defTabSz="342900">
              <a:lnSpc>
                <a:spcPct val="90000"/>
              </a:lnSpc>
              <a:tabLst>
                <a:tab pos="342900" algn="l"/>
              </a:tabLst>
              <a:defRPr/>
            </a:pPr>
            <a:r>
              <a:rPr lang="en-US" sz="900" dirty="0">
                <a:latin typeface="+mn-lt"/>
              </a:rPr>
              <a:t>	{</a:t>
            </a:r>
          </a:p>
          <a:p>
            <a:pPr defTabSz="342900">
              <a:lnSpc>
                <a:spcPct val="90000"/>
              </a:lnSpc>
              <a:tabLst>
                <a:tab pos="342900" algn="l"/>
              </a:tabLst>
              <a:defRPr/>
            </a:pPr>
            <a:r>
              <a:rPr lang="en-US" sz="900" dirty="0">
                <a:latin typeface="+mn-lt"/>
              </a:rPr>
              <a:t>		if (svc is </a:t>
            </a:r>
            <a:r>
              <a:rPr lang="en-US" sz="900" dirty="0" err="1">
                <a:latin typeface="+mn-lt"/>
              </a:rPr>
              <a:t>SPWebService</a:t>
            </a:r>
            <a:r>
              <a:rPr lang="en-US" sz="900" dirty="0">
                <a:latin typeface="+mn-lt"/>
              </a:rPr>
              <a:t>)</a:t>
            </a:r>
          </a:p>
          <a:p>
            <a:pPr defTabSz="342900">
              <a:lnSpc>
                <a:spcPct val="90000"/>
              </a:lnSpc>
              <a:tabLst>
                <a:tab pos="342900" algn="l"/>
              </a:tabLst>
              <a:defRPr/>
            </a:pPr>
            <a:r>
              <a:rPr lang="en-US" sz="900" dirty="0">
                <a:latin typeface="+mn-lt"/>
              </a:rPr>
              <a:t>		{</a:t>
            </a:r>
          </a:p>
          <a:p>
            <a:pPr defTabSz="342900">
              <a:lnSpc>
                <a:spcPct val="90000"/>
              </a:lnSpc>
              <a:tabLst>
                <a:tab pos="342900" algn="l"/>
              </a:tabLst>
              <a:defRPr/>
            </a:pPr>
            <a:r>
              <a:rPr lang="en-US" sz="900" dirty="0">
                <a:latin typeface="+mn-lt"/>
              </a:rPr>
              <a:t>			</a:t>
            </a:r>
            <a:r>
              <a:rPr lang="en-US" sz="900" dirty="0" err="1">
                <a:latin typeface="+mn-lt"/>
              </a:rPr>
              <a:t>SPWebService</a:t>
            </a:r>
            <a:r>
              <a:rPr lang="en-US" sz="900" dirty="0">
                <a:latin typeface="+mn-lt"/>
              </a:rPr>
              <a:t> </a:t>
            </a:r>
            <a:r>
              <a:rPr lang="en-US" sz="900" dirty="0" err="1">
                <a:latin typeface="+mn-lt"/>
              </a:rPr>
              <a:t>webSvc</a:t>
            </a:r>
            <a:r>
              <a:rPr lang="en-US" sz="900" dirty="0">
                <a:latin typeface="+mn-lt"/>
              </a:rPr>
              <a:t> = (</a:t>
            </a:r>
            <a:r>
              <a:rPr lang="en-US" sz="900" dirty="0" err="1">
                <a:latin typeface="+mn-lt"/>
              </a:rPr>
              <a:t>SPWebService</a:t>
            </a:r>
            <a:r>
              <a:rPr lang="en-US" sz="900" dirty="0">
                <a:latin typeface="+mn-lt"/>
              </a:rPr>
              <a:t>)svc;</a:t>
            </a:r>
          </a:p>
          <a:p>
            <a:pPr defTabSz="342900">
              <a:lnSpc>
                <a:spcPct val="90000"/>
              </a:lnSpc>
              <a:tabLst>
                <a:tab pos="342900" algn="l"/>
              </a:tabLst>
              <a:defRPr/>
            </a:pPr>
            <a:r>
              <a:rPr lang="en-US" sz="900" dirty="0">
                <a:latin typeface="+mn-lt"/>
              </a:rPr>
              <a:t>			...</a:t>
            </a:r>
          </a:p>
          <a:p>
            <a:pPr defTabSz="342900">
              <a:lnSpc>
                <a:spcPct val="90000"/>
              </a:lnSpc>
              <a:tabLst>
                <a:tab pos="342900" algn="l"/>
              </a:tabLst>
              <a:defRPr/>
            </a:pPr>
            <a:r>
              <a:rPr lang="en-US" sz="900" dirty="0">
                <a:latin typeface="+mn-lt"/>
              </a:rPr>
              <a:t>		}</a:t>
            </a:r>
          </a:p>
          <a:p>
            <a:pPr defTabSz="342900">
              <a:lnSpc>
                <a:spcPct val="90000"/>
              </a:lnSpc>
              <a:tabLst>
                <a:tab pos="342900" algn="l"/>
              </a:tabLst>
              <a:defRPr/>
            </a:pPr>
            <a:r>
              <a:rPr lang="en-US" sz="900" dirty="0">
                <a:latin typeface="+mn-lt"/>
              </a:rPr>
              <a:t>	}</a:t>
            </a:r>
          </a:p>
          <a:p>
            <a:pPr defTabSz="342900">
              <a:lnSpc>
                <a:spcPct val="90000"/>
              </a:lnSpc>
              <a:tabLst>
                <a:tab pos="342900" algn="l"/>
              </a:tabLst>
              <a:defRPr/>
            </a:pPr>
            <a:r>
              <a:rPr lang="en-US" sz="900" dirty="0">
                <a:latin typeface="+mn-lt"/>
              </a:rPr>
              <a:t>...</a:t>
            </a:r>
          </a:p>
          <a:p>
            <a:pPr defTabSz="342900">
              <a:lnSpc>
                <a:spcPct val="90000"/>
              </a:lnSpc>
              <a:tabLst>
                <a:tab pos="342900" algn="l"/>
              </a:tabLst>
              <a:defRPr/>
            </a:pPr>
            <a:r>
              <a:rPr lang="en-US" sz="900" dirty="0">
                <a:latin typeface="+mn-lt"/>
              </a:rPr>
              <a:t>}</a:t>
            </a:r>
          </a:p>
        </p:txBody>
      </p:sp>
      <p:sp>
        <p:nvSpPr>
          <p:cNvPr id="6" name="Title 1"/>
          <p:cNvSpPr>
            <a:spLocks noGrp="1"/>
          </p:cNvSpPr>
          <p:nvPr>
            <p:ph type="title" hasCustomPrompt="1"/>
          </p:nvPr>
        </p:nvSpPr>
        <p:spPr>
          <a:xfrm>
            <a:off x="183600" y="133200"/>
            <a:ext cx="8820000" cy="554400"/>
          </a:xfrm>
          <a:effectLst/>
        </p:spPr>
        <p:txBody>
          <a:bodyPr/>
          <a:lstStyle>
            <a:lvl1pPr algn="l">
              <a:defRPr sz="1950" b="1" baseline="0">
                <a:effectLst>
                  <a:outerShdw blurRad="38100" dist="38100" dir="2700000" algn="tl">
                    <a:srgbClr val="000000">
                      <a:alpha val="43137"/>
                    </a:srgbClr>
                  </a:outerShdw>
                </a:effectLst>
                <a:latin typeface="+mj-lt"/>
              </a:defRPr>
            </a:lvl1pPr>
          </a:lstStyle>
          <a:p>
            <a:r>
              <a:rPr lang="en-US" dirty="0"/>
              <a:t>Code Snippet</a:t>
            </a:r>
          </a:p>
        </p:txBody>
      </p:sp>
    </p:spTree>
    <p:extLst>
      <p:ext uri="{BB962C8B-B14F-4D97-AF65-F5344CB8AC3E}">
        <p14:creationId xmlns:p14="http://schemas.microsoft.com/office/powerpoint/2010/main" val="16514550"/>
      </p:ext>
    </p:extLst>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ulleted Tex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5600"/>
          </a:xfrm>
        </p:spPr>
        <p:txBody>
          <a:bodyPr/>
          <a:lstStyle>
            <a:lvl1pPr algn="l">
              <a:defRPr sz="1950" b="1" baseline="0">
                <a:effectLst>
                  <a:outerShdw blurRad="38100" dist="38100" dir="2700000" algn="tl">
                    <a:srgbClr val="000000">
                      <a:alpha val="43137"/>
                    </a:srgbClr>
                  </a:outerShdw>
                </a:effectLst>
                <a:latin typeface="+mj-lt"/>
              </a:defRPr>
            </a:lvl1pPr>
          </a:lstStyle>
          <a:p>
            <a:r>
              <a:rPr lang="en-US" dirty="0"/>
              <a:t>Text and Picture</a:t>
            </a:r>
          </a:p>
        </p:txBody>
      </p:sp>
      <p:sp>
        <p:nvSpPr>
          <p:cNvPr id="3" name="Content Placeholder 2"/>
          <p:cNvSpPr>
            <a:spLocks noGrp="1"/>
          </p:cNvSpPr>
          <p:nvPr>
            <p:ph idx="1"/>
          </p:nvPr>
        </p:nvSpPr>
        <p:spPr>
          <a:xfrm>
            <a:off x="183600" y="900000"/>
            <a:ext cx="8820000" cy="5265056"/>
          </a:xfrm>
        </p:spPr>
        <p:txBody>
          <a:bodyPr/>
          <a:lstStyle>
            <a:lvl1pPr>
              <a:defRPr sz="1350"/>
            </a:lvl1pPr>
            <a:lvl2pPr>
              <a:defRPr sz="1200"/>
            </a:lvl2pPr>
            <a:lvl3pPr>
              <a:defRPr sz="1050"/>
            </a:lvl3pPr>
            <a:lvl4pPr>
              <a:defRPr sz="105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p:cNvSpPr>
            <a:spLocks noGrp="1"/>
          </p:cNvSpPr>
          <p:nvPr>
            <p:ph type="pic" sz="quarter" idx="10"/>
          </p:nvPr>
        </p:nvSpPr>
        <p:spPr>
          <a:xfrm>
            <a:off x="477671" y="2565402"/>
            <a:ext cx="8475521" cy="3357563"/>
          </a:xfrm>
        </p:spPr>
        <p:txBody>
          <a:bodyPr/>
          <a:lstStyle/>
          <a:p>
            <a:r>
              <a:rPr lang="en-US"/>
              <a:t>Click icon to add picture</a:t>
            </a:r>
            <a:endParaRPr lang="en-IN" dirty="0"/>
          </a:p>
        </p:txBody>
      </p:sp>
    </p:spTree>
    <p:extLst>
      <p:ext uri="{BB962C8B-B14F-4D97-AF65-F5344CB8AC3E}">
        <p14:creationId xmlns:p14="http://schemas.microsoft.com/office/powerpoint/2010/main" val="1212867228"/>
      </p:ext>
    </p:extLst>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ulleted Text and Picture 2">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4140000" cy="5265056"/>
          </a:xfrm>
        </p:spPr>
        <p:txBody>
          <a:bodyPr/>
          <a:lstStyle>
            <a:lvl1pPr>
              <a:defRPr sz="1350"/>
            </a:lvl1pPr>
            <a:lvl2pPr>
              <a:defRPr sz="1200"/>
            </a:lvl2pPr>
            <a:lvl3pPr>
              <a:buFont typeface="Courier New" pitchFamily="49" charset="0"/>
              <a:buChar char="o"/>
              <a:defRPr sz="1050"/>
            </a:lvl3pPr>
            <a:lvl4pPr>
              <a:defRPr sz="105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Picture Placeholder 4"/>
          <p:cNvSpPr>
            <a:spLocks noGrp="1"/>
          </p:cNvSpPr>
          <p:nvPr>
            <p:ph type="pic" sz="quarter" idx="10"/>
          </p:nvPr>
        </p:nvSpPr>
        <p:spPr>
          <a:xfrm>
            <a:off x="4686176" y="900000"/>
            <a:ext cx="4140000" cy="5281612"/>
          </a:xfrm>
        </p:spPr>
        <p:txBody>
          <a:bodyPr/>
          <a:lstStyle/>
          <a:p>
            <a:r>
              <a:rPr lang="en-US"/>
              <a:t>Click icon to add picture</a:t>
            </a:r>
            <a:endParaRPr lang="en-IN"/>
          </a:p>
        </p:txBody>
      </p:sp>
      <p:sp>
        <p:nvSpPr>
          <p:cNvPr id="6" name="Title 1"/>
          <p:cNvSpPr>
            <a:spLocks noGrp="1"/>
          </p:cNvSpPr>
          <p:nvPr>
            <p:ph type="title" hasCustomPrompt="1"/>
          </p:nvPr>
        </p:nvSpPr>
        <p:spPr>
          <a:xfrm>
            <a:off x="183600" y="133200"/>
            <a:ext cx="8820000" cy="555600"/>
          </a:xfrm>
        </p:spPr>
        <p:txBody>
          <a:bodyPr/>
          <a:lstStyle>
            <a:lvl1pPr algn="l">
              <a:defRPr sz="1950" b="1" baseline="0">
                <a:effectLst>
                  <a:outerShdw blurRad="38100" dist="38100" dir="2700000" algn="tl">
                    <a:srgbClr val="000000">
                      <a:alpha val="43137"/>
                    </a:srgbClr>
                  </a:outerShdw>
                </a:effectLst>
                <a:latin typeface="+mj-lt"/>
              </a:defRPr>
            </a:lvl1pPr>
          </a:lstStyle>
          <a:p>
            <a:r>
              <a:rPr lang="en-US" dirty="0"/>
              <a:t>Text and Picture</a:t>
            </a:r>
          </a:p>
        </p:txBody>
      </p:sp>
    </p:spTree>
    <p:extLst>
      <p:ext uri="{BB962C8B-B14F-4D97-AF65-F5344CB8AC3E}">
        <p14:creationId xmlns:p14="http://schemas.microsoft.com/office/powerpoint/2010/main" val="3978321784"/>
      </p:ext>
    </p:extLst>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able Slide">
    <p:spTree>
      <p:nvGrpSpPr>
        <p:cNvPr id="1" name=""/>
        <p:cNvGrpSpPr/>
        <p:nvPr/>
      </p:nvGrpSpPr>
      <p:grpSpPr>
        <a:xfrm>
          <a:off x="0" y="0"/>
          <a:ext cx="0" cy="0"/>
          <a:chOff x="0" y="0"/>
          <a:chExt cx="0" cy="0"/>
        </a:xfrm>
      </p:grpSpPr>
      <p:sp>
        <p:nvSpPr>
          <p:cNvPr id="8" name="Table Placeholder 7"/>
          <p:cNvSpPr>
            <a:spLocks noGrp="1"/>
          </p:cNvSpPr>
          <p:nvPr>
            <p:ph type="tbl" sz="quarter" idx="10"/>
          </p:nvPr>
        </p:nvSpPr>
        <p:spPr>
          <a:xfrm>
            <a:off x="183600" y="900000"/>
            <a:ext cx="8820000" cy="5295900"/>
          </a:xfrm>
        </p:spPr>
        <p:txBody>
          <a:bodyPr/>
          <a:lstStyle/>
          <a:p>
            <a:r>
              <a:rPr lang="en-US"/>
              <a:t>Click icon to add table</a:t>
            </a:r>
            <a:endParaRPr lang="en-IN"/>
          </a:p>
        </p:txBody>
      </p:sp>
      <p:sp>
        <p:nvSpPr>
          <p:cNvPr id="4" name="Title 1"/>
          <p:cNvSpPr>
            <a:spLocks noGrp="1"/>
          </p:cNvSpPr>
          <p:nvPr>
            <p:ph type="title" hasCustomPrompt="1"/>
          </p:nvPr>
        </p:nvSpPr>
        <p:spPr>
          <a:xfrm>
            <a:off x="183600" y="133200"/>
            <a:ext cx="8820000" cy="555600"/>
          </a:xfrm>
        </p:spPr>
        <p:txBody>
          <a:bodyPr/>
          <a:lstStyle>
            <a:lvl1pPr algn="l">
              <a:defRPr sz="1950" b="1" baseline="0">
                <a:effectLst>
                  <a:outerShdw blurRad="38100" dist="38100" dir="2700000" algn="tl">
                    <a:srgbClr val="000000">
                      <a:alpha val="43137"/>
                    </a:srgbClr>
                  </a:outerShdw>
                </a:effectLst>
                <a:latin typeface="+mj-lt"/>
              </a:defRPr>
            </a:lvl1pPr>
          </a:lstStyle>
          <a:p>
            <a:r>
              <a:rPr lang="en-US" dirty="0"/>
              <a:t>Table</a:t>
            </a:r>
          </a:p>
        </p:txBody>
      </p:sp>
    </p:spTree>
    <p:extLst>
      <p:ext uri="{BB962C8B-B14F-4D97-AF65-F5344CB8AC3E}">
        <p14:creationId xmlns:p14="http://schemas.microsoft.com/office/powerpoint/2010/main" val="3452150189"/>
      </p:ext>
    </p:extLst>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350"/>
            </a:lvl1pPr>
            <a:lvl2pPr>
              <a:defRPr sz="1200"/>
            </a:lvl2pPr>
            <a:lvl3pPr>
              <a:buFont typeface="Courier New" pitchFamily="49" charset="0"/>
              <a:buChar char="o"/>
              <a:defRPr sz="1050"/>
            </a:lvl3pPr>
            <a:lvl4pPr>
              <a:defRPr sz="105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195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3753370882"/>
      </p:ext>
    </p:extLst>
  </p:cSld>
  <p:clrMapOvr>
    <a:masterClrMapping/>
  </p:clrMapOvr>
  <p:transition spd="slow">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00000" y="900000"/>
            <a:ext cx="5400000" cy="5040000"/>
          </a:xfrm>
        </p:spPr>
        <p:txBody>
          <a:bodyPr/>
          <a:lstStyle>
            <a:lvl1pPr>
              <a:lnSpc>
                <a:spcPct val="150000"/>
              </a:lnSpc>
              <a:defRPr sz="1500" b="1" baseline="0"/>
            </a:lvl1pPr>
            <a:lvl2pPr>
              <a:defRPr sz="1350" b="1"/>
            </a:lvl2pPr>
            <a:lvl3pPr>
              <a:defRPr sz="1200"/>
            </a:lvl3pPr>
            <a:lvl4pPr marL="1028700" indent="0">
              <a:buNone/>
              <a:defRPr sz="1050"/>
            </a:lvl4pPr>
          </a:lstStyle>
          <a:p>
            <a:pPr lvl="0"/>
            <a:r>
              <a:rPr lang="en-US" dirty="0"/>
              <a:t>Topic 1</a:t>
            </a:r>
          </a:p>
          <a:p>
            <a:pPr lvl="1"/>
            <a:r>
              <a:rPr lang="en-US" dirty="0"/>
              <a:t>Sub Topic 1</a:t>
            </a:r>
          </a:p>
          <a:p>
            <a:pPr lvl="1"/>
            <a:r>
              <a:rPr lang="en-US" dirty="0"/>
              <a:t>Sub Topic 2</a:t>
            </a:r>
          </a:p>
          <a:p>
            <a:pPr lvl="0"/>
            <a:r>
              <a:rPr lang="en-US" dirty="0"/>
              <a:t>Topic 2</a:t>
            </a:r>
          </a:p>
          <a:p>
            <a:pPr lvl="1"/>
            <a:r>
              <a:rPr lang="en-US" dirty="0"/>
              <a:t>Sub Topic 1</a:t>
            </a:r>
          </a:p>
          <a:p>
            <a:pPr lvl="1"/>
            <a:r>
              <a:rPr lang="en-US" dirty="0"/>
              <a:t>Sub Topic 2</a:t>
            </a:r>
          </a:p>
          <a:p>
            <a:pPr lvl="0"/>
            <a:r>
              <a:rPr lang="en-US" dirty="0"/>
              <a:t>Topic 3</a:t>
            </a:r>
          </a:p>
        </p:txBody>
      </p:sp>
      <p:sp>
        <p:nvSpPr>
          <p:cNvPr id="4" name="Title 1"/>
          <p:cNvSpPr>
            <a:spLocks noGrp="1"/>
          </p:cNvSpPr>
          <p:nvPr>
            <p:ph type="title" hasCustomPrompt="1"/>
          </p:nvPr>
        </p:nvSpPr>
        <p:spPr>
          <a:xfrm>
            <a:off x="183600" y="133200"/>
            <a:ext cx="8820000" cy="555600"/>
          </a:xfrm>
        </p:spPr>
        <p:txBody>
          <a:bodyPr/>
          <a:lstStyle>
            <a:lvl1pPr algn="l">
              <a:defRPr sz="1950" b="1" baseline="0">
                <a:effectLst>
                  <a:outerShdw blurRad="38100" dist="38100" dir="2700000" algn="tl">
                    <a:srgbClr val="000000">
                      <a:alpha val="43137"/>
                    </a:srgbClr>
                  </a:outerShdw>
                </a:effectLst>
                <a:latin typeface="+mj-lt"/>
              </a:defRPr>
            </a:lvl1pPr>
          </a:lstStyle>
          <a:p>
            <a:r>
              <a:rPr lang="en-US" dirty="0"/>
              <a:t>Contents</a:t>
            </a:r>
          </a:p>
        </p:txBody>
      </p:sp>
    </p:spTree>
    <p:extLst>
      <p:ext uri="{BB962C8B-B14F-4D97-AF65-F5344CB8AC3E}">
        <p14:creationId xmlns:p14="http://schemas.microsoft.com/office/powerpoint/2010/main" val="2234404888"/>
      </p:ext>
    </p:extLst>
  </p:cSld>
  <p:clrMapOvr>
    <a:masterClrMapping/>
  </p:clrMapOvr>
  <p:transition spd="slow">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efinitions and Tex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6339DDB-22EC-4E34-8912-0840B1FFAE16}" type="slidenum">
              <a:rPr lang="en-IN" smtClean="0"/>
              <a:pPr/>
              <a:t>‹#›</a:t>
            </a:fld>
            <a:endParaRPr lang="en-IN"/>
          </a:p>
        </p:txBody>
      </p:sp>
      <p:sp>
        <p:nvSpPr>
          <p:cNvPr id="7" name="Content Placeholder 2"/>
          <p:cNvSpPr>
            <a:spLocks noGrp="1"/>
          </p:cNvSpPr>
          <p:nvPr>
            <p:ph idx="1" hasCustomPrompt="1"/>
          </p:nvPr>
        </p:nvSpPr>
        <p:spPr>
          <a:xfrm>
            <a:off x="183600" y="900002"/>
            <a:ext cx="8820000" cy="1136067"/>
          </a:xfrm>
          <a:solidFill>
            <a:schemeClr val="tx2"/>
          </a:solidFill>
        </p:spPr>
        <p:txBody>
          <a:bodyPr/>
          <a:lstStyle>
            <a:lvl1pPr marL="0" indent="0">
              <a:buNone/>
              <a:defRPr sz="1500" baseline="0">
                <a:solidFill>
                  <a:schemeClr val="bg1"/>
                </a:solidFill>
              </a:defRPr>
            </a:lvl1pPr>
            <a:lvl2pPr>
              <a:defRPr sz="1350"/>
            </a:lvl2pPr>
            <a:lvl3pPr>
              <a:defRPr sz="1200"/>
            </a:lvl3pPr>
            <a:lvl4pPr>
              <a:defRPr sz="1050"/>
            </a:lvl4pPr>
          </a:lstStyle>
          <a:p>
            <a:pPr lvl="0"/>
            <a:r>
              <a:rPr lang="en-US" dirty="0"/>
              <a:t>Definitions or Key Notes</a:t>
            </a:r>
          </a:p>
        </p:txBody>
      </p:sp>
      <p:sp>
        <p:nvSpPr>
          <p:cNvPr id="8" name="Content Placeholder 2"/>
          <p:cNvSpPr>
            <a:spLocks noGrp="1"/>
          </p:cNvSpPr>
          <p:nvPr>
            <p:ph idx="13"/>
          </p:nvPr>
        </p:nvSpPr>
        <p:spPr>
          <a:xfrm>
            <a:off x="183600" y="2160002"/>
            <a:ext cx="8820000" cy="3808733"/>
          </a:xfrm>
        </p:spPr>
        <p:txBody>
          <a:bodyPr/>
          <a:lstStyle>
            <a:lvl1pPr>
              <a:defRPr sz="1500"/>
            </a:lvl1pPr>
            <a:lvl2pPr>
              <a:defRPr sz="1350"/>
            </a:lvl2pPr>
            <a:lvl3pPr>
              <a:defRPr sz="1200"/>
            </a:lvl3pPr>
            <a:lvl4pPr>
              <a:defRPr sz="105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hasCustomPrompt="1"/>
          </p:nvPr>
        </p:nvSpPr>
        <p:spPr>
          <a:xfrm>
            <a:off x="183600" y="133200"/>
            <a:ext cx="8820000" cy="555600"/>
          </a:xfrm>
        </p:spPr>
        <p:txBody>
          <a:bodyPr/>
          <a:lstStyle>
            <a:lvl1pPr algn="l">
              <a:defRPr sz="1950" b="1" baseline="0">
                <a:effectLst>
                  <a:outerShdw blurRad="38100" dist="38100" dir="2700000" algn="tl">
                    <a:srgbClr val="000000">
                      <a:alpha val="43137"/>
                    </a:srgbClr>
                  </a:outerShdw>
                </a:effectLst>
                <a:latin typeface="+mj-lt"/>
              </a:defRPr>
            </a:lvl1pPr>
          </a:lstStyle>
          <a:p>
            <a:r>
              <a:rPr lang="en-US" dirty="0"/>
              <a:t>Text Slide</a:t>
            </a:r>
          </a:p>
        </p:txBody>
      </p:sp>
    </p:spTree>
    <p:extLst>
      <p:ext uri="{BB962C8B-B14F-4D97-AF65-F5344CB8AC3E}">
        <p14:creationId xmlns:p14="http://schemas.microsoft.com/office/powerpoint/2010/main" val="1680931554"/>
      </p:ext>
    </p:extLst>
  </p:cSld>
  <p:clrMapOvr>
    <a:masterClrMapping/>
  </p:clrMapOvr>
  <p:transition spd="slow">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68DDC2B-2B06-4692-8F64-8F19407327E9}" type="datetimeFigureOut">
              <a:rPr lang="en-US" smtClean="0"/>
              <a:pPr/>
              <a:t>6/11/21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339DDB-22EC-4E34-8912-0840B1FFAE16}" type="slidenum">
              <a:rPr lang="en-IN" smtClean="0"/>
              <a:pPr/>
              <a:t>‹#›</a:t>
            </a:fld>
            <a:endParaRPr lang="en-IN"/>
          </a:p>
        </p:txBody>
      </p:sp>
    </p:spTree>
    <p:extLst>
      <p:ext uri="{BB962C8B-B14F-4D97-AF65-F5344CB8AC3E}">
        <p14:creationId xmlns:p14="http://schemas.microsoft.com/office/powerpoint/2010/main" val="890849488"/>
      </p:ext>
    </p:extLst>
  </p:cSld>
  <p:clrMapOvr>
    <a:masterClrMapping/>
  </p:clrMapOvr>
  <p:transition spd="slow">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verpage">
    <p:spTree>
      <p:nvGrpSpPr>
        <p:cNvPr id="1" name=""/>
        <p:cNvGrpSpPr/>
        <p:nvPr/>
      </p:nvGrpSpPr>
      <p:grpSpPr>
        <a:xfrm>
          <a:off x="0" y="0"/>
          <a:ext cx="0" cy="0"/>
          <a:chOff x="0" y="0"/>
          <a:chExt cx="0" cy="0"/>
        </a:xfrm>
      </p:grpSpPr>
      <p:sp>
        <p:nvSpPr>
          <p:cNvPr id="3" name="Rectangle 2"/>
          <p:cNvSpPr/>
          <p:nvPr/>
        </p:nvSpPr>
        <p:spPr>
          <a:xfrm>
            <a:off x="-1" y="887106"/>
            <a:ext cx="9144001" cy="1419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Title 11"/>
          <p:cNvSpPr>
            <a:spLocks noGrp="1"/>
          </p:cNvSpPr>
          <p:nvPr>
            <p:ph type="title" hasCustomPrompt="1"/>
          </p:nvPr>
        </p:nvSpPr>
        <p:spPr>
          <a:xfrm>
            <a:off x="533400" y="2667000"/>
            <a:ext cx="8229600" cy="1143000"/>
          </a:xfrm>
        </p:spPr>
        <p:txBody>
          <a:bodyPr/>
          <a:lstStyle>
            <a:lvl1pPr>
              <a:defRPr sz="3000" b="1" i="0" baseline="0"/>
            </a:lvl1pPr>
          </a:lstStyle>
          <a:p>
            <a:r>
              <a:rPr lang="en-US" dirty="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350" b="1" i="0" baseline="0">
                <a:solidFill>
                  <a:srgbClr val="7F7F7F"/>
                </a:solidFill>
              </a:defRPr>
            </a:lvl1pPr>
            <a:lvl2pPr>
              <a:buNone/>
              <a:defRPr/>
            </a:lvl2pPr>
            <a:lvl3pPr>
              <a:buNone/>
              <a:defRPr/>
            </a:lvl3pPr>
            <a:lvl4pPr>
              <a:buNone/>
              <a:defRPr/>
            </a:lvl4pPr>
            <a:lvl5pPr>
              <a:buNone/>
              <a:defRPr/>
            </a:lvl5pPr>
          </a:lstStyle>
          <a:p>
            <a:pPr lvl="0"/>
            <a:r>
              <a:rPr lang="en-US" dirty="0"/>
              <a:t>Date of Publishing</a:t>
            </a:r>
            <a:endParaRPr lang="en-IN" dirty="0"/>
          </a:p>
        </p:txBody>
      </p:sp>
    </p:spTree>
    <p:extLst>
      <p:ext uri="{BB962C8B-B14F-4D97-AF65-F5344CB8AC3E}">
        <p14:creationId xmlns:p14="http://schemas.microsoft.com/office/powerpoint/2010/main" val="3623401989"/>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7EB-88E7-48DE-AB88-22D1138E3C81}"/>
              </a:ext>
            </a:extLst>
          </p:cNvPr>
          <p:cNvSpPr>
            <a:spLocks noGrp="1"/>
          </p:cNvSpPr>
          <p:nvPr>
            <p:ph type="title"/>
          </p:nvPr>
        </p:nvSpPr>
        <p:spPr>
          <a:xfrm>
            <a:off x="623888" y="1709741"/>
            <a:ext cx="7886700" cy="2852737"/>
          </a:xfrm>
        </p:spPr>
        <p:txBody>
          <a:bodyPr anchor="b"/>
          <a:lstStyle>
            <a:lvl1pPr>
              <a:defRPr sz="3375"/>
            </a:lvl1pPr>
          </a:lstStyle>
          <a:p>
            <a:r>
              <a:rPr lang="en-US"/>
              <a:t>Click to edit Master title style</a:t>
            </a:r>
          </a:p>
        </p:txBody>
      </p:sp>
      <p:sp>
        <p:nvSpPr>
          <p:cNvPr id="3" name="Text Placeholder 2">
            <a:extLst>
              <a:ext uri="{FF2B5EF4-FFF2-40B4-BE49-F238E27FC236}">
                <a16:creationId xmlns:a16="http://schemas.microsoft.com/office/drawing/2014/main" id="{662D5378-F8A7-48A5-812A-111A423ABC1F}"/>
              </a:ext>
            </a:extLst>
          </p:cNvPr>
          <p:cNvSpPr>
            <a:spLocks noGrp="1"/>
          </p:cNvSpPr>
          <p:nvPr>
            <p:ph type="body" idx="1"/>
          </p:nvPr>
        </p:nvSpPr>
        <p:spPr>
          <a:xfrm>
            <a:off x="623888" y="4589466"/>
            <a:ext cx="7886700" cy="150018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53376C-A729-4E1F-AC52-3DB326ED359A}"/>
              </a:ext>
            </a:extLst>
          </p:cNvPr>
          <p:cNvSpPr>
            <a:spLocks noGrp="1"/>
          </p:cNvSpPr>
          <p:nvPr>
            <p:ph type="dt" sz="half" idx="10"/>
          </p:nvPr>
        </p:nvSpPr>
        <p:spPr>
          <a:xfrm>
            <a:off x="628650" y="6356353"/>
            <a:ext cx="2057400" cy="365125"/>
          </a:xfrm>
          <a:prstGeom prst="rect">
            <a:avLst/>
          </a:prstGeom>
        </p:spPr>
        <p:txBody>
          <a:bodyPr/>
          <a:lstStyle/>
          <a:p>
            <a:fld id="{FE8C387F-AEE7-3A4A-AD13-156673EB899E}" type="datetimeFigureOut">
              <a:rPr lang="en-US" smtClean="0"/>
              <a:t>6/11/21</a:t>
            </a:fld>
            <a:endParaRPr lang="en-US"/>
          </a:p>
        </p:txBody>
      </p:sp>
      <p:sp>
        <p:nvSpPr>
          <p:cNvPr id="5" name="Footer Placeholder 4">
            <a:extLst>
              <a:ext uri="{FF2B5EF4-FFF2-40B4-BE49-F238E27FC236}">
                <a16:creationId xmlns:a16="http://schemas.microsoft.com/office/drawing/2014/main" id="{0708A4FB-E690-427C-8CF8-BAE131FE3E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BD8A4F-FC7E-421F-8F2F-3494B536B5CC}"/>
              </a:ext>
            </a:extLst>
          </p:cNvPr>
          <p:cNvSpPr>
            <a:spLocks noGrp="1"/>
          </p:cNvSpPr>
          <p:nvPr>
            <p:ph type="sldNum" sz="quarter" idx="12"/>
          </p:nvPr>
        </p:nvSpPr>
        <p:spPr>
          <a:xfrm>
            <a:off x="6457950" y="6356353"/>
            <a:ext cx="2057400" cy="365125"/>
          </a:xfrm>
          <a:prstGeom prst="rect">
            <a:avLst/>
          </a:prstGeom>
        </p:spPr>
        <p:txBody>
          <a:bodyPr/>
          <a:lstStyle/>
          <a:p>
            <a:fld id="{E7E84C2D-21B3-1E4B-AB3C-B299D60F338D}" type="slidenum">
              <a:rPr lang="en-US" smtClean="0"/>
              <a:t>‹#›</a:t>
            </a:fld>
            <a:endParaRPr lang="en-US"/>
          </a:p>
        </p:txBody>
      </p:sp>
    </p:spTree>
    <p:extLst>
      <p:ext uri="{BB962C8B-B14F-4D97-AF65-F5344CB8AC3E}">
        <p14:creationId xmlns:p14="http://schemas.microsoft.com/office/powerpoint/2010/main" val="2508719979"/>
      </p:ext>
    </p:extLst>
  </p:cSld>
  <p:clrMapOvr>
    <a:masterClrMapping/>
  </p:clrMapOvr>
  <p:transition spd="slow">
    <p:wipe/>
  </p:transition>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350"/>
            </a:lvl1pPr>
            <a:lvl2pPr>
              <a:defRPr sz="1200"/>
            </a:lvl2pPr>
            <a:lvl3pPr>
              <a:buFont typeface="Courier New" pitchFamily="49" charset="0"/>
              <a:buChar char="o"/>
              <a:defRPr sz="1050"/>
            </a:lvl3pPr>
            <a:lvl4pPr>
              <a:defRPr sz="105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195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2747312115"/>
      </p:ext>
    </p:extLst>
  </p:cSld>
  <p:clrMapOvr>
    <a:masterClrMapping/>
  </p:clrMapOvr>
  <p:transition spd="slow">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7116987"/>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D7451-E77A-487B-B1C2-F463F072FA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01355-8E8B-45FE-AAE4-CFA40283D3A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8F88B8-2BDA-485D-8AF1-74C91C2F0396}"/>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11ED87-576E-4417-A86D-7290B4BC90BB}"/>
              </a:ext>
            </a:extLst>
          </p:cNvPr>
          <p:cNvSpPr>
            <a:spLocks noGrp="1"/>
          </p:cNvSpPr>
          <p:nvPr>
            <p:ph type="dt" sz="half" idx="10"/>
          </p:nvPr>
        </p:nvSpPr>
        <p:spPr>
          <a:xfrm>
            <a:off x="628650" y="6356353"/>
            <a:ext cx="2057400" cy="365125"/>
          </a:xfrm>
          <a:prstGeom prst="rect">
            <a:avLst/>
          </a:prstGeom>
        </p:spPr>
        <p:txBody>
          <a:bodyPr/>
          <a:lstStyle/>
          <a:p>
            <a:fld id="{FE8C387F-AEE7-3A4A-AD13-156673EB899E}" type="datetimeFigureOut">
              <a:rPr lang="en-US" smtClean="0"/>
              <a:t>6/11/21</a:t>
            </a:fld>
            <a:endParaRPr lang="en-US"/>
          </a:p>
        </p:txBody>
      </p:sp>
      <p:sp>
        <p:nvSpPr>
          <p:cNvPr id="6" name="Footer Placeholder 5">
            <a:extLst>
              <a:ext uri="{FF2B5EF4-FFF2-40B4-BE49-F238E27FC236}">
                <a16:creationId xmlns:a16="http://schemas.microsoft.com/office/drawing/2014/main" id="{C1C909BD-31C4-4384-872E-B609CDCDE6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8C002D-92DA-4389-98FC-2882DBF160CE}"/>
              </a:ext>
            </a:extLst>
          </p:cNvPr>
          <p:cNvSpPr>
            <a:spLocks noGrp="1"/>
          </p:cNvSpPr>
          <p:nvPr>
            <p:ph type="sldNum" sz="quarter" idx="12"/>
          </p:nvPr>
        </p:nvSpPr>
        <p:spPr>
          <a:xfrm>
            <a:off x="6457950" y="6356353"/>
            <a:ext cx="2057400" cy="365125"/>
          </a:xfrm>
          <a:prstGeom prst="rect">
            <a:avLst/>
          </a:prstGeom>
        </p:spPr>
        <p:txBody>
          <a:bodyPr/>
          <a:lstStyle/>
          <a:p>
            <a:fld id="{E7E84C2D-21B3-1E4B-AB3C-B299D60F338D}" type="slidenum">
              <a:rPr lang="en-US" smtClean="0"/>
              <a:t>‹#›</a:t>
            </a:fld>
            <a:endParaRPr lang="en-US"/>
          </a:p>
        </p:txBody>
      </p:sp>
    </p:spTree>
    <p:extLst>
      <p:ext uri="{BB962C8B-B14F-4D97-AF65-F5344CB8AC3E}">
        <p14:creationId xmlns:p14="http://schemas.microsoft.com/office/powerpoint/2010/main" val="780523916"/>
      </p:ext>
    </p:extLst>
  </p:cSld>
  <p:clrMapOvr>
    <a:masterClrMapping/>
  </p:clrMapOvr>
  <p:transition spd="slow">
    <p:wip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EFEFB-EB55-4742-92FB-C44EA463D3FC}"/>
              </a:ext>
            </a:extLst>
          </p:cNvPr>
          <p:cNvSpPr>
            <a:spLocks noGrp="1"/>
          </p:cNvSpPr>
          <p:nvPr>
            <p:ph type="title"/>
          </p:nvPr>
        </p:nvSpPr>
        <p:spPr>
          <a:xfrm>
            <a:off x="629841" y="365128"/>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C88F3E-97CC-4189-86B6-111ABA43A326}"/>
              </a:ext>
            </a:extLst>
          </p:cNvPr>
          <p:cNvSpPr>
            <a:spLocks noGrp="1"/>
          </p:cNvSpPr>
          <p:nvPr>
            <p:ph type="body" idx="1"/>
          </p:nvPr>
        </p:nvSpPr>
        <p:spPr>
          <a:xfrm>
            <a:off x="629842" y="1681163"/>
            <a:ext cx="3868340"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a:extLst>
              <a:ext uri="{FF2B5EF4-FFF2-40B4-BE49-F238E27FC236}">
                <a16:creationId xmlns:a16="http://schemas.microsoft.com/office/drawing/2014/main" id="{292C59F3-B793-4A2A-9934-B4409C42EF9E}"/>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2CBA9E-C72B-4456-88C1-2D3ADA8D445A}"/>
              </a:ext>
            </a:extLst>
          </p:cNvPr>
          <p:cNvSpPr>
            <a:spLocks noGrp="1"/>
          </p:cNvSpPr>
          <p:nvPr>
            <p:ph type="body" sz="quarter" idx="3"/>
          </p:nvPr>
        </p:nvSpPr>
        <p:spPr>
          <a:xfrm>
            <a:off x="4629151" y="1681163"/>
            <a:ext cx="3887391"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a:extLst>
              <a:ext uri="{FF2B5EF4-FFF2-40B4-BE49-F238E27FC236}">
                <a16:creationId xmlns:a16="http://schemas.microsoft.com/office/drawing/2014/main" id="{D07A821A-964D-4966-B3EC-69CCCC08BB2F}"/>
              </a:ext>
            </a:extLst>
          </p:cNvPr>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1DD517-A5B6-4B23-B55C-1C1DCEFBFF5B}"/>
              </a:ext>
            </a:extLst>
          </p:cNvPr>
          <p:cNvSpPr>
            <a:spLocks noGrp="1"/>
          </p:cNvSpPr>
          <p:nvPr>
            <p:ph type="dt" sz="half" idx="10"/>
          </p:nvPr>
        </p:nvSpPr>
        <p:spPr>
          <a:xfrm>
            <a:off x="628650" y="6356353"/>
            <a:ext cx="2057400" cy="365125"/>
          </a:xfrm>
          <a:prstGeom prst="rect">
            <a:avLst/>
          </a:prstGeom>
        </p:spPr>
        <p:txBody>
          <a:bodyPr/>
          <a:lstStyle/>
          <a:p>
            <a:fld id="{FE8C387F-AEE7-3A4A-AD13-156673EB899E}" type="datetimeFigureOut">
              <a:rPr lang="en-US" smtClean="0"/>
              <a:t>6/11/21</a:t>
            </a:fld>
            <a:endParaRPr lang="en-US"/>
          </a:p>
        </p:txBody>
      </p:sp>
      <p:sp>
        <p:nvSpPr>
          <p:cNvPr id="8" name="Footer Placeholder 7">
            <a:extLst>
              <a:ext uri="{FF2B5EF4-FFF2-40B4-BE49-F238E27FC236}">
                <a16:creationId xmlns:a16="http://schemas.microsoft.com/office/drawing/2014/main" id="{D9D673D7-4336-4564-B0AF-AAC043035C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591362-3D44-4854-8AC4-D616CA306C49}"/>
              </a:ext>
            </a:extLst>
          </p:cNvPr>
          <p:cNvSpPr>
            <a:spLocks noGrp="1"/>
          </p:cNvSpPr>
          <p:nvPr>
            <p:ph type="sldNum" sz="quarter" idx="12"/>
          </p:nvPr>
        </p:nvSpPr>
        <p:spPr>
          <a:xfrm>
            <a:off x="6457950" y="6356353"/>
            <a:ext cx="2057400" cy="365125"/>
          </a:xfrm>
          <a:prstGeom prst="rect">
            <a:avLst/>
          </a:prstGeom>
        </p:spPr>
        <p:txBody>
          <a:bodyPr/>
          <a:lstStyle/>
          <a:p>
            <a:fld id="{E7E84C2D-21B3-1E4B-AB3C-B299D60F338D}" type="slidenum">
              <a:rPr lang="en-US" smtClean="0"/>
              <a:t>‹#›</a:t>
            </a:fld>
            <a:endParaRPr lang="en-US"/>
          </a:p>
        </p:txBody>
      </p:sp>
    </p:spTree>
    <p:extLst>
      <p:ext uri="{BB962C8B-B14F-4D97-AF65-F5344CB8AC3E}">
        <p14:creationId xmlns:p14="http://schemas.microsoft.com/office/powerpoint/2010/main" val="368455035"/>
      </p:ext>
    </p:extLst>
  </p:cSld>
  <p:clrMapOvr>
    <a:masterClrMapping/>
  </p:clrMapOvr>
  <p:transition spd="slow">
    <p:wip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220DE-8194-419D-911D-9A064D6903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4A4C6D-E881-4189-907E-2D9FDD6F15A4}"/>
              </a:ext>
            </a:extLst>
          </p:cNvPr>
          <p:cNvSpPr>
            <a:spLocks noGrp="1"/>
          </p:cNvSpPr>
          <p:nvPr>
            <p:ph type="dt" sz="half" idx="10"/>
          </p:nvPr>
        </p:nvSpPr>
        <p:spPr>
          <a:xfrm>
            <a:off x="628650" y="6356353"/>
            <a:ext cx="2057400" cy="365125"/>
          </a:xfrm>
          <a:prstGeom prst="rect">
            <a:avLst/>
          </a:prstGeom>
        </p:spPr>
        <p:txBody>
          <a:bodyPr/>
          <a:lstStyle/>
          <a:p>
            <a:fld id="{FE8C387F-AEE7-3A4A-AD13-156673EB899E}" type="datetimeFigureOut">
              <a:rPr lang="en-US" smtClean="0"/>
              <a:t>6/11/21</a:t>
            </a:fld>
            <a:endParaRPr lang="en-US"/>
          </a:p>
        </p:txBody>
      </p:sp>
      <p:sp>
        <p:nvSpPr>
          <p:cNvPr id="4" name="Footer Placeholder 3">
            <a:extLst>
              <a:ext uri="{FF2B5EF4-FFF2-40B4-BE49-F238E27FC236}">
                <a16:creationId xmlns:a16="http://schemas.microsoft.com/office/drawing/2014/main" id="{8FB8EA25-EECB-4BD2-A9EC-73667C8FD8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7880BD-9B51-4173-A364-C0B3B6C18934}"/>
              </a:ext>
            </a:extLst>
          </p:cNvPr>
          <p:cNvSpPr>
            <a:spLocks noGrp="1"/>
          </p:cNvSpPr>
          <p:nvPr>
            <p:ph type="sldNum" sz="quarter" idx="12"/>
          </p:nvPr>
        </p:nvSpPr>
        <p:spPr>
          <a:xfrm>
            <a:off x="6457950" y="6356353"/>
            <a:ext cx="2057400" cy="365125"/>
          </a:xfrm>
          <a:prstGeom prst="rect">
            <a:avLst/>
          </a:prstGeom>
        </p:spPr>
        <p:txBody>
          <a:bodyPr/>
          <a:lstStyle/>
          <a:p>
            <a:fld id="{E7E84C2D-21B3-1E4B-AB3C-B299D60F338D}" type="slidenum">
              <a:rPr lang="en-US" smtClean="0"/>
              <a:t>‹#›</a:t>
            </a:fld>
            <a:endParaRPr lang="en-US"/>
          </a:p>
        </p:txBody>
      </p:sp>
    </p:spTree>
    <p:extLst>
      <p:ext uri="{BB962C8B-B14F-4D97-AF65-F5344CB8AC3E}">
        <p14:creationId xmlns:p14="http://schemas.microsoft.com/office/powerpoint/2010/main" val="1832999081"/>
      </p:ext>
    </p:extLst>
  </p:cSld>
  <p:clrMapOvr>
    <a:masterClrMapping/>
  </p:clrMapOvr>
  <p:transition spd="slow">
    <p:wipe/>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2DF0C9-0F7F-41AA-9FCF-627673E3EBBC}"/>
              </a:ext>
            </a:extLst>
          </p:cNvPr>
          <p:cNvSpPr>
            <a:spLocks noGrp="1"/>
          </p:cNvSpPr>
          <p:nvPr>
            <p:ph type="dt" sz="half" idx="10"/>
          </p:nvPr>
        </p:nvSpPr>
        <p:spPr>
          <a:xfrm>
            <a:off x="628650" y="6356353"/>
            <a:ext cx="2057400" cy="365125"/>
          </a:xfrm>
          <a:prstGeom prst="rect">
            <a:avLst/>
          </a:prstGeom>
        </p:spPr>
        <p:txBody>
          <a:bodyPr/>
          <a:lstStyle/>
          <a:p>
            <a:fld id="{FE8C387F-AEE7-3A4A-AD13-156673EB899E}" type="datetimeFigureOut">
              <a:rPr lang="en-US" smtClean="0"/>
              <a:t>6/11/21</a:t>
            </a:fld>
            <a:endParaRPr lang="en-US"/>
          </a:p>
        </p:txBody>
      </p:sp>
      <p:sp>
        <p:nvSpPr>
          <p:cNvPr id="3" name="Footer Placeholder 2">
            <a:extLst>
              <a:ext uri="{FF2B5EF4-FFF2-40B4-BE49-F238E27FC236}">
                <a16:creationId xmlns:a16="http://schemas.microsoft.com/office/drawing/2014/main" id="{3780E4A1-A958-459C-A461-1F0E8D0F2C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9F59CC-2B4B-4328-9917-FFDA5AF23DCA}"/>
              </a:ext>
            </a:extLst>
          </p:cNvPr>
          <p:cNvSpPr>
            <a:spLocks noGrp="1"/>
          </p:cNvSpPr>
          <p:nvPr>
            <p:ph type="sldNum" sz="quarter" idx="12"/>
          </p:nvPr>
        </p:nvSpPr>
        <p:spPr>
          <a:xfrm>
            <a:off x="6457950" y="6356353"/>
            <a:ext cx="2057400" cy="365125"/>
          </a:xfrm>
          <a:prstGeom prst="rect">
            <a:avLst/>
          </a:prstGeom>
        </p:spPr>
        <p:txBody>
          <a:bodyPr/>
          <a:lstStyle/>
          <a:p>
            <a:fld id="{E7E84C2D-21B3-1E4B-AB3C-B299D60F338D}" type="slidenum">
              <a:rPr lang="en-US" smtClean="0"/>
              <a:t>‹#›</a:t>
            </a:fld>
            <a:endParaRPr lang="en-US"/>
          </a:p>
        </p:txBody>
      </p:sp>
    </p:spTree>
    <p:extLst>
      <p:ext uri="{BB962C8B-B14F-4D97-AF65-F5344CB8AC3E}">
        <p14:creationId xmlns:p14="http://schemas.microsoft.com/office/powerpoint/2010/main" val="330925139"/>
      </p:ext>
    </p:extLst>
  </p:cSld>
  <p:clrMapOvr>
    <a:masterClrMapping/>
  </p:clrMapOvr>
  <p:transition spd="slow">
    <p:wipe/>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81EF4-8C76-4EAA-80A2-E24C914026A5}"/>
              </a:ext>
            </a:extLst>
          </p:cNvPr>
          <p:cNvSpPr>
            <a:spLocks noGrp="1"/>
          </p:cNvSpPr>
          <p:nvPr>
            <p:ph type="title"/>
          </p:nvPr>
        </p:nvSpPr>
        <p:spPr>
          <a:xfrm>
            <a:off x="629841" y="457200"/>
            <a:ext cx="2949178" cy="1600200"/>
          </a:xfrm>
        </p:spPr>
        <p:txBody>
          <a:bodyPr anchor="b"/>
          <a:lstStyle>
            <a:lvl1pPr>
              <a:defRPr sz="1800"/>
            </a:lvl1pPr>
          </a:lstStyle>
          <a:p>
            <a:r>
              <a:rPr lang="en-US"/>
              <a:t>Click to edit Master title style</a:t>
            </a:r>
          </a:p>
        </p:txBody>
      </p:sp>
      <p:sp>
        <p:nvSpPr>
          <p:cNvPr id="3" name="Content Placeholder 2">
            <a:extLst>
              <a:ext uri="{FF2B5EF4-FFF2-40B4-BE49-F238E27FC236}">
                <a16:creationId xmlns:a16="http://schemas.microsoft.com/office/drawing/2014/main" id="{9475C1F6-2990-401F-BEA1-6E58716F91A1}"/>
              </a:ext>
            </a:extLst>
          </p:cNvPr>
          <p:cNvSpPr>
            <a:spLocks noGrp="1"/>
          </p:cNvSpPr>
          <p:nvPr>
            <p:ph idx="1"/>
          </p:nvPr>
        </p:nvSpPr>
        <p:spPr>
          <a:xfrm>
            <a:off x="3887391" y="987428"/>
            <a:ext cx="462915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A0C6DB-B902-4CC1-AF68-4D715FBF9118}"/>
              </a:ext>
            </a:extLst>
          </p:cNvPr>
          <p:cNvSpPr>
            <a:spLocks noGrp="1"/>
          </p:cNvSpPr>
          <p:nvPr>
            <p:ph type="body" sz="half" idx="2"/>
          </p:nvPr>
        </p:nvSpPr>
        <p:spPr>
          <a:xfrm>
            <a:off x="629841" y="2057400"/>
            <a:ext cx="2949178"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11B07DC1-F8C9-4400-A790-105E584B03C4}"/>
              </a:ext>
            </a:extLst>
          </p:cNvPr>
          <p:cNvSpPr>
            <a:spLocks noGrp="1"/>
          </p:cNvSpPr>
          <p:nvPr>
            <p:ph type="dt" sz="half" idx="10"/>
          </p:nvPr>
        </p:nvSpPr>
        <p:spPr>
          <a:xfrm>
            <a:off x="628650" y="6356353"/>
            <a:ext cx="2057400" cy="365125"/>
          </a:xfrm>
          <a:prstGeom prst="rect">
            <a:avLst/>
          </a:prstGeom>
        </p:spPr>
        <p:txBody>
          <a:bodyPr/>
          <a:lstStyle/>
          <a:p>
            <a:fld id="{FE8C387F-AEE7-3A4A-AD13-156673EB899E}" type="datetimeFigureOut">
              <a:rPr lang="en-US" smtClean="0"/>
              <a:t>6/11/21</a:t>
            </a:fld>
            <a:endParaRPr lang="en-US"/>
          </a:p>
        </p:txBody>
      </p:sp>
      <p:sp>
        <p:nvSpPr>
          <p:cNvPr id="6" name="Footer Placeholder 5">
            <a:extLst>
              <a:ext uri="{FF2B5EF4-FFF2-40B4-BE49-F238E27FC236}">
                <a16:creationId xmlns:a16="http://schemas.microsoft.com/office/drawing/2014/main" id="{D1FE4665-3B17-46B1-BAFD-90B6BAE1F8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2134A1-C95A-46BB-8CE3-A40C980B3775}"/>
              </a:ext>
            </a:extLst>
          </p:cNvPr>
          <p:cNvSpPr>
            <a:spLocks noGrp="1"/>
          </p:cNvSpPr>
          <p:nvPr>
            <p:ph type="sldNum" sz="quarter" idx="12"/>
          </p:nvPr>
        </p:nvSpPr>
        <p:spPr>
          <a:xfrm>
            <a:off x="6457950" y="6356353"/>
            <a:ext cx="2057400" cy="365125"/>
          </a:xfrm>
          <a:prstGeom prst="rect">
            <a:avLst/>
          </a:prstGeom>
        </p:spPr>
        <p:txBody>
          <a:bodyPr/>
          <a:lstStyle/>
          <a:p>
            <a:fld id="{E7E84C2D-21B3-1E4B-AB3C-B299D60F338D}" type="slidenum">
              <a:rPr lang="en-US" smtClean="0"/>
              <a:t>‹#›</a:t>
            </a:fld>
            <a:endParaRPr lang="en-US"/>
          </a:p>
        </p:txBody>
      </p:sp>
    </p:spTree>
    <p:extLst>
      <p:ext uri="{BB962C8B-B14F-4D97-AF65-F5344CB8AC3E}">
        <p14:creationId xmlns:p14="http://schemas.microsoft.com/office/powerpoint/2010/main" val="1102141211"/>
      </p:ext>
    </p:extLst>
  </p:cSld>
  <p:clrMapOvr>
    <a:masterClrMapping/>
  </p:clrMapOvr>
  <p:transition spd="slow">
    <p:wipe/>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71423-D65C-4032-87AD-BF8A4FFC6560}"/>
              </a:ext>
            </a:extLst>
          </p:cNvPr>
          <p:cNvSpPr>
            <a:spLocks noGrp="1"/>
          </p:cNvSpPr>
          <p:nvPr>
            <p:ph type="title"/>
          </p:nvPr>
        </p:nvSpPr>
        <p:spPr>
          <a:xfrm>
            <a:off x="629841" y="457200"/>
            <a:ext cx="2949178" cy="1600200"/>
          </a:xfrm>
        </p:spPr>
        <p:txBody>
          <a:bodyPr anchor="b"/>
          <a:lstStyle>
            <a:lvl1pPr>
              <a:defRPr sz="1800"/>
            </a:lvl1pPr>
          </a:lstStyle>
          <a:p>
            <a:r>
              <a:rPr lang="en-US"/>
              <a:t>Click to edit Master title style</a:t>
            </a:r>
          </a:p>
        </p:txBody>
      </p:sp>
      <p:sp>
        <p:nvSpPr>
          <p:cNvPr id="3" name="Picture Placeholder 2">
            <a:extLst>
              <a:ext uri="{FF2B5EF4-FFF2-40B4-BE49-F238E27FC236}">
                <a16:creationId xmlns:a16="http://schemas.microsoft.com/office/drawing/2014/main" id="{3D78A968-CC7C-4D3B-AD19-4C3113379C0C}"/>
              </a:ext>
            </a:extLst>
          </p:cNvPr>
          <p:cNvSpPr>
            <a:spLocks noGrp="1"/>
          </p:cNvSpPr>
          <p:nvPr>
            <p:ph type="pic" idx="1"/>
          </p:nvPr>
        </p:nvSpPr>
        <p:spPr>
          <a:xfrm>
            <a:off x="3887391" y="987428"/>
            <a:ext cx="462915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a:extLst>
              <a:ext uri="{FF2B5EF4-FFF2-40B4-BE49-F238E27FC236}">
                <a16:creationId xmlns:a16="http://schemas.microsoft.com/office/drawing/2014/main" id="{5FB64657-F62B-44F4-A34D-9D4F0E89428D}"/>
              </a:ext>
            </a:extLst>
          </p:cNvPr>
          <p:cNvSpPr>
            <a:spLocks noGrp="1"/>
          </p:cNvSpPr>
          <p:nvPr>
            <p:ph type="body" sz="half" idx="2"/>
          </p:nvPr>
        </p:nvSpPr>
        <p:spPr>
          <a:xfrm>
            <a:off x="629841" y="2057400"/>
            <a:ext cx="2949178"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5041A92B-5C72-4B55-B57B-4402B709A001}"/>
              </a:ext>
            </a:extLst>
          </p:cNvPr>
          <p:cNvSpPr>
            <a:spLocks noGrp="1"/>
          </p:cNvSpPr>
          <p:nvPr>
            <p:ph type="dt" sz="half" idx="10"/>
          </p:nvPr>
        </p:nvSpPr>
        <p:spPr>
          <a:xfrm>
            <a:off x="628650" y="6356353"/>
            <a:ext cx="2057400" cy="365125"/>
          </a:xfrm>
          <a:prstGeom prst="rect">
            <a:avLst/>
          </a:prstGeom>
        </p:spPr>
        <p:txBody>
          <a:bodyPr/>
          <a:lstStyle/>
          <a:p>
            <a:fld id="{FE8C387F-AEE7-3A4A-AD13-156673EB899E}" type="datetimeFigureOut">
              <a:rPr lang="en-US" smtClean="0"/>
              <a:t>6/11/21</a:t>
            </a:fld>
            <a:endParaRPr lang="en-US"/>
          </a:p>
        </p:txBody>
      </p:sp>
      <p:sp>
        <p:nvSpPr>
          <p:cNvPr id="6" name="Footer Placeholder 5">
            <a:extLst>
              <a:ext uri="{FF2B5EF4-FFF2-40B4-BE49-F238E27FC236}">
                <a16:creationId xmlns:a16="http://schemas.microsoft.com/office/drawing/2014/main" id="{AD52BEAA-7207-46E2-8477-5AB951A7F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1813C1-9279-4B06-885F-909AA5CF228D}"/>
              </a:ext>
            </a:extLst>
          </p:cNvPr>
          <p:cNvSpPr>
            <a:spLocks noGrp="1"/>
          </p:cNvSpPr>
          <p:nvPr>
            <p:ph type="sldNum" sz="quarter" idx="12"/>
          </p:nvPr>
        </p:nvSpPr>
        <p:spPr>
          <a:xfrm>
            <a:off x="6457950" y="6356353"/>
            <a:ext cx="2057400" cy="365125"/>
          </a:xfrm>
          <a:prstGeom prst="rect">
            <a:avLst/>
          </a:prstGeom>
        </p:spPr>
        <p:txBody>
          <a:bodyPr/>
          <a:lstStyle/>
          <a:p>
            <a:fld id="{E7E84C2D-21B3-1E4B-AB3C-B299D60F338D}" type="slidenum">
              <a:rPr lang="en-US" smtClean="0"/>
              <a:t>‹#›</a:t>
            </a:fld>
            <a:endParaRPr lang="en-US"/>
          </a:p>
        </p:txBody>
      </p:sp>
    </p:spTree>
    <p:extLst>
      <p:ext uri="{BB962C8B-B14F-4D97-AF65-F5344CB8AC3E}">
        <p14:creationId xmlns:p14="http://schemas.microsoft.com/office/powerpoint/2010/main" val="2773326463"/>
      </p:ext>
    </p:extLst>
  </p:cSld>
  <p:clrMapOvr>
    <a:masterClrMapping/>
  </p:clrMapOvr>
  <p:transition spd="slow">
    <p:wipe/>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5" Type="http://schemas.openxmlformats.org/officeDocument/2006/relationships/image" Target="../media/image3.jpe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B2145D3-5038-41EF-9488-D23DF62A6A9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a:extLst>
              <a:ext uri="{FF2B5EF4-FFF2-40B4-BE49-F238E27FC236}">
                <a16:creationId xmlns:a16="http://schemas.microsoft.com/office/drawing/2014/main" id="{EFCC48A5-9D97-4886-98B0-BF8BB6550E7A}"/>
              </a:ext>
            </a:extLst>
          </p:cNvPr>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7B11E14-52D4-4BAD-831F-71211534770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9A955CA-7F0C-4B9C-B8E4-8C6D65EDB724}"/>
              </a:ext>
            </a:extLst>
          </p:cNvPr>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675">
                <a:solidFill>
                  <a:schemeClr val="tx1">
                    <a:tint val="75000"/>
                  </a:schemeClr>
                </a:solidFill>
              </a:defRPr>
            </a:lvl1pPr>
          </a:lstStyle>
          <a:p>
            <a:fld id="{FE8C387F-AEE7-3A4A-AD13-156673EB899E}" type="datetimeFigureOut">
              <a:rPr lang="en-US" smtClean="0"/>
              <a:t>6/11/21</a:t>
            </a:fld>
            <a:endParaRPr lang="en-US"/>
          </a:p>
        </p:txBody>
      </p:sp>
      <p:sp>
        <p:nvSpPr>
          <p:cNvPr id="5" name="Footer Placeholder 4">
            <a:extLst>
              <a:ext uri="{FF2B5EF4-FFF2-40B4-BE49-F238E27FC236}">
                <a16:creationId xmlns:a16="http://schemas.microsoft.com/office/drawing/2014/main" id="{D1B1FE0E-FBA2-404F-834B-A3EB08B0CE63}"/>
              </a:ext>
            </a:extLst>
          </p:cNvPr>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9573B8-79EF-49D0-A024-6CA437A2CBD9}"/>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675">
                <a:solidFill>
                  <a:schemeClr val="tx1">
                    <a:tint val="75000"/>
                  </a:schemeClr>
                </a:solidFill>
              </a:defRPr>
            </a:lvl1pPr>
          </a:lstStyle>
          <a:p>
            <a:fld id="{E7E84C2D-21B3-1E4B-AB3C-B299D60F338D}" type="slidenum">
              <a:rPr lang="en-US" smtClean="0"/>
              <a:t>‹#›</a:t>
            </a:fld>
            <a:endParaRPr lang="en-US"/>
          </a:p>
        </p:txBody>
      </p:sp>
    </p:spTree>
    <p:extLst>
      <p:ext uri="{BB962C8B-B14F-4D97-AF65-F5344CB8AC3E}">
        <p14:creationId xmlns:p14="http://schemas.microsoft.com/office/powerpoint/2010/main" val="1973391463"/>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50" r:id="rId16"/>
  </p:sldLayoutIdLst>
  <p:transition spd="slow">
    <p:wipe/>
  </p:transition>
  <p:hf hdr="0" ftr="0" dt="0"/>
  <p:txStyles>
    <p:titleStyle>
      <a:lvl1pPr algn="l" defTabSz="514350" rtl="0" eaLnBrk="1" latinLnBrk="0" hangingPunct="1">
        <a:lnSpc>
          <a:spcPct val="90000"/>
        </a:lnSpc>
        <a:spcBef>
          <a:spcPct val="0"/>
        </a:spcBef>
        <a:buNone/>
        <a:defRPr sz="2475" kern="1200">
          <a:solidFill>
            <a:schemeClr val="bg2"/>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2"/>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2"/>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2"/>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2"/>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2"/>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2"/>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fontAlgn="auto">
              <a:spcBef>
                <a:spcPts val="0"/>
              </a:spcBef>
              <a:spcAft>
                <a:spcPts val="0"/>
              </a:spcAft>
              <a:defRPr sz="900" smtClean="0">
                <a:solidFill>
                  <a:schemeClr val="tx1">
                    <a:tint val="75000"/>
                  </a:schemeClr>
                </a:solidFill>
                <a:latin typeface="+mn-lt"/>
                <a:cs typeface="+mn-cs"/>
              </a:defRPr>
            </a:lvl1pPr>
          </a:lstStyle>
          <a:p>
            <a:fld id="{D68DDC2B-2B06-4692-8F64-8F19407327E9}" type="datetimeFigureOut">
              <a:rPr lang="en-US" smtClean="0"/>
              <a:pPr/>
              <a:t>6/11/21</a:t>
            </a:fld>
            <a:endParaRPr lang="en-IN"/>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fontAlgn="auto">
              <a:spcBef>
                <a:spcPts val="0"/>
              </a:spcBef>
              <a:spcAft>
                <a:spcPts val="0"/>
              </a:spcAft>
              <a:defRPr sz="900">
                <a:solidFill>
                  <a:schemeClr val="tx1">
                    <a:tint val="75000"/>
                  </a:schemeClr>
                </a:solidFill>
                <a:latin typeface="+mn-lt"/>
                <a:cs typeface="+mn-cs"/>
              </a:defRPr>
            </a:lvl1pPr>
          </a:lstStyle>
          <a:p>
            <a:endParaRPr lang="en-IN"/>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fontAlgn="auto">
              <a:spcBef>
                <a:spcPts val="0"/>
              </a:spcBef>
              <a:spcAft>
                <a:spcPts val="0"/>
              </a:spcAft>
              <a:defRPr sz="900" smtClean="0">
                <a:solidFill>
                  <a:schemeClr val="tx1">
                    <a:tint val="75000"/>
                  </a:schemeClr>
                </a:solidFill>
                <a:latin typeface="+mn-lt"/>
                <a:cs typeface="+mn-cs"/>
              </a:defRPr>
            </a:lvl1pPr>
          </a:lstStyle>
          <a:p>
            <a:fld id="{86339DDB-22EC-4E34-8912-0840B1FFAE16}" type="slidenum">
              <a:rPr lang="en-IN" smtClean="0"/>
              <a:pPr/>
              <a:t>‹#›</a:t>
            </a:fld>
            <a:endParaRPr lang="en-IN"/>
          </a:p>
        </p:txBody>
      </p:sp>
      <p:sp>
        <p:nvSpPr>
          <p:cNvPr id="10" name="Slide Number Placeholder 4"/>
          <p:cNvSpPr txBox="1">
            <a:spLocks/>
          </p:cNvSpPr>
          <p:nvPr/>
        </p:nvSpPr>
        <p:spPr>
          <a:xfrm>
            <a:off x="6582768" y="6399568"/>
            <a:ext cx="2133600" cy="365125"/>
          </a:xfrm>
          <a:prstGeom prst="rect">
            <a:avLst/>
          </a:prstGeom>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00F60EF9-8C7E-4EAF-9370-6AF8151BDD05}" type="slidenum">
              <a:rPr kumimoji="0" lang="en-US" sz="900" b="0"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Tree>
    <p:extLst>
      <p:ext uri="{BB962C8B-B14F-4D97-AF65-F5344CB8AC3E}">
        <p14:creationId xmlns:p14="http://schemas.microsoft.com/office/powerpoint/2010/main" val="218111726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transition spd="slow">
    <p:wipe/>
  </p:transition>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7200" y="1600202"/>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2757610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transition spd="slow">
    <p:wipe/>
  </p:transition>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667000"/>
            <a:ext cx="6248400" cy="914400"/>
          </a:xfrm>
        </p:spPr>
        <p:txBody>
          <a:bodyPr>
            <a:normAutofit fontScale="90000"/>
          </a:bodyPr>
          <a:lstStyle/>
          <a:p>
            <a:pPr algn="ctr"/>
            <a:r>
              <a:rPr lang="en-US" b="1"/>
              <a:t>Assignment on Python </a:t>
            </a:r>
            <a:r>
              <a:rPr lang="en-US" b="1" dirty="0"/>
              <a:t>3.x	</a:t>
            </a:r>
            <a:endParaRPr lang="en-IN" b="1" dirty="0"/>
          </a:p>
        </p:txBody>
      </p:sp>
      <p:pic>
        <p:nvPicPr>
          <p:cNvPr id="1026" name="Picture 2" descr="D:\python\ppt\python-logo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609600"/>
            <a:ext cx="3971925" cy="11525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583616" y="4778514"/>
            <a:ext cx="3026984" cy="707886"/>
          </a:xfrm>
          <a:prstGeom prst="rect">
            <a:avLst/>
          </a:prstGeom>
        </p:spPr>
        <p:txBody>
          <a:bodyPr vert="horz" lIns="91440" tIns="45720" rIns="91440" bIns="45720" rtlCol="0" anchor="ctr">
            <a:normAutofit fontScale="67500" lnSpcReduction="20000"/>
          </a:bodyPr>
          <a:lstStyle>
            <a:lvl1pPr algn="ctr">
              <a:spcBef>
                <a:spcPct val="0"/>
              </a:spcBef>
              <a:buNone/>
              <a:defRPr sz="4000" b="1">
                <a:solidFill>
                  <a:schemeClr val="tx1">
                    <a:lumMod val="75000"/>
                    <a:lumOff val="25000"/>
                  </a:schemeClr>
                </a:solidFill>
                <a:latin typeface="+mj-lt"/>
                <a:ea typeface="+mj-ea"/>
                <a:cs typeface="+mj-cs"/>
              </a:defRPr>
            </a:lvl1pPr>
          </a:lstStyle>
          <a:p>
            <a:r>
              <a:rPr lang="en-US" dirty="0"/>
              <a:t>Shalini Mittal</a:t>
            </a:r>
          </a:p>
        </p:txBody>
      </p:sp>
    </p:spTree>
    <p:extLst>
      <p:ext uri="{BB962C8B-B14F-4D97-AF65-F5344CB8AC3E}">
        <p14:creationId xmlns:p14="http://schemas.microsoft.com/office/powerpoint/2010/main" val="350067779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228600"/>
            <a:ext cx="4572000" cy="590931"/>
          </a:xfrm>
          <a:prstGeom prst="rect">
            <a:avLst/>
          </a:prstGeom>
          <a:ln>
            <a:solidFill>
              <a:schemeClr val="accent1"/>
            </a:solidFill>
          </a:ln>
        </p:spPr>
        <p:txBody>
          <a:bodyPr>
            <a:spAutoFit/>
          </a:bodyPr>
          <a:lstStyle/>
          <a:p>
            <a:pPr>
              <a:lnSpc>
                <a:spcPct val="90000"/>
              </a:lnSpc>
            </a:pPr>
            <a:r>
              <a:rPr lang="en-US" altLang="en-US" dirty="0"/>
              <a:t>line = 'Python is fun to learn’</a:t>
            </a:r>
          </a:p>
          <a:p>
            <a:pPr>
              <a:lnSpc>
                <a:spcPct val="90000"/>
              </a:lnSpc>
            </a:pPr>
            <a:r>
              <a:rPr lang="en-US" altLang="en-US" dirty="0"/>
              <a:t>print('*'.join(</a:t>
            </a:r>
            <a:r>
              <a:rPr lang="en-US" altLang="en-US" dirty="0" err="1"/>
              <a:t>line.split</a:t>
            </a:r>
            <a:r>
              <a:rPr lang="en-US" altLang="en-US" dirty="0"/>
              <a:t>()))</a:t>
            </a:r>
          </a:p>
        </p:txBody>
      </p:sp>
      <p:sp>
        <p:nvSpPr>
          <p:cNvPr id="6" name="Rectangle 5"/>
          <p:cNvSpPr/>
          <p:nvPr/>
        </p:nvSpPr>
        <p:spPr>
          <a:xfrm>
            <a:off x="6052033" y="339399"/>
            <a:ext cx="2858619" cy="369332"/>
          </a:xfrm>
          <a:prstGeom prst="rect">
            <a:avLst/>
          </a:prstGeom>
          <a:ln>
            <a:solidFill>
              <a:schemeClr val="accent1"/>
            </a:solidFill>
          </a:ln>
        </p:spPr>
        <p:txBody>
          <a:bodyPr wrap="square">
            <a:spAutoFit/>
          </a:bodyPr>
          <a:lstStyle/>
          <a:p>
            <a:r>
              <a:rPr lang="en-US"/>
              <a:t>Python*is*fun*to*learn</a:t>
            </a:r>
            <a:endParaRPr lang="en-US" dirty="0"/>
          </a:p>
        </p:txBody>
      </p:sp>
      <p:sp>
        <p:nvSpPr>
          <p:cNvPr id="2" name="Rectangle 1"/>
          <p:cNvSpPr/>
          <p:nvPr/>
        </p:nvSpPr>
        <p:spPr>
          <a:xfrm>
            <a:off x="914400" y="1143000"/>
            <a:ext cx="3810000" cy="2585323"/>
          </a:xfrm>
          <a:prstGeom prst="rect">
            <a:avLst/>
          </a:prstGeom>
          <a:ln>
            <a:solidFill>
              <a:schemeClr val="accent1"/>
            </a:solidFill>
          </a:ln>
        </p:spPr>
        <p:txBody>
          <a:bodyPr wrap="square">
            <a:spAutoFit/>
          </a:bodyPr>
          <a:lstStyle/>
          <a:p>
            <a:r>
              <a:rPr lang="mr-IN" dirty="0" err="1"/>
              <a:t>line</a:t>
            </a:r>
            <a:r>
              <a:rPr lang="mr-IN" dirty="0"/>
              <a:t> = '</a:t>
            </a:r>
            <a:r>
              <a:rPr lang="mr-IN" dirty="0" err="1"/>
              <a:t>Lets</a:t>
            </a:r>
            <a:r>
              <a:rPr lang="mr-IN" dirty="0"/>
              <a:t> </a:t>
            </a:r>
            <a:r>
              <a:rPr lang="mr-IN" dirty="0" err="1"/>
              <a:t>add</a:t>
            </a:r>
            <a:r>
              <a:rPr lang="mr-IN" dirty="0"/>
              <a:t> 2 </a:t>
            </a:r>
            <a:r>
              <a:rPr lang="mr-IN" dirty="0" err="1"/>
              <a:t>and</a:t>
            </a:r>
            <a:r>
              <a:rPr lang="mr-IN" dirty="0"/>
              <a:t> 3’</a:t>
            </a:r>
            <a:endParaRPr lang="en-US" dirty="0"/>
          </a:p>
          <a:p>
            <a:r>
              <a:rPr lang="mr-IN" dirty="0"/>
              <a:t>c1 = 0</a:t>
            </a:r>
            <a:endParaRPr lang="en-US" dirty="0"/>
          </a:p>
          <a:p>
            <a:r>
              <a:rPr lang="mr-IN" dirty="0"/>
              <a:t>c2 = 0</a:t>
            </a:r>
            <a:endParaRPr lang="en-US" dirty="0"/>
          </a:p>
          <a:p>
            <a:r>
              <a:rPr lang="mr-IN" dirty="0" err="1"/>
              <a:t>for</a:t>
            </a:r>
            <a:r>
              <a:rPr lang="mr-IN" dirty="0"/>
              <a:t> </a:t>
            </a:r>
            <a:r>
              <a:rPr lang="mr-IN" dirty="0" err="1"/>
              <a:t>w</a:t>
            </a:r>
            <a:r>
              <a:rPr lang="mr-IN" dirty="0"/>
              <a:t> </a:t>
            </a:r>
            <a:r>
              <a:rPr lang="mr-IN" dirty="0" err="1"/>
              <a:t>in</a:t>
            </a:r>
            <a:r>
              <a:rPr lang="mr-IN" dirty="0"/>
              <a:t> </a:t>
            </a:r>
            <a:r>
              <a:rPr lang="mr-IN" dirty="0" err="1"/>
              <a:t>line</a:t>
            </a:r>
            <a:r>
              <a:rPr lang="mr-IN" dirty="0"/>
              <a:t>:    </a:t>
            </a:r>
            <a:endParaRPr lang="en-US" dirty="0"/>
          </a:p>
          <a:p>
            <a:r>
              <a:rPr lang="en-US" dirty="0"/>
              <a:t>	</a:t>
            </a:r>
            <a:r>
              <a:rPr lang="mr-IN" dirty="0" err="1"/>
              <a:t>if</a:t>
            </a:r>
            <a:r>
              <a:rPr lang="mr-IN" dirty="0"/>
              <a:t> </a:t>
            </a:r>
            <a:r>
              <a:rPr lang="mr-IN" dirty="0" err="1"/>
              <a:t>w.isdigit</a:t>
            </a:r>
            <a:r>
              <a:rPr lang="mr-IN" dirty="0"/>
              <a:t>():        </a:t>
            </a:r>
            <a:endParaRPr lang="en-US" dirty="0"/>
          </a:p>
          <a:p>
            <a:r>
              <a:rPr lang="en-US" dirty="0"/>
              <a:t>		</a:t>
            </a:r>
            <a:r>
              <a:rPr lang="mr-IN" dirty="0"/>
              <a:t>c1 = c1 + 1   </a:t>
            </a:r>
            <a:endParaRPr lang="en-US" dirty="0"/>
          </a:p>
          <a:p>
            <a:r>
              <a:rPr lang="en-US" dirty="0"/>
              <a:t>	</a:t>
            </a:r>
            <a:r>
              <a:rPr lang="mr-IN" dirty="0"/>
              <a:t> </a:t>
            </a:r>
            <a:r>
              <a:rPr lang="mr-IN" dirty="0" err="1"/>
              <a:t>if</a:t>
            </a:r>
            <a:r>
              <a:rPr lang="mr-IN" dirty="0"/>
              <a:t> </a:t>
            </a:r>
            <a:r>
              <a:rPr lang="mr-IN" dirty="0" err="1"/>
              <a:t>w.isalpha</a:t>
            </a:r>
            <a:r>
              <a:rPr lang="mr-IN" dirty="0"/>
              <a:t>():       </a:t>
            </a:r>
            <a:endParaRPr lang="en-US" dirty="0"/>
          </a:p>
          <a:p>
            <a:r>
              <a:rPr lang="en-US" dirty="0"/>
              <a:t>		</a:t>
            </a:r>
            <a:r>
              <a:rPr lang="mr-IN" dirty="0"/>
              <a:t> c2 = c2+1</a:t>
            </a:r>
            <a:endParaRPr lang="en-US" dirty="0"/>
          </a:p>
          <a:p>
            <a:r>
              <a:rPr lang="mr-IN" dirty="0" err="1"/>
              <a:t>print</a:t>
            </a:r>
            <a:r>
              <a:rPr lang="mr-IN" dirty="0"/>
              <a:t>(c1,c2)</a:t>
            </a:r>
            <a:endParaRPr lang="en-US" dirty="0"/>
          </a:p>
        </p:txBody>
      </p:sp>
      <p:sp>
        <p:nvSpPr>
          <p:cNvPr id="3" name="Rectangle 2"/>
          <p:cNvSpPr/>
          <p:nvPr/>
        </p:nvSpPr>
        <p:spPr>
          <a:xfrm>
            <a:off x="6204478" y="1865024"/>
            <a:ext cx="564578" cy="369332"/>
          </a:xfrm>
          <a:prstGeom prst="rect">
            <a:avLst/>
          </a:prstGeom>
          <a:ln>
            <a:solidFill>
              <a:schemeClr val="accent1"/>
            </a:solidFill>
          </a:ln>
        </p:spPr>
        <p:txBody>
          <a:bodyPr wrap="none">
            <a:spAutoFit/>
          </a:bodyPr>
          <a:lstStyle/>
          <a:p>
            <a:r>
              <a:rPr lang="en-US" dirty="0"/>
              <a:t>2 10</a:t>
            </a:r>
          </a:p>
        </p:txBody>
      </p:sp>
      <p:sp>
        <p:nvSpPr>
          <p:cNvPr id="5" name="Rectangle 4"/>
          <p:cNvSpPr/>
          <p:nvPr/>
        </p:nvSpPr>
        <p:spPr>
          <a:xfrm>
            <a:off x="914400" y="3962400"/>
            <a:ext cx="4267200" cy="1477328"/>
          </a:xfrm>
          <a:prstGeom prst="rect">
            <a:avLst/>
          </a:prstGeom>
          <a:ln>
            <a:solidFill>
              <a:schemeClr val="accent1"/>
            </a:solidFill>
          </a:ln>
        </p:spPr>
        <p:txBody>
          <a:bodyPr wrap="square">
            <a:spAutoFit/>
          </a:bodyPr>
          <a:lstStyle/>
          <a:p>
            <a:r>
              <a:rPr lang="en-US" dirty="0"/>
              <a:t>s = 'Enter the string’</a:t>
            </a:r>
          </a:p>
          <a:p>
            <a:r>
              <a:rPr lang="en-US" dirty="0"/>
              <a:t>x = s</a:t>
            </a:r>
          </a:p>
          <a:p>
            <a:r>
              <a:rPr lang="en-US" dirty="0"/>
              <a:t>for </a:t>
            </a:r>
            <a:r>
              <a:rPr lang="en-US" dirty="0" err="1"/>
              <a:t>i</a:t>
            </a:r>
            <a:r>
              <a:rPr lang="en-US" dirty="0"/>
              <a:t> in range(0,128):    </a:t>
            </a:r>
          </a:p>
          <a:p>
            <a:r>
              <a:rPr lang="en-US" dirty="0"/>
              <a:t>	x = </a:t>
            </a:r>
            <a:r>
              <a:rPr lang="en-US" dirty="0" err="1"/>
              <a:t>x.replace</a:t>
            </a:r>
            <a:r>
              <a:rPr lang="en-US" dirty="0"/>
              <a:t>(</a:t>
            </a:r>
            <a:r>
              <a:rPr lang="en-US" dirty="0" err="1"/>
              <a:t>chr</a:t>
            </a:r>
            <a:r>
              <a:rPr lang="en-US" dirty="0"/>
              <a:t>(</a:t>
            </a:r>
            <a:r>
              <a:rPr lang="en-US" dirty="0" err="1"/>
              <a:t>i</a:t>
            </a:r>
            <a:r>
              <a:rPr lang="en-US" dirty="0"/>
              <a:t>), </a:t>
            </a:r>
            <a:r>
              <a:rPr lang="en-US" dirty="0" err="1"/>
              <a:t>str</a:t>
            </a:r>
            <a:r>
              <a:rPr lang="en-US" dirty="0"/>
              <a:t>(</a:t>
            </a:r>
            <a:r>
              <a:rPr lang="en-US" dirty="0" err="1"/>
              <a:t>i</a:t>
            </a:r>
            <a:r>
              <a:rPr lang="en-US" dirty="0"/>
              <a:t>)) print(x)</a:t>
            </a:r>
          </a:p>
        </p:txBody>
      </p:sp>
      <p:sp>
        <p:nvSpPr>
          <p:cNvPr id="7" name="Rectangle 6">
            <a:extLst>
              <a:ext uri="{FF2B5EF4-FFF2-40B4-BE49-F238E27FC236}">
                <a16:creationId xmlns:a16="http://schemas.microsoft.com/office/drawing/2014/main" id="{43366EC5-B693-D74C-A8B0-7A0D429FEC86}"/>
              </a:ext>
            </a:extLst>
          </p:cNvPr>
          <p:cNvSpPr/>
          <p:nvPr/>
        </p:nvSpPr>
        <p:spPr>
          <a:xfrm>
            <a:off x="1016907" y="5673805"/>
            <a:ext cx="6145893" cy="369332"/>
          </a:xfrm>
          <a:prstGeom prst="rect">
            <a:avLst/>
          </a:prstGeom>
        </p:spPr>
        <p:txBody>
          <a:bodyPr wrap="square">
            <a:spAutoFit/>
          </a:bodyPr>
          <a:lstStyle/>
          <a:p>
            <a:r>
              <a:rPr lang="en-US" dirty="0"/>
              <a:t>69110116101114531530116104101531530115116114105110103</a:t>
            </a:r>
          </a:p>
        </p:txBody>
      </p:sp>
    </p:spTree>
    <p:extLst>
      <p:ext uri="{BB962C8B-B14F-4D97-AF65-F5344CB8AC3E}">
        <p14:creationId xmlns:p14="http://schemas.microsoft.com/office/powerpoint/2010/main" val="12972027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p:tgtEl>
                                          <p:spTgt spid="5"/>
                                        </p:tgtEl>
                                        <p:attrNameLst>
                                          <p:attrName>ppt_y</p:attrName>
                                        </p:attrNameLst>
                                      </p:cBhvr>
                                      <p:tavLst>
                                        <p:tav tm="0">
                                          <p:val>
                                            <p:strVal val="#ppt_y+#ppt_h*1.125000"/>
                                          </p:val>
                                        </p:tav>
                                        <p:tav tm="100000">
                                          <p:val>
                                            <p:strVal val="#ppt_y"/>
                                          </p:val>
                                        </p:tav>
                                      </p:tavLst>
                                    </p:anim>
                                    <p:animEffect transition="in" filter="wipe(up)">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2" grpId="0" animBg="1"/>
      <p:bldP spid="3" grpId="0" animBg="1"/>
      <p:bldP spid="5"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609600"/>
            <a:ext cx="5334000" cy="1588127"/>
          </a:xfrm>
          <a:prstGeom prst="rect">
            <a:avLst/>
          </a:prstGeom>
          <a:ln>
            <a:solidFill>
              <a:schemeClr val="accent1"/>
            </a:solidFill>
          </a:ln>
        </p:spPr>
        <p:txBody>
          <a:bodyPr wrap="square">
            <a:spAutoFit/>
          </a:bodyPr>
          <a:lstStyle/>
          <a:p>
            <a:pPr>
              <a:lnSpc>
                <a:spcPct val="90000"/>
              </a:lnSpc>
            </a:pPr>
            <a:r>
              <a:rPr lang="en-US" altLang="en-US" dirty="0"/>
              <a:t>L=[“</a:t>
            </a:r>
            <a:r>
              <a:rPr lang="en-US" altLang="en-US" dirty="0" err="1"/>
              <a:t>Learn”,”Earn</a:t>
            </a:r>
            <a:r>
              <a:rPr lang="en-US" altLang="en-US" dirty="0"/>
              <a:t>”,[“Fun”, “Munch”],”</a:t>
            </a:r>
            <a:r>
              <a:rPr lang="en-US" altLang="en-US" dirty="0" err="1"/>
              <a:t>Sun”,”Run</a:t>
            </a:r>
            <a:r>
              <a:rPr lang="en-US" altLang="en-US" dirty="0"/>
              <a:t>”]</a:t>
            </a:r>
          </a:p>
          <a:p>
            <a:pPr>
              <a:lnSpc>
                <a:spcPct val="90000"/>
              </a:lnSpc>
            </a:pPr>
            <a:r>
              <a:rPr lang="en-US" altLang="en-US" dirty="0"/>
              <a:t>print(L[2:3</a:t>
            </a:r>
            <a:r>
              <a:rPr lang="en-US" altLang="en-US"/>
              <a:t>]) </a:t>
            </a:r>
          </a:p>
          <a:p>
            <a:pPr>
              <a:lnSpc>
                <a:spcPct val="90000"/>
              </a:lnSpc>
            </a:pPr>
            <a:r>
              <a:rPr lang="en-US" altLang="en-US"/>
              <a:t>print(L[2:3</a:t>
            </a:r>
            <a:r>
              <a:rPr lang="en-US" altLang="en-US" dirty="0"/>
              <a:t>][0])</a:t>
            </a:r>
          </a:p>
          <a:p>
            <a:pPr>
              <a:lnSpc>
                <a:spcPct val="90000"/>
              </a:lnSpc>
            </a:pPr>
            <a:r>
              <a:rPr lang="en-US" altLang="en-US" dirty="0"/>
              <a:t>print(L[2:3][0][1]) </a:t>
            </a:r>
          </a:p>
          <a:p>
            <a:pPr>
              <a:lnSpc>
                <a:spcPct val="90000"/>
              </a:lnSpc>
            </a:pPr>
            <a:r>
              <a:rPr lang="en-US" altLang="en-US" dirty="0"/>
              <a:t>print(L[2:3][0][1][2])</a:t>
            </a:r>
          </a:p>
          <a:p>
            <a:pPr>
              <a:lnSpc>
                <a:spcPct val="90000"/>
              </a:lnSpc>
            </a:pPr>
            <a:r>
              <a:rPr lang="en-US" altLang="en-US" dirty="0"/>
              <a:t>print(“Fun” in L)</a:t>
            </a:r>
          </a:p>
        </p:txBody>
      </p:sp>
      <p:sp>
        <p:nvSpPr>
          <p:cNvPr id="6" name="Rectangle 5"/>
          <p:cNvSpPr/>
          <p:nvPr/>
        </p:nvSpPr>
        <p:spPr>
          <a:xfrm>
            <a:off x="6052033" y="720399"/>
            <a:ext cx="2858619" cy="1477328"/>
          </a:xfrm>
          <a:prstGeom prst="rect">
            <a:avLst/>
          </a:prstGeom>
          <a:ln>
            <a:solidFill>
              <a:schemeClr val="accent1"/>
            </a:solidFill>
          </a:ln>
        </p:spPr>
        <p:txBody>
          <a:bodyPr wrap="square">
            <a:spAutoFit/>
          </a:bodyPr>
          <a:lstStyle/>
          <a:p>
            <a:r>
              <a:rPr lang="mr-IN" dirty="0"/>
              <a:t>[['</a:t>
            </a:r>
            <a:r>
              <a:rPr lang="mr-IN" dirty="0" err="1"/>
              <a:t>Fun</a:t>
            </a:r>
            <a:r>
              <a:rPr lang="mr-IN" dirty="0"/>
              <a:t>', '</a:t>
            </a:r>
            <a:r>
              <a:rPr lang="mr-IN" dirty="0" err="1"/>
              <a:t>Munch</a:t>
            </a:r>
            <a:r>
              <a:rPr lang="mr-IN" dirty="0"/>
              <a:t>']]</a:t>
            </a:r>
            <a:endParaRPr lang="en-US" dirty="0"/>
          </a:p>
          <a:p>
            <a:r>
              <a:rPr lang="mr-IN" dirty="0"/>
              <a:t>['</a:t>
            </a:r>
            <a:r>
              <a:rPr lang="mr-IN" dirty="0" err="1"/>
              <a:t>Fun</a:t>
            </a:r>
            <a:r>
              <a:rPr lang="mr-IN" dirty="0"/>
              <a:t>', '</a:t>
            </a:r>
            <a:r>
              <a:rPr lang="mr-IN" dirty="0" err="1"/>
              <a:t>Munch</a:t>
            </a:r>
            <a:r>
              <a:rPr lang="mr-IN" dirty="0"/>
              <a:t>’]</a:t>
            </a:r>
            <a:endParaRPr lang="en-US" dirty="0"/>
          </a:p>
          <a:p>
            <a:r>
              <a:rPr lang="en-US" dirty="0"/>
              <a:t>Munch</a:t>
            </a:r>
          </a:p>
          <a:p>
            <a:r>
              <a:rPr lang="en-US" dirty="0"/>
              <a:t>N</a:t>
            </a:r>
          </a:p>
          <a:p>
            <a:r>
              <a:rPr lang="en-US" dirty="0"/>
              <a:t>False</a:t>
            </a:r>
          </a:p>
        </p:txBody>
      </p:sp>
      <p:sp>
        <p:nvSpPr>
          <p:cNvPr id="2" name="Rectangle 1"/>
          <p:cNvSpPr/>
          <p:nvPr/>
        </p:nvSpPr>
        <p:spPr>
          <a:xfrm>
            <a:off x="1143000" y="2615356"/>
            <a:ext cx="3810000" cy="646331"/>
          </a:xfrm>
          <a:prstGeom prst="rect">
            <a:avLst/>
          </a:prstGeom>
          <a:ln>
            <a:solidFill>
              <a:schemeClr val="accent1"/>
            </a:solidFill>
          </a:ln>
        </p:spPr>
        <p:txBody>
          <a:bodyPr wrap="square">
            <a:spAutoFit/>
          </a:bodyPr>
          <a:lstStyle/>
          <a:p>
            <a:r>
              <a:rPr lang="mr-IN" dirty="0"/>
              <a:t>L1=[1,3,5,7,9]</a:t>
            </a:r>
            <a:br>
              <a:rPr lang="en-US" dirty="0"/>
            </a:br>
            <a:r>
              <a:rPr lang="en-US" dirty="0"/>
              <a:t>print(</a:t>
            </a:r>
            <a:r>
              <a:rPr lang="mr-IN" dirty="0"/>
              <a:t>(L1+[2,4,6])[4]</a:t>
            </a:r>
            <a:r>
              <a:rPr lang="en-US" dirty="0"/>
              <a:t>)</a:t>
            </a:r>
          </a:p>
        </p:txBody>
      </p:sp>
      <p:sp>
        <p:nvSpPr>
          <p:cNvPr id="3" name="Rectangle 2"/>
          <p:cNvSpPr/>
          <p:nvPr/>
        </p:nvSpPr>
        <p:spPr>
          <a:xfrm>
            <a:off x="6172200" y="2615356"/>
            <a:ext cx="312906" cy="369332"/>
          </a:xfrm>
          <a:prstGeom prst="rect">
            <a:avLst/>
          </a:prstGeom>
          <a:ln>
            <a:solidFill>
              <a:schemeClr val="accent1"/>
            </a:solidFill>
          </a:ln>
        </p:spPr>
        <p:txBody>
          <a:bodyPr wrap="none">
            <a:spAutoFit/>
          </a:bodyPr>
          <a:lstStyle/>
          <a:p>
            <a:r>
              <a:rPr lang="en-US" dirty="0"/>
              <a:t>9</a:t>
            </a:r>
          </a:p>
        </p:txBody>
      </p:sp>
      <p:sp>
        <p:nvSpPr>
          <p:cNvPr id="5" name="Rectangle 4"/>
          <p:cNvSpPr/>
          <p:nvPr/>
        </p:nvSpPr>
        <p:spPr>
          <a:xfrm>
            <a:off x="457200" y="4114800"/>
            <a:ext cx="4267200" cy="2031325"/>
          </a:xfrm>
          <a:prstGeom prst="rect">
            <a:avLst/>
          </a:prstGeom>
          <a:ln>
            <a:solidFill>
              <a:schemeClr val="accent1"/>
            </a:solidFill>
          </a:ln>
        </p:spPr>
        <p:txBody>
          <a:bodyPr wrap="square">
            <a:spAutoFit/>
          </a:bodyPr>
          <a:lstStyle/>
          <a:p>
            <a:r>
              <a:rPr lang="mr-IN" dirty="0" err="1"/>
              <a:t>x</a:t>
            </a:r>
            <a:r>
              <a:rPr lang="mr-IN" dirty="0"/>
              <a:t>=['3' ,'2', '5']</a:t>
            </a:r>
            <a:endParaRPr lang="en-US" dirty="0"/>
          </a:p>
          <a:p>
            <a:r>
              <a:rPr lang="mr-IN" dirty="0" err="1"/>
              <a:t>y</a:t>
            </a:r>
            <a:r>
              <a:rPr lang="mr-IN" dirty="0"/>
              <a:t> ='’</a:t>
            </a:r>
            <a:endParaRPr lang="en-US" dirty="0"/>
          </a:p>
          <a:p>
            <a:r>
              <a:rPr lang="mr-IN" dirty="0" err="1"/>
              <a:t>while</a:t>
            </a:r>
            <a:r>
              <a:rPr lang="mr-IN" dirty="0"/>
              <a:t> </a:t>
            </a:r>
            <a:r>
              <a:rPr lang="mr-IN" dirty="0" err="1"/>
              <a:t>x</a:t>
            </a:r>
            <a:r>
              <a:rPr lang="mr-IN" dirty="0"/>
              <a:t>:    </a:t>
            </a:r>
            <a:endParaRPr lang="en-US" dirty="0"/>
          </a:p>
          <a:p>
            <a:r>
              <a:rPr lang="en-US" dirty="0"/>
              <a:t>	</a:t>
            </a:r>
            <a:r>
              <a:rPr lang="mr-IN" dirty="0" err="1"/>
              <a:t>y</a:t>
            </a:r>
            <a:r>
              <a:rPr lang="mr-IN" dirty="0"/>
              <a:t> = </a:t>
            </a:r>
            <a:r>
              <a:rPr lang="mr-IN" dirty="0" err="1"/>
              <a:t>y</a:t>
            </a:r>
            <a:r>
              <a:rPr lang="mr-IN" dirty="0"/>
              <a:t> + </a:t>
            </a:r>
            <a:r>
              <a:rPr lang="mr-IN" dirty="0" err="1"/>
              <a:t>x</a:t>
            </a:r>
            <a:r>
              <a:rPr lang="mr-IN" dirty="0"/>
              <a:t>[-1]   </a:t>
            </a:r>
            <a:endParaRPr lang="en-US" dirty="0"/>
          </a:p>
          <a:p>
            <a:r>
              <a:rPr lang="en-US" dirty="0"/>
              <a:t>	</a:t>
            </a:r>
            <a:r>
              <a:rPr lang="mr-IN" dirty="0" err="1"/>
              <a:t>x</a:t>
            </a:r>
            <a:r>
              <a:rPr lang="mr-IN" dirty="0"/>
              <a:t> = </a:t>
            </a:r>
            <a:r>
              <a:rPr lang="mr-IN" dirty="0" err="1"/>
              <a:t>x</a:t>
            </a:r>
            <a:r>
              <a:rPr lang="mr-IN" dirty="0"/>
              <a:t>[:</a:t>
            </a:r>
            <a:r>
              <a:rPr lang="mr-IN" dirty="0" err="1"/>
              <a:t>len</a:t>
            </a:r>
            <a:r>
              <a:rPr lang="mr-IN" dirty="0"/>
              <a:t>(</a:t>
            </a:r>
            <a:r>
              <a:rPr lang="mr-IN" dirty="0" err="1"/>
              <a:t>x</a:t>
            </a:r>
            <a:r>
              <a:rPr lang="mr-IN" dirty="0"/>
              <a:t>) - 1]</a:t>
            </a:r>
            <a:endParaRPr lang="en-US" dirty="0"/>
          </a:p>
          <a:p>
            <a:r>
              <a:rPr lang="mr-IN" dirty="0" err="1"/>
              <a:t>print</a:t>
            </a:r>
            <a:r>
              <a:rPr lang="mr-IN" dirty="0"/>
              <a:t>(</a:t>
            </a:r>
            <a:r>
              <a:rPr lang="mr-IN" dirty="0" err="1"/>
              <a:t>y</a:t>
            </a:r>
            <a:r>
              <a:rPr lang="mr-IN" dirty="0"/>
              <a:t>)</a:t>
            </a:r>
            <a:endParaRPr lang="en-US" dirty="0"/>
          </a:p>
          <a:p>
            <a:r>
              <a:rPr lang="mr-IN" dirty="0" err="1"/>
              <a:t>print</a:t>
            </a:r>
            <a:r>
              <a:rPr lang="mr-IN" dirty="0"/>
              <a:t>(</a:t>
            </a:r>
            <a:r>
              <a:rPr lang="mr-IN" dirty="0" err="1"/>
              <a:t>x</a:t>
            </a:r>
            <a:r>
              <a:rPr lang="mr-IN" dirty="0"/>
              <a:t>)</a:t>
            </a:r>
            <a:endParaRPr lang="en-US" dirty="0"/>
          </a:p>
        </p:txBody>
      </p:sp>
      <p:sp>
        <p:nvSpPr>
          <p:cNvPr id="7" name="Rectangle 6"/>
          <p:cNvSpPr/>
          <p:nvPr/>
        </p:nvSpPr>
        <p:spPr>
          <a:xfrm>
            <a:off x="6340388" y="4157108"/>
            <a:ext cx="526106" cy="646331"/>
          </a:xfrm>
          <a:prstGeom prst="rect">
            <a:avLst/>
          </a:prstGeom>
          <a:ln>
            <a:solidFill>
              <a:schemeClr val="accent1"/>
            </a:solidFill>
          </a:ln>
        </p:spPr>
        <p:txBody>
          <a:bodyPr wrap="none">
            <a:spAutoFit/>
          </a:bodyPr>
          <a:lstStyle/>
          <a:p>
            <a:r>
              <a:rPr lang="en-US" dirty="0"/>
              <a:t>523</a:t>
            </a:r>
          </a:p>
          <a:p>
            <a:r>
              <a:rPr lang="en-US" dirty="0"/>
              <a:t>[]</a:t>
            </a:r>
          </a:p>
        </p:txBody>
      </p:sp>
    </p:spTree>
    <p:extLst>
      <p:ext uri="{BB962C8B-B14F-4D97-AF65-F5344CB8AC3E}">
        <p14:creationId xmlns:p14="http://schemas.microsoft.com/office/powerpoint/2010/main" val="3621877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p:tgtEl>
                                          <p:spTgt spid="5"/>
                                        </p:tgtEl>
                                        <p:attrNameLst>
                                          <p:attrName>ppt_y</p:attrName>
                                        </p:attrNameLst>
                                      </p:cBhvr>
                                      <p:tavLst>
                                        <p:tav tm="0">
                                          <p:val>
                                            <p:strVal val="#ppt_y+#ppt_h*1.125000"/>
                                          </p:val>
                                        </p:tav>
                                        <p:tav tm="100000">
                                          <p:val>
                                            <p:strVal val="#ppt_y"/>
                                          </p:val>
                                        </p:tav>
                                      </p:tavLst>
                                    </p:anim>
                                    <p:animEffect transition="in" filter="wipe(up)">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2" grpId="0" animBg="1"/>
      <p:bldP spid="3" grpId="0" animBg="1"/>
      <p:bldP spid="5"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685800"/>
            <a:ext cx="3429000" cy="1345753"/>
          </a:xfrm>
          <a:prstGeom prst="rect">
            <a:avLst/>
          </a:prstGeom>
          <a:ln>
            <a:solidFill>
              <a:schemeClr val="accent1"/>
            </a:solidFill>
          </a:ln>
        </p:spPr>
        <p:txBody>
          <a:bodyPr wrap="square">
            <a:spAutoFit/>
          </a:bodyPr>
          <a:lstStyle/>
          <a:p>
            <a:pPr>
              <a:lnSpc>
                <a:spcPct val="90000"/>
              </a:lnSpc>
            </a:pPr>
            <a:r>
              <a:rPr lang="en-US" altLang="en-US" dirty="0"/>
              <a:t>for </a:t>
            </a:r>
            <a:r>
              <a:rPr lang="en-US" altLang="en-US" dirty="0" err="1"/>
              <a:t>i</a:t>
            </a:r>
            <a:r>
              <a:rPr lang="en-US" altLang="en-US" dirty="0"/>
              <a:t> in range(1,6):</a:t>
            </a:r>
          </a:p>
          <a:p>
            <a:pPr>
              <a:lnSpc>
                <a:spcPct val="90000"/>
              </a:lnSpc>
            </a:pPr>
            <a:r>
              <a:rPr lang="en-US" altLang="en-US" dirty="0"/>
              <a:t>    for j in range(1,6):</a:t>
            </a:r>
          </a:p>
          <a:p>
            <a:pPr>
              <a:lnSpc>
                <a:spcPct val="90000"/>
              </a:lnSpc>
            </a:pPr>
            <a:r>
              <a:rPr lang="en-US" altLang="en-US" dirty="0"/>
              <a:t>        if </a:t>
            </a:r>
            <a:r>
              <a:rPr lang="en-US" altLang="en-US" dirty="0" err="1"/>
              <a:t>i</a:t>
            </a:r>
            <a:r>
              <a:rPr lang="en-US" altLang="en-US" dirty="0"/>
              <a:t>==j:</a:t>
            </a:r>
          </a:p>
          <a:p>
            <a:pPr>
              <a:lnSpc>
                <a:spcPct val="90000"/>
              </a:lnSpc>
            </a:pPr>
            <a:r>
              <a:rPr lang="en-US" altLang="en-US" dirty="0"/>
              <a:t>            break</a:t>
            </a:r>
          </a:p>
          <a:p>
            <a:pPr>
              <a:lnSpc>
                <a:spcPct val="90000"/>
              </a:lnSpc>
            </a:pPr>
            <a:r>
              <a:rPr lang="en-US" altLang="en-US" dirty="0"/>
              <a:t>        print(</a:t>
            </a:r>
            <a:r>
              <a:rPr lang="en-US" altLang="en-US" dirty="0" err="1"/>
              <a:t>i,j</a:t>
            </a:r>
            <a:r>
              <a:rPr lang="en-US" altLang="en-US" dirty="0"/>
              <a:t>)</a:t>
            </a:r>
          </a:p>
        </p:txBody>
      </p:sp>
      <p:sp>
        <p:nvSpPr>
          <p:cNvPr id="8" name="Rectangle 7">
            <a:extLst>
              <a:ext uri="{FF2B5EF4-FFF2-40B4-BE49-F238E27FC236}">
                <a16:creationId xmlns:a16="http://schemas.microsoft.com/office/drawing/2014/main" id="{A06919FF-DA5A-E247-BC40-CF26B87F3CE9}"/>
              </a:ext>
            </a:extLst>
          </p:cNvPr>
          <p:cNvSpPr/>
          <p:nvPr/>
        </p:nvSpPr>
        <p:spPr>
          <a:xfrm>
            <a:off x="1600200" y="3124200"/>
            <a:ext cx="609600" cy="2862322"/>
          </a:xfrm>
          <a:prstGeom prst="rect">
            <a:avLst/>
          </a:prstGeom>
        </p:spPr>
        <p:txBody>
          <a:bodyPr wrap="square">
            <a:spAutoFit/>
          </a:bodyPr>
          <a:lstStyle/>
          <a:p>
            <a:r>
              <a:rPr lang="en-US" dirty="0"/>
              <a:t>2 1</a:t>
            </a:r>
          </a:p>
          <a:p>
            <a:r>
              <a:rPr lang="en-US" dirty="0"/>
              <a:t>3 1</a:t>
            </a:r>
          </a:p>
          <a:p>
            <a:r>
              <a:rPr lang="en-US" dirty="0"/>
              <a:t>3 2</a:t>
            </a:r>
          </a:p>
          <a:p>
            <a:r>
              <a:rPr lang="en-US" dirty="0"/>
              <a:t>4 1</a:t>
            </a:r>
          </a:p>
          <a:p>
            <a:r>
              <a:rPr lang="en-US" dirty="0"/>
              <a:t>4 2</a:t>
            </a:r>
          </a:p>
          <a:p>
            <a:r>
              <a:rPr lang="en-US" dirty="0"/>
              <a:t>4 3</a:t>
            </a:r>
          </a:p>
          <a:p>
            <a:r>
              <a:rPr lang="en-US" dirty="0"/>
              <a:t>5 1</a:t>
            </a:r>
          </a:p>
          <a:p>
            <a:r>
              <a:rPr lang="en-US" dirty="0"/>
              <a:t>5 2</a:t>
            </a:r>
          </a:p>
          <a:p>
            <a:r>
              <a:rPr lang="en-US" dirty="0"/>
              <a:t>5 3</a:t>
            </a:r>
          </a:p>
          <a:p>
            <a:r>
              <a:rPr lang="en-US" dirty="0"/>
              <a:t>5 4</a:t>
            </a:r>
          </a:p>
        </p:txBody>
      </p:sp>
    </p:spTree>
    <p:extLst>
      <p:ext uri="{BB962C8B-B14F-4D97-AF65-F5344CB8AC3E}">
        <p14:creationId xmlns:p14="http://schemas.microsoft.com/office/powerpoint/2010/main" val="36309432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4860" y="3162300"/>
            <a:ext cx="3914280" cy="533400"/>
          </a:xfrm>
        </p:spPr>
        <p:txBody>
          <a:bodyPr/>
          <a:lstStyle/>
          <a:p>
            <a:r>
              <a:rPr lang="en-US" dirty="0"/>
              <a:t>Thank you !</a:t>
            </a:r>
            <a:endParaRPr lang="en-IN" dirty="0"/>
          </a:p>
        </p:txBody>
      </p:sp>
      <p:pic>
        <p:nvPicPr>
          <p:cNvPr id="4" name="Picture 2" descr="D:\python\ppt\python-logo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4800"/>
            <a:ext cx="3971925"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74504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BASIC</a:t>
            </a:r>
          </a:p>
        </p:txBody>
      </p:sp>
    </p:spTree>
    <p:extLst>
      <p:ext uri="{BB962C8B-B14F-4D97-AF65-F5344CB8AC3E}">
        <p14:creationId xmlns:p14="http://schemas.microsoft.com/office/powerpoint/2010/main" val="118718793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6"/>
          <p:cNvSpPr>
            <a:spLocks noChangeArrowheads="1"/>
          </p:cNvSpPr>
          <p:nvPr/>
        </p:nvSpPr>
        <p:spPr bwMode="auto">
          <a:xfrm>
            <a:off x="410029" y="533402"/>
            <a:ext cx="3704771" cy="114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30188" indent="-230188" eaLnBrk="0" hangingPunct="0">
              <a:spcBef>
                <a:spcPct val="20000"/>
              </a:spcBef>
              <a:buClr>
                <a:srgbClr val="0066CC"/>
              </a:buClr>
              <a:buFont typeface="Wingdings" pitchFamily="2" charset="2"/>
              <a:buChar char="§"/>
              <a:defRPr sz="2200">
                <a:solidFill>
                  <a:schemeClr val="tx1"/>
                </a:solidFill>
                <a:latin typeface="Arial" pitchFamily="34" charset="0"/>
              </a:defRPr>
            </a:lvl1pPr>
            <a:lvl2pPr marL="682625" indent="-225425" eaLnBrk="0" hangingPunct="0">
              <a:spcBef>
                <a:spcPct val="20000"/>
              </a:spcBef>
              <a:buClr>
                <a:srgbClr val="0066CC"/>
              </a:buClr>
              <a:buFont typeface="Wingdings" pitchFamily="2" charset="2"/>
              <a:buChar char=""/>
              <a:defRPr sz="2000">
                <a:solidFill>
                  <a:schemeClr val="tx1"/>
                </a:solidFill>
                <a:latin typeface="Arial" pitchFamily="34" charset="0"/>
              </a:defRPr>
            </a:lvl2pPr>
            <a:lvl3pPr marL="1143000" indent="-228600" eaLnBrk="0" hangingPunct="0">
              <a:spcBef>
                <a:spcPct val="20000"/>
              </a:spcBef>
              <a:buClr>
                <a:srgbClr val="0066CC"/>
              </a:buClr>
              <a:buFont typeface="Wingdings" pitchFamily="2" charset="2"/>
              <a:defRPr>
                <a:solidFill>
                  <a:schemeClr val="tx1"/>
                </a:solidFill>
                <a:latin typeface="Arial" pitchFamily="34" charset="0"/>
              </a:defRPr>
            </a:lvl3pPr>
            <a:lvl4pPr marL="1600200" indent="-228600" eaLnBrk="0" hangingPunct="0">
              <a:spcBef>
                <a:spcPct val="20000"/>
              </a:spcBef>
              <a:buClr>
                <a:srgbClr val="0066CC"/>
              </a:buClr>
              <a:buChar char="–"/>
              <a:defRPr sz="1600">
                <a:solidFill>
                  <a:schemeClr val="tx1"/>
                </a:solidFill>
                <a:latin typeface="Arial" pitchFamily="34" charset="0"/>
              </a:defRPr>
            </a:lvl4pPr>
            <a:lvl5pPr marL="2057400" indent="-228600" eaLnBrk="0" hangingPunct="0">
              <a:spcBef>
                <a:spcPct val="20000"/>
              </a:spcBef>
              <a:buClr>
                <a:srgbClr val="0066CC"/>
              </a:buClr>
              <a:buChar char="»"/>
              <a:defRPr sz="1600">
                <a:solidFill>
                  <a:schemeClr val="tx1"/>
                </a:solidFill>
                <a:latin typeface="Arial" pitchFamily="34" charset="0"/>
              </a:defRPr>
            </a:lvl5pPr>
            <a:lvl6pPr marL="2514600" indent="-228600" eaLnBrk="0" fontAlgn="base" hangingPunct="0">
              <a:spcBef>
                <a:spcPct val="20000"/>
              </a:spcBef>
              <a:spcAft>
                <a:spcPct val="0"/>
              </a:spcAft>
              <a:buClr>
                <a:srgbClr val="0066CC"/>
              </a:buClr>
              <a:buChar char="»"/>
              <a:defRPr sz="1600">
                <a:solidFill>
                  <a:schemeClr val="tx1"/>
                </a:solidFill>
                <a:latin typeface="Arial" pitchFamily="34" charset="0"/>
              </a:defRPr>
            </a:lvl6pPr>
            <a:lvl7pPr marL="2971800" indent="-228600" eaLnBrk="0" fontAlgn="base" hangingPunct="0">
              <a:spcBef>
                <a:spcPct val="20000"/>
              </a:spcBef>
              <a:spcAft>
                <a:spcPct val="0"/>
              </a:spcAft>
              <a:buClr>
                <a:srgbClr val="0066CC"/>
              </a:buClr>
              <a:buChar char="»"/>
              <a:defRPr sz="1600">
                <a:solidFill>
                  <a:schemeClr val="tx1"/>
                </a:solidFill>
                <a:latin typeface="Arial" pitchFamily="34" charset="0"/>
              </a:defRPr>
            </a:lvl7pPr>
            <a:lvl8pPr marL="3429000" indent="-228600" eaLnBrk="0" fontAlgn="base" hangingPunct="0">
              <a:spcBef>
                <a:spcPct val="20000"/>
              </a:spcBef>
              <a:spcAft>
                <a:spcPct val="0"/>
              </a:spcAft>
              <a:buClr>
                <a:srgbClr val="0066CC"/>
              </a:buClr>
              <a:buChar char="»"/>
              <a:defRPr sz="1600">
                <a:solidFill>
                  <a:schemeClr val="tx1"/>
                </a:solidFill>
                <a:latin typeface="Arial" pitchFamily="34" charset="0"/>
              </a:defRPr>
            </a:lvl8pPr>
            <a:lvl9pPr marL="3886200" indent="-228600" eaLnBrk="0" fontAlgn="base" hangingPunct="0">
              <a:spcBef>
                <a:spcPct val="20000"/>
              </a:spcBef>
              <a:spcAft>
                <a:spcPct val="0"/>
              </a:spcAft>
              <a:buClr>
                <a:srgbClr val="0066CC"/>
              </a:buClr>
              <a:buChar char="»"/>
              <a:defRPr sz="1600">
                <a:solidFill>
                  <a:schemeClr val="tx1"/>
                </a:solidFill>
                <a:latin typeface="Arial" pitchFamily="34" charset="0"/>
              </a:defRPr>
            </a:lvl9pPr>
          </a:lstStyle>
          <a:p>
            <a:pPr marL="0" indent="0" eaLnBrk="1" hangingPunct="1">
              <a:lnSpc>
                <a:spcPct val="90000"/>
              </a:lnSpc>
              <a:buNone/>
            </a:pPr>
            <a:r>
              <a:rPr lang="en-US" altLang="en-US" sz="1300" dirty="0"/>
              <a:t>print('Hi there,\"How are you\"',end=' ‘)</a:t>
            </a:r>
            <a:br>
              <a:rPr lang="en-US" altLang="en-US" sz="1300" dirty="0"/>
            </a:br>
            <a:r>
              <a:rPr lang="en-US" altLang="en-US" sz="1300" dirty="0"/>
              <a:t>print('Hey \n welcome!!!',end='**’)</a:t>
            </a:r>
            <a:br>
              <a:rPr lang="en-US" altLang="en-US" sz="1300" dirty="0"/>
            </a:br>
            <a:r>
              <a:rPr lang="en-US" altLang="en-US" sz="1300" dirty="0"/>
              <a:t>print('You </a:t>
            </a:r>
            <a:r>
              <a:rPr lang="en-US" altLang="en-US" sz="1300" dirty="0" err="1"/>
              <a:t>know','really</a:t>
            </a:r>
            <a:r>
              <a:rPr lang="en-US" altLang="en-US" sz="1300" dirty="0"/>
              <a:t> enjoying', </a:t>
            </a:r>
            <a:r>
              <a:rPr lang="en-US" altLang="en-US" sz="1300" dirty="0" err="1"/>
              <a:t>sep</a:t>
            </a:r>
            <a:r>
              <a:rPr lang="en-US" altLang="en-US" sz="1300" dirty="0"/>
              <a:t>=' ## ‘)</a:t>
            </a:r>
            <a:br>
              <a:rPr lang="en-US" altLang="en-US" sz="1300" dirty="0"/>
            </a:br>
            <a:r>
              <a:rPr lang="en-US" altLang="en-US" sz="1300" dirty="0"/>
              <a:t>print("Python is fun")</a:t>
            </a:r>
          </a:p>
          <a:p>
            <a:pPr eaLnBrk="1" hangingPunct="1">
              <a:lnSpc>
                <a:spcPct val="90000"/>
              </a:lnSpc>
            </a:pPr>
            <a:endParaRPr lang="en-US" altLang="en-US" sz="1300" dirty="0"/>
          </a:p>
          <a:p>
            <a:pPr eaLnBrk="1" hangingPunct="1">
              <a:lnSpc>
                <a:spcPct val="90000"/>
              </a:lnSpc>
            </a:pPr>
            <a:endParaRPr lang="en-US" altLang="en-US" sz="1300" dirty="0"/>
          </a:p>
          <a:p>
            <a:pPr eaLnBrk="1" hangingPunct="1">
              <a:lnSpc>
                <a:spcPct val="90000"/>
              </a:lnSpc>
            </a:pPr>
            <a:endParaRPr lang="en-US" altLang="en-US" sz="1300" dirty="0"/>
          </a:p>
          <a:p>
            <a:pPr eaLnBrk="1" hangingPunct="1">
              <a:lnSpc>
                <a:spcPct val="90000"/>
              </a:lnSpc>
            </a:pPr>
            <a:endParaRPr lang="en-US" altLang="en-US" sz="1300" dirty="0"/>
          </a:p>
        </p:txBody>
      </p:sp>
      <p:sp>
        <p:nvSpPr>
          <p:cNvPr id="3" name="Rectangle 2"/>
          <p:cNvSpPr/>
          <p:nvPr/>
        </p:nvSpPr>
        <p:spPr>
          <a:xfrm>
            <a:off x="4639129" y="2819400"/>
            <a:ext cx="4572000" cy="3416320"/>
          </a:xfrm>
          <a:prstGeom prst="rect">
            <a:avLst/>
          </a:prstGeom>
        </p:spPr>
        <p:txBody>
          <a:bodyPr>
            <a:spAutoFit/>
          </a:bodyPr>
          <a:lstStyle/>
          <a:p>
            <a:r>
              <a:rPr lang="en-US" dirty="0"/>
              <a:t>a = </a:t>
            </a:r>
            <a:r>
              <a:rPr lang="en-US" dirty="0" err="1"/>
              <a:t>int</a:t>
            </a:r>
            <a:r>
              <a:rPr lang="en-US" dirty="0"/>
              <a:t>(input('enter 1st number'))</a:t>
            </a:r>
          </a:p>
          <a:p>
            <a:r>
              <a:rPr lang="en-US" dirty="0"/>
              <a:t>s= 0</a:t>
            </a:r>
          </a:p>
          <a:p>
            <a:r>
              <a:rPr lang="en-US" dirty="0"/>
              <a:t>s = s + a #2</a:t>
            </a:r>
          </a:p>
          <a:p>
            <a:r>
              <a:rPr lang="en-US" dirty="0"/>
              <a:t>a = </a:t>
            </a:r>
            <a:r>
              <a:rPr lang="en-US" dirty="0" err="1"/>
              <a:t>int</a:t>
            </a:r>
            <a:r>
              <a:rPr lang="en-US" dirty="0"/>
              <a:t>(input('enter 1st number'))</a:t>
            </a:r>
          </a:p>
          <a:p>
            <a:r>
              <a:rPr lang="en-US" dirty="0"/>
              <a:t>s = s + a#7</a:t>
            </a:r>
          </a:p>
          <a:p>
            <a:r>
              <a:rPr lang="en-US" dirty="0"/>
              <a:t>a = </a:t>
            </a:r>
            <a:r>
              <a:rPr lang="en-US" dirty="0" err="1"/>
              <a:t>int</a:t>
            </a:r>
            <a:r>
              <a:rPr lang="en-US" dirty="0"/>
              <a:t>(input('enter 1st number'))</a:t>
            </a:r>
          </a:p>
          <a:p>
            <a:r>
              <a:rPr lang="en-US" dirty="0"/>
              <a:t>s = s + a#15</a:t>
            </a:r>
          </a:p>
          <a:p>
            <a:r>
              <a:rPr lang="en-US" dirty="0"/>
              <a:t>a = </a:t>
            </a:r>
            <a:r>
              <a:rPr lang="en-US" dirty="0" err="1"/>
              <a:t>int</a:t>
            </a:r>
            <a:r>
              <a:rPr lang="en-US" dirty="0"/>
              <a:t>(input('enter 1st number'))</a:t>
            </a:r>
          </a:p>
          <a:p>
            <a:r>
              <a:rPr lang="en-US" dirty="0"/>
              <a:t>s = s + a#16</a:t>
            </a:r>
          </a:p>
          <a:p>
            <a:r>
              <a:rPr lang="en-US" dirty="0"/>
              <a:t>a = </a:t>
            </a:r>
            <a:r>
              <a:rPr lang="en-US" dirty="0" err="1"/>
              <a:t>int</a:t>
            </a:r>
            <a:r>
              <a:rPr lang="en-US" dirty="0"/>
              <a:t>(input('enter 1st number'))</a:t>
            </a:r>
          </a:p>
          <a:p>
            <a:r>
              <a:rPr lang="en-US" dirty="0"/>
              <a:t>s = s + a#22</a:t>
            </a:r>
          </a:p>
          <a:p>
            <a:r>
              <a:rPr lang="en-US" dirty="0"/>
              <a:t>print(s)</a:t>
            </a:r>
          </a:p>
        </p:txBody>
      </p:sp>
      <p:sp>
        <p:nvSpPr>
          <p:cNvPr id="4" name="Rectangle 3"/>
          <p:cNvSpPr/>
          <p:nvPr/>
        </p:nvSpPr>
        <p:spPr>
          <a:xfrm>
            <a:off x="762000" y="1905000"/>
            <a:ext cx="4572000" cy="1089529"/>
          </a:xfrm>
          <a:prstGeom prst="rect">
            <a:avLst/>
          </a:prstGeom>
        </p:spPr>
        <p:txBody>
          <a:bodyPr>
            <a:spAutoFit/>
          </a:bodyPr>
          <a:lstStyle/>
          <a:p>
            <a:pPr>
              <a:lnSpc>
                <a:spcPct val="90000"/>
              </a:lnSpc>
            </a:pPr>
            <a:r>
              <a:rPr lang="en-US" altLang="en-US" dirty="0"/>
              <a:t>take 5 </a:t>
            </a:r>
            <a:r>
              <a:rPr lang="en-US" altLang="en-US" dirty="0" err="1"/>
              <a:t>nos</a:t>
            </a:r>
            <a:r>
              <a:rPr lang="en-US" altLang="en-US" dirty="0"/>
              <a:t> as input from the </a:t>
            </a:r>
            <a:r>
              <a:rPr lang="en-US" altLang="en-US" dirty="0" err="1"/>
              <a:t>userprint</a:t>
            </a:r>
            <a:r>
              <a:rPr lang="en-US" altLang="en-US" dirty="0"/>
              <a:t> the sum of 5 </a:t>
            </a:r>
            <a:r>
              <a:rPr lang="en-US" altLang="en-US" dirty="0" err="1"/>
              <a:t>nos</a:t>
            </a:r>
            <a:r>
              <a:rPr lang="en-US" altLang="en-US" dirty="0"/>
              <a:t> using only 2 variables</a:t>
            </a:r>
          </a:p>
          <a:p>
            <a:pPr>
              <a:lnSpc>
                <a:spcPct val="90000"/>
              </a:lnSpc>
            </a:pPr>
            <a:r>
              <a:rPr lang="en-US" altLang="en-US" dirty="0"/>
              <a:t>2 5 8 1 6</a:t>
            </a:r>
          </a:p>
          <a:p>
            <a:pPr>
              <a:lnSpc>
                <a:spcPct val="90000"/>
              </a:lnSpc>
            </a:pPr>
            <a:r>
              <a:rPr lang="en-US" altLang="en-US" dirty="0"/>
              <a:t>2+5+8+1+6 = 22</a:t>
            </a:r>
          </a:p>
        </p:txBody>
      </p:sp>
      <p:sp>
        <p:nvSpPr>
          <p:cNvPr id="5" name="Rectangle 16">
            <a:extLst>
              <a:ext uri="{FF2B5EF4-FFF2-40B4-BE49-F238E27FC236}">
                <a16:creationId xmlns:a16="http://schemas.microsoft.com/office/drawing/2014/main" id="{2DBC7BBE-E2E4-FB47-95F7-2789FB332C37}"/>
              </a:ext>
            </a:extLst>
          </p:cNvPr>
          <p:cNvSpPr>
            <a:spLocks noChangeArrowheads="1"/>
          </p:cNvSpPr>
          <p:nvPr/>
        </p:nvSpPr>
        <p:spPr bwMode="auto">
          <a:xfrm>
            <a:off x="4102609" y="533402"/>
            <a:ext cx="3212592" cy="114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30188" indent="-230188" eaLnBrk="0" hangingPunct="0">
              <a:spcBef>
                <a:spcPct val="20000"/>
              </a:spcBef>
              <a:buClr>
                <a:srgbClr val="0066CC"/>
              </a:buClr>
              <a:buFont typeface="Wingdings" pitchFamily="2" charset="2"/>
              <a:buChar char="§"/>
              <a:defRPr sz="2200">
                <a:solidFill>
                  <a:schemeClr val="tx1"/>
                </a:solidFill>
                <a:latin typeface="Arial" pitchFamily="34" charset="0"/>
              </a:defRPr>
            </a:lvl1pPr>
            <a:lvl2pPr marL="682625" indent="-225425" eaLnBrk="0" hangingPunct="0">
              <a:spcBef>
                <a:spcPct val="20000"/>
              </a:spcBef>
              <a:buClr>
                <a:srgbClr val="0066CC"/>
              </a:buClr>
              <a:buFont typeface="Wingdings" pitchFamily="2" charset="2"/>
              <a:buChar char=""/>
              <a:defRPr sz="2000">
                <a:solidFill>
                  <a:schemeClr val="tx1"/>
                </a:solidFill>
                <a:latin typeface="Arial" pitchFamily="34" charset="0"/>
              </a:defRPr>
            </a:lvl2pPr>
            <a:lvl3pPr marL="1143000" indent="-228600" eaLnBrk="0" hangingPunct="0">
              <a:spcBef>
                <a:spcPct val="20000"/>
              </a:spcBef>
              <a:buClr>
                <a:srgbClr val="0066CC"/>
              </a:buClr>
              <a:buFont typeface="Wingdings" pitchFamily="2" charset="2"/>
              <a:defRPr>
                <a:solidFill>
                  <a:schemeClr val="tx1"/>
                </a:solidFill>
                <a:latin typeface="Arial" pitchFamily="34" charset="0"/>
              </a:defRPr>
            </a:lvl3pPr>
            <a:lvl4pPr marL="1600200" indent="-228600" eaLnBrk="0" hangingPunct="0">
              <a:spcBef>
                <a:spcPct val="20000"/>
              </a:spcBef>
              <a:buClr>
                <a:srgbClr val="0066CC"/>
              </a:buClr>
              <a:buChar char="–"/>
              <a:defRPr sz="1600">
                <a:solidFill>
                  <a:schemeClr val="tx1"/>
                </a:solidFill>
                <a:latin typeface="Arial" pitchFamily="34" charset="0"/>
              </a:defRPr>
            </a:lvl4pPr>
            <a:lvl5pPr marL="2057400" indent="-228600" eaLnBrk="0" hangingPunct="0">
              <a:spcBef>
                <a:spcPct val="20000"/>
              </a:spcBef>
              <a:buClr>
                <a:srgbClr val="0066CC"/>
              </a:buClr>
              <a:buChar char="»"/>
              <a:defRPr sz="1600">
                <a:solidFill>
                  <a:schemeClr val="tx1"/>
                </a:solidFill>
                <a:latin typeface="Arial" pitchFamily="34" charset="0"/>
              </a:defRPr>
            </a:lvl5pPr>
            <a:lvl6pPr marL="2514600" indent="-228600" eaLnBrk="0" fontAlgn="base" hangingPunct="0">
              <a:spcBef>
                <a:spcPct val="20000"/>
              </a:spcBef>
              <a:spcAft>
                <a:spcPct val="0"/>
              </a:spcAft>
              <a:buClr>
                <a:srgbClr val="0066CC"/>
              </a:buClr>
              <a:buChar char="»"/>
              <a:defRPr sz="1600">
                <a:solidFill>
                  <a:schemeClr val="tx1"/>
                </a:solidFill>
                <a:latin typeface="Arial" pitchFamily="34" charset="0"/>
              </a:defRPr>
            </a:lvl6pPr>
            <a:lvl7pPr marL="2971800" indent="-228600" eaLnBrk="0" fontAlgn="base" hangingPunct="0">
              <a:spcBef>
                <a:spcPct val="20000"/>
              </a:spcBef>
              <a:spcAft>
                <a:spcPct val="0"/>
              </a:spcAft>
              <a:buClr>
                <a:srgbClr val="0066CC"/>
              </a:buClr>
              <a:buChar char="»"/>
              <a:defRPr sz="1600">
                <a:solidFill>
                  <a:schemeClr val="tx1"/>
                </a:solidFill>
                <a:latin typeface="Arial" pitchFamily="34" charset="0"/>
              </a:defRPr>
            </a:lvl7pPr>
            <a:lvl8pPr marL="3429000" indent="-228600" eaLnBrk="0" fontAlgn="base" hangingPunct="0">
              <a:spcBef>
                <a:spcPct val="20000"/>
              </a:spcBef>
              <a:spcAft>
                <a:spcPct val="0"/>
              </a:spcAft>
              <a:buClr>
                <a:srgbClr val="0066CC"/>
              </a:buClr>
              <a:buChar char="»"/>
              <a:defRPr sz="1600">
                <a:solidFill>
                  <a:schemeClr val="tx1"/>
                </a:solidFill>
                <a:latin typeface="Arial" pitchFamily="34" charset="0"/>
              </a:defRPr>
            </a:lvl8pPr>
            <a:lvl9pPr marL="3886200" indent="-228600" eaLnBrk="0" fontAlgn="base" hangingPunct="0">
              <a:spcBef>
                <a:spcPct val="20000"/>
              </a:spcBef>
              <a:spcAft>
                <a:spcPct val="0"/>
              </a:spcAft>
              <a:buClr>
                <a:srgbClr val="0066CC"/>
              </a:buClr>
              <a:buChar char="»"/>
              <a:defRPr sz="1600">
                <a:solidFill>
                  <a:schemeClr val="tx1"/>
                </a:solidFill>
                <a:latin typeface="Arial" pitchFamily="34" charset="0"/>
              </a:defRPr>
            </a:lvl9pPr>
          </a:lstStyle>
          <a:p>
            <a:pPr marL="0" indent="0" eaLnBrk="1" hangingPunct="1">
              <a:lnSpc>
                <a:spcPct val="90000"/>
              </a:lnSpc>
              <a:buNone/>
            </a:pPr>
            <a:r>
              <a:rPr lang="en-US" altLang="en-US" sz="1300" dirty="0"/>
              <a:t>Hi </a:t>
            </a:r>
            <a:r>
              <a:rPr lang="en-US" altLang="en-US" sz="1300" dirty="0" err="1"/>
              <a:t>there,”How</a:t>
            </a:r>
            <a:r>
              <a:rPr lang="en-US" altLang="en-US" sz="1300" dirty="0"/>
              <a:t> are you” Hey</a:t>
            </a:r>
          </a:p>
          <a:p>
            <a:pPr marL="0" indent="0" eaLnBrk="1" hangingPunct="1">
              <a:lnSpc>
                <a:spcPct val="90000"/>
              </a:lnSpc>
              <a:buNone/>
            </a:pPr>
            <a:r>
              <a:rPr lang="en-US" altLang="en-US" sz="1300" dirty="0"/>
              <a:t> welcome!!!**You know##really enjoying</a:t>
            </a:r>
          </a:p>
          <a:p>
            <a:pPr marL="0" indent="0" eaLnBrk="1" hangingPunct="1">
              <a:lnSpc>
                <a:spcPct val="90000"/>
              </a:lnSpc>
              <a:buNone/>
            </a:pPr>
            <a:r>
              <a:rPr lang="en-US" altLang="en-US" sz="1300" dirty="0"/>
              <a:t>Python is fun</a:t>
            </a:r>
          </a:p>
          <a:p>
            <a:pPr eaLnBrk="1" hangingPunct="1">
              <a:lnSpc>
                <a:spcPct val="90000"/>
              </a:lnSpc>
            </a:pPr>
            <a:endParaRPr lang="en-US" altLang="en-US" sz="1300" dirty="0"/>
          </a:p>
          <a:p>
            <a:pPr eaLnBrk="1" hangingPunct="1">
              <a:lnSpc>
                <a:spcPct val="90000"/>
              </a:lnSpc>
            </a:pPr>
            <a:endParaRPr lang="en-US" altLang="en-US" sz="1300" dirty="0"/>
          </a:p>
          <a:p>
            <a:pPr eaLnBrk="1" hangingPunct="1">
              <a:lnSpc>
                <a:spcPct val="90000"/>
              </a:lnSpc>
            </a:pPr>
            <a:endParaRPr lang="en-US" altLang="en-US" sz="1300" dirty="0"/>
          </a:p>
        </p:txBody>
      </p:sp>
    </p:spTree>
    <p:extLst>
      <p:ext uri="{BB962C8B-B14F-4D97-AF65-F5344CB8AC3E}">
        <p14:creationId xmlns:p14="http://schemas.microsoft.com/office/powerpoint/2010/main" val="18539795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p:tgtEl>
                                          <p:spTgt spid="4"/>
                                        </p:tgtEl>
                                        <p:attrNameLst>
                                          <p:attrName>ppt_y</p:attrName>
                                        </p:attrNameLst>
                                      </p:cBhvr>
                                      <p:tavLst>
                                        <p:tav tm="0">
                                          <p:val>
                                            <p:strVal val="#ppt_y+#ppt_h*1.125000"/>
                                          </p:val>
                                        </p:tav>
                                        <p:tav tm="100000">
                                          <p:val>
                                            <p:strVal val="#ppt_y"/>
                                          </p:val>
                                        </p:tav>
                                      </p:tavLst>
                                    </p:anim>
                                    <p:animEffect transition="in" filter="wipe(up)">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p:tgtEl>
                                          <p:spTgt spid="3"/>
                                        </p:tgtEl>
                                        <p:attrNameLst>
                                          <p:attrName>ppt_y</p:attrName>
                                        </p:attrNameLst>
                                      </p:cBhvr>
                                      <p:tavLst>
                                        <p:tav tm="0">
                                          <p:val>
                                            <p:strVal val="#ppt_y+#ppt_h*1.125000"/>
                                          </p:val>
                                        </p:tav>
                                        <p:tav tm="100000">
                                          <p:val>
                                            <p:strVal val="#ppt_y"/>
                                          </p:val>
                                        </p:tav>
                                      </p:tavLst>
                                    </p:anim>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IF-Else</a:t>
            </a:r>
          </a:p>
        </p:txBody>
      </p:sp>
    </p:spTree>
    <p:extLst>
      <p:ext uri="{BB962C8B-B14F-4D97-AF65-F5344CB8AC3E}">
        <p14:creationId xmlns:p14="http://schemas.microsoft.com/office/powerpoint/2010/main" val="84031052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609600"/>
            <a:ext cx="4572000" cy="3582519"/>
          </a:xfrm>
          <a:prstGeom prst="rect">
            <a:avLst/>
          </a:prstGeom>
        </p:spPr>
        <p:txBody>
          <a:bodyPr>
            <a:spAutoFit/>
          </a:bodyPr>
          <a:lstStyle/>
          <a:p>
            <a:pPr>
              <a:lnSpc>
                <a:spcPct val="90000"/>
              </a:lnSpc>
            </a:pPr>
            <a:r>
              <a:rPr lang="mr-IN" altLang="en-US" dirty="0" err="1"/>
              <a:t>x</a:t>
            </a:r>
            <a:r>
              <a:rPr lang="mr-IN" altLang="en-US" dirty="0"/>
              <a:t>= 20</a:t>
            </a:r>
            <a:endParaRPr lang="en-US" altLang="en-US" dirty="0"/>
          </a:p>
          <a:p>
            <a:pPr>
              <a:lnSpc>
                <a:spcPct val="90000"/>
              </a:lnSpc>
            </a:pPr>
            <a:r>
              <a:rPr lang="mr-IN" altLang="en-US" dirty="0" err="1"/>
              <a:t>y</a:t>
            </a:r>
            <a:r>
              <a:rPr lang="mr-IN" altLang="en-US" dirty="0"/>
              <a:t> = 30</a:t>
            </a:r>
            <a:endParaRPr lang="en-US" altLang="en-US" dirty="0"/>
          </a:p>
          <a:p>
            <a:pPr>
              <a:lnSpc>
                <a:spcPct val="90000"/>
              </a:lnSpc>
            </a:pPr>
            <a:r>
              <a:rPr lang="mr-IN" altLang="en-US" dirty="0" err="1"/>
              <a:t>if</a:t>
            </a:r>
            <a:r>
              <a:rPr lang="mr-IN" altLang="en-US" dirty="0"/>
              <a:t> </a:t>
            </a:r>
            <a:r>
              <a:rPr lang="mr-IN" altLang="en-US" dirty="0" err="1"/>
              <a:t>x</a:t>
            </a:r>
            <a:r>
              <a:rPr lang="mr-IN" altLang="en-US" dirty="0"/>
              <a:t> %2==0:    </a:t>
            </a:r>
            <a:endParaRPr lang="en-US" altLang="en-US" dirty="0"/>
          </a:p>
          <a:p>
            <a:pPr>
              <a:lnSpc>
                <a:spcPct val="90000"/>
              </a:lnSpc>
            </a:pPr>
            <a:r>
              <a:rPr lang="en-US" altLang="en-US" dirty="0"/>
              <a:t>	</a:t>
            </a:r>
            <a:r>
              <a:rPr lang="mr-IN" altLang="en-US" dirty="0" err="1"/>
              <a:t>print</a:t>
            </a:r>
            <a:r>
              <a:rPr lang="mr-IN" altLang="en-US" dirty="0"/>
              <a:t>('</a:t>
            </a:r>
            <a:r>
              <a:rPr lang="mr-IN" altLang="en-US" dirty="0" err="1"/>
              <a:t>ooh</a:t>
            </a:r>
            <a:r>
              <a:rPr lang="mr-IN" altLang="en-US" dirty="0"/>
              <a:t>')    </a:t>
            </a:r>
            <a:endParaRPr lang="en-US" altLang="en-US" dirty="0"/>
          </a:p>
          <a:p>
            <a:pPr>
              <a:lnSpc>
                <a:spcPct val="90000"/>
              </a:lnSpc>
            </a:pPr>
            <a:r>
              <a:rPr lang="en-US" altLang="en-US" dirty="0"/>
              <a:t>	</a:t>
            </a:r>
            <a:r>
              <a:rPr lang="mr-IN" altLang="en-US" dirty="0" err="1"/>
              <a:t>x</a:t>
            </a:r>
            <a:r>
              <a:rPr lang="mr-IN" altLang="en-US" dirty="0"/>
              <a:t> = x+10</a:t>
            </a:r>
            <a:endParaRPr lang="en-US" altLang="en-US" dirty="0"/>
          </a:p>
          <a:p>
            <a:pPr>
              <a:lnSpc>
                <a:spcPct val="90000"/>
              </a:lnSpc>
            </a:pPr>
            <a:r>
              <a:rPr lang="mr-IN" altLang="en-US" dirty="0" err="1"/>
              <a:t>elif</a:t>
            </a:r>
            <a:r>
              <a:rPr lang="mr-IN" altLang="en-US" dirty="0"/>
              <a:t> y%5==0 </a:t>
            </a:r>
            <a:r>
              <a:rPr lang="mr-IN" altLang="en-US" dirty="0" err="1"/>
              <a:t>and</a:t>
            </a:r>
            <a:r>
              <a:rPr lang="mr-IN" altLang="en-US" dirty="0"/>
              <a:t> x%2==0:    </a:t>
            </a:r>
            <a:endParaRPr lang="en-US" altLang="en-US" dirty="0"/>
          </a:p>
          <a:p>
            <a:pPr>
              <a:lnSpc>
                <a:spcPct val="90000"/>
              </a:lnSpc>
            </a:pPr>
            <a:r>
              <a:rPr lang="en-US" altLang="en-US" dirty="0"/>
              <a:t>	</a:t>
            </a:r>
            <a:r>
              <a:rPr lang="mr-IN" altLang="en-US" dirty="0" err="1"/>
              <a:t>print</a:t>
            </a:r>
            <a:r>
              <a:rPr lang="mr-IN" altLang="en-US" dirty="0"/>
              <a:t>('</a:t>
            </a:r>
            <a:r>
              <a:rPr lang="mr-IN" altLang="en-US" dirty="0" err="1"/>
              <a:t>laa</a:t>
            </a:r>
            <a:r>
              <a:rPr lang="mr-IN" altLang="en-US" dirty="0"/>
              <a:t>')    </a:t>
            </a:r>
            <a:endParaRPr lang="en-US" altLang="en-US" dirty="0"/>
          </a:p>
          <a:p>
            <a:pPr>
              <a:lnSpc>
                <a:spcPct val="90000"/>
              </a:lnSpc>
            </a:pPr>
            <a:r>
              <a:rPr lang="en-US" altLang="en-US" dirty="0"/>
              <a:t>	</a:t>
            </a:r>
            <a:r>
              <a:rPr lang="mr-IN" altLang="en-US" dirty="0" err="1"/>
              <a:t>y</a:t>
            </a:r>
            <a:r>
              <a:rPr lang="mr-IN" altLang="en-US" dirty="0"/>
              <a:t>=y+10</a:t>
            </a:r>
            <a:endParaRPr lang="en-US" altLang="en-US" dirty="0"/>
          </a:p>
          <a:p>
            <a:pPr>
              <a:lnSpc>
                <a:spcPct val="90000"/>
              </a:lnSpc>
            </a:pPr>
            <a:r>
              <a:rPr lang="mr-IN" altLang="en-US" dirty="0" err="1"/>
              <a:t>if</a:t>
            </a:r>
            <a:r>
              <a:rPr lang="mr-IN" altLang="en-US" dirty="0"/>
              <a:t> </a:t>
            </a:r>
            <a:r>
              <a:rPr lang="mr-IN" altLang="en-US" dirty="0" err="1"/>
              <a:t>y</a:t>
            </a:r>
            <a:r>
              <a:rPr lang="mr-IN" altLang="en-US" dirty="0"/>
              <a:t> &gt; 100:    </a:t>
            </a:r>
            <a:endParaRPr lang="en-US" altLang="en-US" dirty="0"/>
          </a:p>
          <a:p>
            <a:pPr>
              <a:lnSpc>
                <a:spcPct val="90000"/>
              </a:lnSpc>
            </a:pPr>
            <a:r>
              <a:rPr lang="en-US" altLang="en-US" dirty="0"/>
              <a:t>	</a:t>
            </a:r>
            <a:r>
              <a:rPr lang="mr-IN" altLang="en-US" dirty="0" err="1"/>
              <a:t>if</a:t>
            </a:r>
            <a:r>
              <a:rPr lang="mr-IN" altLang="en-US" dirty="0"/>
              <a:t> </a:t>
            </a:r>
            <a:r>
              <a:rPr lang="mr-IN" altLang="en-US" dirty="0" err="1"/>
              <a:t>x</a:t>
            </a:r>
            <a:r>
              <a:rPr lang="mr-IN" altLang="en-US" dirty="0"/>
              <a:t> &lt;20:       </a:t>
            </a:r>
            <a:endParaRPr lang="en-US" altLang="en-US" dirty="0"/>
          </a:p>
          <a:p>
            <a:pPr>
              <a:lnSpc>
                <a:spcPct val="90000"/>
              </a:lnSpc>
            </a:pPr>
            <a:r>
              <a:rPr lang="en-US" altLang="en-US" dirty="0"/>
              <a:t>		</a:t>
            </a:r>
            <a:r>
              <a:rPr lang="mr-IN" altLang="en-US" dirty="0"/>
              <a:t> </a:t>
            </a:r>
            <a:r>
              <a:rPr lang="mr-IN" altLang="en-US" dirty="0" err="1"/>
              <a:t>print</a:t>
            </a:r>
            <a:r>
              <a:rPr lang="mr-IN" altLang="en-US" dirty="0"/>
              <a:t>('</a:t>
            </a:r>
            <a:r>
              <a:rPr lang="mr-IN" altLang="en-US" dirty="0" err="1"/>
              <a:t>yeah</a:t>
            </a:r>
            <a:r>
              <a:rPr lang="mr-IN" altLang="en-US" dirty="0"/>
              <a:t>')</a:t>
            </a:r>
            <a:endParaRPr lang="en-US" altLang="en-US" dirty="0"/>
          </a:p>
          <a:p>
            <a:pPr>
              <a:lnSpc>
                <a:spcPct val="90000"/>
              </a:lnSpc>
            </a:pPr>
            <a:r>
              <a:rPr lang="mr-IN" altLang="en-US" dirty="0" err="1"/>
              <a:t>else</a:t>
            </a:r>
            <a:r>
              <a:rPr lang="mr-IN" altLang="en-US" dirty="0"/>
              <a:t>:    </a:t>
            </a:r>
            <a:endParaRPr lang="en-US" altLang="en-US" dirty="0"/>
          </a:p>
          <a:p>
            <a:pPr>
              <a:lnSpc>
                <a:spcPct val="90000"/>
              </a:lnSpc>
            </a:pPr>
            <a:r>
              <a:rPr lang="en-US" altLang="en-US" dirty="0"/>
              <a:t>	</a:t>
            </a:r>
            <a:r>
              <a:rPr lang="mr-IN" altLang="en-US" dirty="0" err="1"/>
              <a:t>print</a:t>
            </a:r>
            <a:r>
              <a:rPr lang="mr-IN" altLang="en-US" dirty="0"/>
              <a:t>('</a:t>
            </a:r>
            <a:r>
              <a:rPr lang="mr-IN" altLang="en-US" dirty="0" err="1"/>
              <a:t>whoops</a:t>
            </a:r>
            <a:r>
              <a:rPr lang="mr-IN" altLang="en-US" dirty="0"/>
              <a:t>')</a:t>
            </a:r>
            <a:endParaRPr lang="en-US" altLang="en-US" dirty="0"/>
          </a:p>
          <a:p>
            <a:pPr>
              <a:lnSpc>
                <a:spcPct val="90000"/>
              </a:lnSpc>
            </a:pPr>
            <a:r>
              <a:rPr lang="mr-IN" altLang="en-US" dirty="0" err="1"/>
              <a:t>print</a:t>
            </a:r>
            <a:r>
              <a:rPr lang="mr-IN" altLang="en-US" dirty="0"/>
              <a:t>('</a:t>
            </a:r>
            <a:r>
              <a:rPr lang="mr-IN" altLang="en-US" dirty="0" err="1"/>
              <a:t>naa</a:t>
            </a:r>
            <a:r>
              <a:rPr lang="mr-IN" altLang="en-US" dirty="0"/>
              <a:t>')</a:t>
            </a:r>
            <a:endParaRPr lang="en-US" altLang="en-US" dirty="0"/>
          </a:p>
        </p:txBody>
      </p:sp>
      <p:sp>
        <p:nvSpPr>
          <p:cNvPr id="6" name="Rectangle 5"/>
          <p:cNvSpPr/>
          <p:nvPr/>
        </p:nvSpPr>
        <p:spPr>
          <a:xfrm>
            <a:off x="3962400" y="4724400"/>
            <a:ext cx="1371600" cy="923330"/>
          </a:xfrm>
          <a:prstGeom prst="rect">
            <a:avLst/>
          </a:prstGeom>
          <a:ln>
            <a:solidFill>
              <a:schemeClr val="accent1"/>
            </a:solidFill>
          </a:ln>
        </p:spPr>
        <p:txBody>
          <a:bodyPr wrap="square">
            <a:spAutoFit/>
          </a:bodyPr>
          <a:lstStyle/>
          <a:p>
            <a:r>
              <a:rPr lang="en-US" dirty="0"/>
              <a:t>Ooh</a:t>
            </a:r>
          </a:p>
          <a:p>
            <a:r>
              <a:rPr lang="en-US" dirty="0"/>
              <a:t>Whoops</a:t>
            </a:r>
          </a:p>
          <a:p>
            <a:r>
              <a:rPr lang="en-US" dirty="0" err="1"/>
              <a:t>naa</a:t>
            </a:r>
            <a:endParaRPr lang="en-US" dirty="0"/>
          </a:p>
        </p:txBody>
      </p:sp>
    </p:spTree>
    <p:extLst>
      <p:ext uri="{BB962C8B-B14F-4D97-AF65-F5344CB8AC3E}">
        <p14:creationId xmlns:p14="http://schemas.microsoft.com/office/powerpoint/2010/main" val="6284515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609600"/>
            <a:ext cx="4572000" cy="3083921"/>
          </a:xfrm>
          <a:prstGeom prst="rect">
            <a:avLst/>
          </a:prstGeom>
        </p:spPr>
        <p:txBody>
          <a:bodyPr>
            <a:spAutoFit/>
          </a:bodyPr>
          <a:lstStyle/>
          <a:p>
            <a:pPr>
              <a:lnSpc>
                <a:spcPct val="90000"/>
              </a:lnSpc>
            </a:pPr>
            <a:r>
              <a:rPr lang="en-US" altLang="en-US" dirty="0"/>
              <a:t>a=10</a:t>
            </a:r>
          </a:p>
          <a:p>
            <a:pPr>
              <a:lnSpc>
                <a:spcPct val="90000"/>
              </a:lnSpc>
            </a:pPr>
            <a:r>
              <a:rPr lang="en-US" altLang="en-US" dirty="0"/>
              <a:t>b=20</a:t>
            </a:r>
          </a:p>
          <a:p>
            <a:pPr>
              <a:lnSpc>
                <a:spcPct val="90000"/>
              </a:lnSpc>
            </a:pPr>
            <a:r>
              <a:rPr lang="en-US" altLang="en-US" dirty="0"/>
              <a:t>c=5</a:t>
            </a:r>
          </a:p>
          <a:p>
            <a:pPr>
              <a:lnSpc>
                <a:spcPct val="90000"/>
              </a:lnSpc>
            </a:pPr>
            <a:r>
              <a:rPr lang="en-US" altLang="en-US" dirty="0"/>
              <a:t>if a&gt;b&gt;c:    </a:t>
            </a:r>
          </a:p>
          <a:p>
            <a:pPr>
              <a:lnSpc>
                <a:spcPct val="90000"/>
              </a:lnSpc>
            </a:pPr>
            <a:r>
              <a:rPr lang="en-US" altLang="en-US" dirty="0"/>
              <a:t>	if a&gt;c:        </a:t>
            </a:r>
          </a:p>
          <a:p>
            <a:pPr>
              <a:lnSpc>
                <a:spcPct val="90000"/>
              </a:lnSpc>
            </a:pPr>
            <a:r>
              <a:rPr lang="en-US" altLang="en-US" dirty="0"/>
              <a:t>		print(a)</a:t>
            </a:r>
          </a:p>
          <a:p>
            <a:pPr>
              <a:lnSpc>
                <a:spcPct val="90000"/>
              </a:lnSpc>
            </a:pPr>
            <a:r>
              <a:rPr lang="en-US" altLang="en-US" dirty="0" err="1"/>
              <a:t>elif</a:t>
            </a:r>
            <a:r>
              <a:rPr lang="en-US" altLang="en-US" dirty="0"/>
              <a:t> b&gt;a&gt;c:    </a:t>
            </a:r>
          </a:p>
          <a:p>
            <a:pPr>
              <a:lnSpc>
                <a:spcPct val="90000"/>
              </a:lnSpc>
            </a:pPr>
            <a:r>
              <a:rPr lang="en-US" altLang="en-US" dirty="0"/>
              <a:t>	print(b)</a:t>
            </a:r>
          </a:p>
          <a:p>
            <a:pPr>
              <a:lnSpc>
                <a:spcPct val="90000"/>
              </a:lnSpc>
            </a:pPr>
            <a:r>
              <a:rPr lang="en-US" altLang="en-US" dirty="0" err="1"/>
              <a:t>elif</a:t>
            </a:r>
            <a:r>
              <a:rPr lang="en-US" altLang="en-US" dirty="0"/>
              <a:t> a&lt;c&gt;b:    </a:t>
            </a:r>
          </a:p>
          <a:p>
            <a:pPr>
              <a:lnSpc>
                <a:spcPct val="90000"/>
              </a:lnSpc>
            </a:pPr>
            <a:r>
              <a:rPr lang="en-US" altLang="en-US" dirty="0"/>
              <a:t>	print(c)</a:t>
            </a:r>
          </a:p>
          <a:p>
            <a:pPr>
              <a:lnSpc>
                <a:spcPct val="90000"/>
              </a:lnSpc>
            </a:pPr>
            <a:r>
              <a:rPr lang="en-US" altLang="en-US" dirty="0"/>
              <a:t>else:    </a:t>
            </a:r>
          </a:p>
          <a:p>
            <a:pPr>
              <a:lnSpc>
                <a:spcPct val="90000"/>
              </a:lnSpc>
            </a:pPr>
            <a:r>
              <a:rPr lang="en-US" altLang="en-US" dirty="0"/>
              <a:t>	print('god knows')</a:t>
            </a:r>
          </a:p>
        </p:txBody>
      </p:sp>
      <p:sp>
        <p:nvSpPr>
          <p:cNvPr id="6" name="Rectangle 5"/>
          <p:cNvSpPr/>
          <p:nvPr/>
        </p:nvSpPr>
        <p:spPr>
          <a:xfrm>
            <a:off x="3962400" y="4724400"/>
            <a:ext cx="533400" cy="381000"/>
          </a:xfrm>
          <a:prstGeom prst="rect">
            <a:avLst/>
          </a:prstGeom>
          <a:ln>
            <a:solidFill>
              <a:schemeClr val="accent1"/>
            </a:solidFill>
          </a:ln>
        </p:spPr>
        <p:txBody>
          <a:bodyPr wrap="square">
            <a:spAutoFit/>
          </a:bodyPr>
          <a:lstStyle/>
          <a:p>
            <a:r>
              <a:rPr lang="en-US"/>
              <a:t>20</a:t>
            </a:r>
            <a:endParaRPr lang="en-US" dirty="0"/>
          </a:p>
        </p:txBody>
      </p:sp>
    </p:spTree>
    <p:extLst>
      <p:ext uri="{BB962C8B-B14F-4D97-AF65-F5344CB8AC3E}">
        <p14:creationId xmlns:p14="http://schemas.microsoft.com/office/powerpoint/2010/main" val="17397310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609600"/>
            <a:ext cx="4572000" cy="3083921"/>
          </a:xfrm>
          <a:prstGeom prst="rect">
            <a:avLst/>
          </a:prstGeom>
        </p:spPr>
        <p:txBody>
          <a:bodyPr>
            <a:spAutoFit/>
          </a:bodyPr>
          <a:lstStyle/>
          <a:p>
            <a:pPr>
              <a:lnSpc>
                <a:spcPct val="90000"/>
              </a:lnSpc>
            </a:pPr>
            <a:r>
              <a:rPr lang="en-US" altLang="en-US" dirty="0"/>
              <a:t>a=100</a:t>
            </a:r>
          </a:p>
          <a:p>
            <a:pPr>
              <a:lnSpc>
                <a:spcPct val="90000"/>
              </a:lnSpc>
            </a:pPr>
            <a:r>
              <a:rPr lang="en-US" altLang="en-US" dirty="0"/>
              <a:t>b=20</a:t>
            </a:r>
          </a:p>
          <a:p>
            <a:pPr>
              <a:lnSpc>
                <a:spcPct val="90000"/>
              </a:lnSpc>
            </a:pPr>
            <a:r>
              <a:rPr lang="en-US" altLang="en-US" dirty="0"/>
              <a:t>c=5</a:t>
            </a:r>
          </a:p>
          <a:p>
            <a:pPr>
              <a:lnSpc>
                <a:spcPct val="90000"/>
              </a:lnSpc>
            </a:pPr>
            <a:r>
              <a:rPr lang="en-US" altLang="en-US" dirty="0"/>
              <a:t>if a&gt;b&gt;c:    </a:t>
            </a:r>
          </a:p>
          <a:p>
            <a:pPr>
              <a:lnSpc>
                <a:spcPct val="90000"/>
              </a:lnSpc>
            </a:pPr>
            <a:r>
              <a:rPr lang="en-US" altLang="en-US" dirty="0"/>
              <a:t>	if a&gt;c:        </a:t>
            </a:r>
          </a:p>
          <a:p>
            <a:pPr>
              <a:lnSpc>
                <a:spcPct val="90000"/>
              </a:lnSpc>
            </a:pPr>
            <a:r>
              <a:rPr lang="en-US" altLang="en-US" dirty="0"/>
              <a:t>		print(a)</a:t>
            </a:r>
          </a:p>
          <a:p>
            <a:pPr>
              <a:lnSpc>
                <a:spcPct val="90000"/>
              </a:lnSpc>
            </a:pPr>
            <a:r>
              <a:rPr lang="en-US" altLang="en-US" dirty="0" err="1"/>
              <a:t>elif</a:t>
            </a:r>
            <a:r>
              <a:rPr lang="en-US" altLang="en-US" dirty="0"/>
              <a:t> b&gt;a&gt;c:    </a:t>
            </a:r>
          </a:p>
          <a:p>
            <a:pPr>
              <a:lnSpc>
                <a:spcPct val="90000"/>
              </a:lnSpc>
            </a:pPr>
            <a:r>
              <a:rPr lang="en-US" altLang="en-US" dirty="0"/>
              <a:t>	print(b)</a:t>
            </a:r>
          </a:p>
          <a:p>
            <a:pPr>
              <a:lnSpc>
                <a:spcPct val="90000"/>
              </a:lnSpc>
            </a:pPr>
            <a:r>
              <a:rPr lang="en-US" altLang="en-US" dirty="0" err="1"/>
              <a:t>elif</a:t>
            </a:r>
            <a:r>
              <a:rPr lang="en-US" altLang="en-US" dirty="0"/>
              <a:t> a&lt;c&gt;b:    </a:t>
            </a:r>
          </a:p>
          <a:p>
            <a:pPr>
              <a:lnSpc>
                <a:spcPct val="90000"/>
              </a:lnSpc>
            </a:pPr>
            <a:r>
              <a:rPr lang="en-US" altLang="en-US" dirty="0"/>
              <a:t>	print(c)</a:t>
            </a:r>
          </a:p>
          <a:p>
            <a:pPr>
              <a:lnSpc>
                <a:spcPct val="90000"/>
              </a:lnSpc>
            </a:pPr>
            <a:r>
              <a:rPr lang="en-US" altLang="en-US" dirty="0"/>
              <a:t>else:    </a:t>
            </a:r>
          </a:p>
          <a:p>
            <a:pPr>
              <a:lnSpc>
                <a:spcPct val="90000"/>
              </a:lnSpc>
            </a:pPr>
            <a:r>
              <a:rPr lang="en-US" altLang="en-US" dirty="0"/>
              <a:t>	print('god knows')</a:t>
            </a:r>
          </a:p>
        </p:txBody>
      </p:sp>
      <p:sp>
        <p:nvSpPr>
          <p:cNvPr id="6" name="Rectangle 5"/>
          <p:cNvSpPr/>
          <p:nvPr/>
        </p:nvSpPr>
        <p:spPr>
          <a:xfrm>
            <a:off x="3962400" y="4724400"/>
            <a:ext cx="533400" cy="381000"/>
          </a:xfrm>
          <a:prstGeom prst="rect">
            <a:avLst/>
          </a:prstGeom>
          <a:ln>
            <a:solidFill>
              <a:schemeClr val="accent1"/>
            </a:solidFill>
          </a:ln>
        </p:spPr>
        <p:txBody>
          <a:bodyPr wrap="square">
            <a:spAutoFit/>
          </a:bodyPr>
          <a:lstStyle/>
          <a:p>
            <a:r>
              <a:rPr lang="en-US" dirty="0"/>
              <a:t>100</a:t>
            </a:r>
          </a:p>
        </p:txBody>
      </p:sp>
    </p:spTree>
    <p:extLst>
      <p:ext uri="{BB962C8B-B14F-4D97-AF65-F5344CB8AC3E}">
        <p14:creationId xmlns:p14="http://schemas.microsoft.com/office/powerpoint/2010/main" val="19687032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For LOOP</a:t>
            </a:r>
          </a:p>
        </p:txBody>
      </p:sp>
    </p:spTree>
    <p:extLst>
      <p:ext uri="{BB962C8B-B14F-4D97-AF65-F5344CB8AC3E}">
        <p14:creationId xmlns:p14="http://schemas.microsoft.com/office/powerpoint/2010/main" val="197510861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2219" y="1108300"/>
            <a:ext cx="4572000" cy="1089529"/>
          </a:xfrm>
          <a:prstGeom prst="rect">
            <a:avLst/>
          </a:prstGeom>
          <a:ln>
            <a:solidFill>
              <a:schemeClr val="accent1"/>
            </a:solidFill>
          </a:ln>
        </p:spPr>
        <p:txBody>
          <a:bodyPr>
            <a:spAutoFit/>
          </a:bodyPr>
          <a:lstStyle/>
          <a:p>
            <a:pPr>
              <a:lnSpc>
                <a:spcPct val="90000"/>
              </a:lnSpc>
            </a:pPr>
            <a:r>
              <a:rPr lang="mr-IN" altLang="en-US" dirty="0" err="1"/>
              <a:t>a</a:t>
            </a:r>
            <a:r>
              <a:rPr lang="mr-IN" altLang="en-US" dirty="0"/>
              <a:t> </a:t>
            </a:r>
            <a:r>
              <a:rPr lang="en-US" altLang="en-US" dirty="0"/>
              <a:t>,b </a:t>
            </a:r>
            <a:r>
              <a:rPr lang="mr-IN" altLang="en-US" dirty="0"/>
              <a:t>= 1</a:t>
            </a:r>
            <a:r>
              <a:rPr lang="en-US" altLang="en-US" dirty="0"/>
              <a:t>, </a:t>
            </a:r>
            <a:r>
              <a:rPr lang="mr-IN" altLang="en-US" dirty="0"/>
              <a:t>6</a:t>
            </a:r>
            <a:endParaRPr lang="en-US" altLang="en-US" dirty="0"/>
          </a:p>
          <a:p>
            <a:pPr>
              <a:lnSpc>
                <a:spcPct val="90000"/>
              </a:lnSpc>
            </a:pPr>
            <a:r>
              <a:rPr lang="mr-IN" altLang="en-US" dirty="0" err="1"/>
              <a:t>for</a:t>
            </a:r>
            <a:r>
              <a:rPr lang="mr-IN" altLang="en-US" dirty="0"/>
              <a:t> </a:t>
            </a:r>
            <a:r>
              <a:rPr lang="mr-IN" altLang="en-US" dirty="0" err="1"/>
              <a:t>i</a:t>
            </a:r>
            <a:r>
              <a:rPr lang="mr-IN" altLang="en-US" dirty="0"/>
              <a:t> </a:t>
            </a:r>
            <a:r>
              <a:rPr lang="mr-IN" altLang="en-US" dirty="0" err="1"/>
              <a:t>in</a:t>
            </a:r>
            <a:r>
              <a:rPr lang="mr-IN" altLang="en-US" dirty="0"/>
              <a:t> </a:t>
            </a:r>
            <a:r>
              <a:rPr lang="mr-IN" altLang="en-US" dirty="0" err="1"/>
              <a:t>range</a:t>
            </a:r>
            <a:r>
              <a:rPr lang="mr-IN" altLang="en-US" dirty="0"/>
              <a:t>(</a:t>
            </a:r>
            <a:r>
              <a:rPr lang="mr-IN" altLang="en-US" dirty="0" err="1"/>
              <a:t>a,b</a:t>
            </a:r>
            <a:r>
              <a:rPr lang="mr-IN" altLang="en-US" dirty="0"/>
              <a:t>):   </a:t>
            </a:r>
            <a:endParaRPr lang="en-US" altLang="en-US" dirty="0"/>
          </a:p>
          <a:p>
            <a:pPr>
              <a:lnSpc>
                <a:spcPct val="90000"/>
              </a:lnSpc>
            </a:pPr>
            <a:r>
              <a:rPr lang="en-US" altLang="en-US" dirty="0"/>
              <a:t>	</a:t>
            </a:r>
            <a:r>
              <a:rPr lang="mr-IN" altLang="en-US" dirty="0" err="1"/>
              <a:t>print</a:t>
            </a:r>
            <a:r>
              <a:rPr lang="mr-IN" altLang="en-US" dirty="0"/>
              <a:t>(</a:t>
            </a:r>
            <a:r>
              <a:rPr lang="mr-IN" altLang="en-US" dirty="0" err="1"/>
              <a:t>a,b</a:t>
            </a:r>
            <a:r>
              <a:rPr lang="mr-IN" altLang="en-US" dirty="0"/>
              <a:t>)    </a:t>
            </a:r>
            <a:endParaRPr lang="en-US" altLang="en-US" dirty="0"/>
          </a:p>
          <a:p>
            <a:pPr>
              <a:lnSpc>
                <a:spcPct val="90000"/>
              </a:lnSpc>
            </a:pPr>
            <a:r>
              <a:rPr lang="en-US" altLang="en-US" dirty="0"/>
              <a:t>	</a:t>
            </a:r>
            <a:r>
              <a:rPr lang="mr-IN" altLang="en-US" dirty="0" err="1"/>
              <a:t>a</a:t>
            </a:r>
            <a:r>
              <a:rPr lang="mr-IN" altLang="en-US" dirty="0"/>
              <a:t> = </a:t>
            </a:r>
            <a:r>
              <a:rPr lang="mr-IN" altLang="en-US" dirty="0" err="1"/>
              <a:t>a</a:t>
            </a:r>
            <a:r>
              <a:rPr lang="mr-IN" altLang="en-US" dirty="0"/>
              <a:t> + </a:t>
            </a:r>
            <a:r>
              <a:rPr lang="mr-IN" altLang="en-US" dirty="0" err="1"/>
              <a:t>b</a:t>
            </a:r>
            <a:endParaRPr lang="en-US" altLang="en-US" dirty="0"/>
          </a:p>
        </p:txBody>
      </p:sp>
      <p:sp>
        <p:nvSpPr>
          <p:cNvPr id="6" name="Rectangle 5"/>
          <p:cNvSpPr/>
          <p:nvPr/>
        </p:nvSpPr>
        <p:spPr>
          <a:xfrm>
            <a:off x="6324600" y="914400"/>
            <a:ext cx="801914" cy="1477328"/>
          </a:xfrm>
          <a:prstGeom prst="rect">
            <a:avLst/>
          </a:prstGeom>
          <a:ln>
            <a:solidFill>
              <a:schemeClr val="accent1"/>
            </a:solidFill>
          </a:ln>
        </p:spPr>
        <p:txBody>
          <a:bodyPr wrap="square">
            <a:spAutoFit/>
          </a:bodyPr>
          <a:lstStyle/>
          <a:p>
            <a:r>
              <a:rPr lang="is-IS" dirty="0"/>
              <a:t>1 6</a:t>
            </a:r>
          </a:p>
          <a:p>
            <a:r>
              <a:rPr lang="is-IS" dirty="0"/>
              <a:t>7 6</a:t>
            </a:r>
          </a:p>
          <a:p>
            <a:r>
              <a:rPr lang="is-IS" dirty="0"/>
              <a:t>13 6</a:t>
            </a:r>
          </a:p>
          <a:p>
            <a:r>
              <a:rPr lang="is-IS" dirty="0"/>
              <a:t>19 6</a:t>
            </a:r>
          </a:p>
          <a:p>
            <a:r>
              <a:rPr lang="is-IS" dirty="0"/>
              <a:t>25 6</a:t>
            </a:r>
            <a:endParaRPr lang="en-US" dirty="0"/>
          </a:p>
        </p:txBody>
      </p:sp>
      <p:sp>
        <p:nvSpPr>
          <p:cNvPr id="2" name="Rectangle 1"/>
          <p:cNvSpPr/>
          <p:nvPr/>
        </p:nvSpPr>
        <p:spPr>
          <a:xfrm>
            <a:off x="1182219" y="2599643"/>
            <a:ext cx="2590800" cy="1754326"/>
          </a:xfrm>
          <a:prstGeom prst="rect">
            <a:avLst/>
          </a:prstGeom>
          <a:ln>
            <a:solidFill>
              <a:schemeClr val="accent1"/>
            </a:solidFill>
          </a:ln>
        </p:spPr>
        <p:txBody>
          <a:bodyPr wrap="square">
            <a:spAutoFit/>
          </a:bodyPr>
          <a:lstStyle/>
          <a:p>
            <a:r>
              <a:rPr lang="en-US" dirty="0" err="1"/>
              <a:t>a,b</a:t>
            </a:r>
            <a:r>
              <a:rPr lang="en-US" dirty="0"/>
              <a:t>, c = 1,2,3</a:t>
            </a:r>
          </a:p>
          <a:p>
            <a:r>
              <a:rPr lang="en-US" dirty="0"/>
              <a:t>for </a:t>
            </a:r>
            <a:r>
              <a:rPr lang="en-US" dirty="0" err="1"/>
              <a:t>i</a:t>
            </a:r>
            <a:r>
              <a:rPr lang="en-US" dirty="0"/>
              <a:t> in range(1,5):    </a:t>
            </a:r>
          </a:p>
          <a:p>
            <a:r>
              <a:rPr lang="en-US" dirty="0"/>
              <a:t>	a = b    </a:t>
            </a:r>
          </a:p>
          <a:p>
            <a:r>
              <a:rPr lang="en-US" dirty="0"/>
              <a:t>	b = c    </a:t>
            </a:r>
          </a:p>
          <a:p>
            <a:r>
              <a:rPr lang="en-US" dirty="0"/>
              <a:t>	c = a    </a:t>
            </a:r>
          </a:p>
          <a:p>
            <a:r>
              <a:rPr lang="en-US" dirty="0"/>
              <a:t>	print(</a:t>
            </a:r>
            <a:r>
              <a:rPr lang="en-US" dirty="0" err="1"/>
              <a:t>a,b,c</a:t>
            </a:r>
            <a:r>
              <a:rPr lang="en-US" dirty="0"/>
              <a:t>)</a:t>
            </a:r>
          </a:p>
        </p:txBody>
      </p:sp>
      <p:sp>
        <p:nvSpPr>
          <p:cNvPr id="3" name="Rectangle 2"/>
          <p:cNvSpPr/>
          <p:nvPr/>
        </p:nvSpPr>
        <p:spPr>
          <a:xfrm>
            <a:off x="6319852" y="2784700"/>
            <a:ext cx="622286" cy="1200329"/>
          </a:xfrm>
          <a:prstGeom prst="rect">
            <a:avLst/>
          </a:prstGeom>
          <a:ln>
            <a:solidFill>
              <a:schemeClr val="accent1"/>
            </a:solidFill>
          </a:ln>
        </p:spPr>
        <p:txBody>
          <a:bodyPr wrap="none">
            <a:spAutoFit/>
          </a:bodyPr>
          <a:lstStyle/>
          <a:p>
            <a:r>
              <a:rPr lang="en-US" dirty="0"/>
              <a:t>2 3 2</a:t>
            </a:r>
          </a:p>
          <a:p>
            <a:r>
              <a:rPr lang="en-US" dirty="0"/>
              <a:t>3 2 3</a:t>
            </a:r>
          </a:p>
          <a:p>
            <a:r>
              <a:rPr lang="en-US" dirty="0"/>
              <a:t>2 3 2</a:t>
            </a:r>
          </a:p>
          <a:p>
            <a:r>
              <a:rPr lang="en-US" dirty="0"/>
              <a:t>3 2 3</a:t>
            </a:r>
          </a:p>
        </p:txBody>
      </p:sp>
      <p:sp>
        <p:nvSpPr>
          <p:cNvPr id="5" name="Rectangle 4"/>
          <p:cNvSpPr/>
          <p:nvPr/>
        </p:nvSpPr>
        <p:spPr>
          <a:xfrm>
            <a:off x="1182219" y="4856000"/>
            <a:ext cx="3200400" cy="1200329"/>
          </a:xfrm>
          <a:prstGeom prst="rect">
            <a:avLst/>
          </a:prstGeom>
          <a:ln>
            <a:solidFill>
              <a:schemeClr val="accent1"/>
            </a:solidFill>
          </a:ln>
        </p:spPr>
        <p:txBody>
          <a:bodyPr wrap="square">
            <a:spAutoFit/>
          </a:bodyPr>
          <a:lstStyle/>
          <a:p>
            <a:r>
              <a:rPr lang="en-US" dirty="0"/>
              <a:t>a = 378</a:t>
            </a:r>
          </a:p>
          <a:p>
            <a:r>
              <a:rPr lang="en-US" dirty="0"/>
              <a:t>for </a:t>
            </a:r>
            <a:r>
              <a:rPr lang="en-US" dirty="0" err="1"/>
              <a:t>i</a:t>
            </a:r>
            <a:r>
              <a:rPr lang="en-US" dirty="0"/>
              <a:t> in range(1,4):    </a:t>
            </a:r>
          </a:p>
          <a:p>
            <a:r>
              <a:rPr lang="en-US" dirty="0"/>
              <a:t>	print(a % 10 * 10)    </a:t>
            </a:r>
          </a:p>
          <a:p>
            <a:r>
              <a:rPr lang="en-US" dirty="0"/>
              <a:t>	a = a // 10</a:t>
            </a:r>
          </a:p>
        </p:txBody>
      </p:sp>
      <p:sp>
        <p:nvSpPr>
          <p:cNvPr id="7" name="Rectangle 6"/>
          <p:cNvSpPr/>
          <p:nvPr/>
        </p:nvSpPr>
        <p:spPr>
          <a:xfrm>
            <a:off x="6319852" y="4994499"/>
            <a:ext cx="434734" cy="923330"/>
          </a:xfrm>
          <a:prstGeom prst="rect">
            <a:avLst/>
          </a:prstGeom>
          <a:ln>
            <a:solidFill>
              <a:schemeClr val="accent1"/>
            </a:solidFill>
          </a:ln>
        </p:spPr>
        <p:txBody>
          <a:bodyPr wrap="none">
            <a:spAutoFit/>
          </a:bodyPr>
          <a:lstStyle/>
          <a:p>
            <a:r>
              <a:rPr lang="en-US" dirty="0"/>
              <a:t>80</a:t>
            </a:r>
          </a:p>
          <a:p>
            <a:r>
              <a:rPr lang="en-US" dirty="0"/>
              <a:t>70</a:t>
            </a:r>
          </a:p>
          <a:p>
            <a:r>
              <a:rPr lang="en-US" dirty="0"/>
              <a:t>30</a:t>
            </a:r>
          </a:p>
        </p:txBody>
      </p:sp>
    </p:spTree>
    <p:extLst>
      <p:ext uri="{BB962C8B-B14F-4D97-AF65-F5344CB8AC3E}">
        <p14:creationId xmlns:p14="http://schemas.microsoft.com/office/powerpoint/2010/main" val="101913100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p:tgtEl>
                                          <p:spTgt spid="5"/>
                                        </p:tgtEl>
                                        <p:attrNameLst>
                                          <p:attrName>ppt_y</p:attrName>
                                        </p:attrNameLst>
                                      </p:cBhvr>
                                      <p:tavLst>
                                        <p:tav tm="0">
                                          <p:val>
                                            <p:strVal val="#ppt_y+#ppt_h*1.125000"/>
                                          </p:val>
                                        </p:tav>
                                        <p:tav tm="100000">
                                          <p:val>
                                            <p:strVal val="#ppt_y"/>
                                          </p:val>
                                        </p:tav>
                                      </p:tavLst>
                                    </p:anim>
                                    <p:animEffect transition="in" filter="wipe(up)">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p:tgtEl>
                                          <p:spTgt spid="7"/>
                                        </p:tgtEl>
                                        <p:attrNameLst>
                                          <p:attrName>ppt_y</p:attrName>
                                        </p:attrNameLst>
                                      </p:cBhvr>
                                      <p:tavLst>
                                        <p:tav tm="0">
                                          <p:val>
                                            <p:strVal val="#ppt_y+#ppt_h*1.125000"/>
                                          </p:val>
                                        </p:tav>
                                        <p:tav tm="100000">
                                          <p:val>
                                            <p:strVal val="#ppt_y"/>
                                          </p:val>
                                        </p:tav>
                                      </p:tavLst>
                                    </p:anim>
                                    <p:animEffect transition="in" filter="wipe(up)">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2" grpId="0" animBg="1"/>
      <p:bldP spid="3" grpId="0" animBg="1"/>
      <p:bldP spid="5" grpId="0" animBg="1"/>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TechGatha">
  <a:themeElements>
    <a:clrScheme name="Custom 1">
      <a:dk1>
        <a:sysClr val="windowText" lastClr="000000"/>
      </a:dk1>
      <a:lt1>
        <a:sysClr val="window" lastClr="FFFFFF"/>
      </a:lt1>
      <a:dk2>
        <a:srgbClr val="2C3765"/>
      </a:dk2>
      <a:lt2>
        <a:srgbClr val="F5A025"/>
      </a:lt2>
      <a:accent1>
        <a:srgbClr val="2C3765"/>
      </a:accent1>
      <a:accent2>
        <a:srgbClr val="CA7B09"/>
      </a:accent2>
      <a:accent3>
        <a:srgbClr val="D8D8D8"/>
      </a:accent3>
      <a:accent4>
        <a:srgbClr val="6677BC"/>
      </a:accent4>
      <a:accent5>
        <a:srgbClr val="2C3765"/>
      </a:accent5>
      <a:accent6>
        <a:srgbClr val="F79646"/>
      </a:accent6>
      <a:hlink>
        <a:srgbClr val="2C3765"/>
      </a:hlink>
      <a:folHlink>
        <a:srgbClr val="F5A025"/>
      </a:folHlink>
    </a:clrScheme>
    <a:fontScheme name="Custom 2">
      <a:majorFont>
        <a:latin typeface="Bank Gothic"/>
        <a:ea typeface=""/>
        <a:cs typeface=""/>
      </a:majorFont>
      <a:minorFont>
        <a:latin typeface="Adelle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_Python_Basic_TechGatha.pptx" id="{1B1EFB6F-922F-4155-8BAA-CE2EACB2E3FA}" vid="{644E112D-7940-4C2D-9575-915EFB184593}"/>
    </a:ext>
  </a:extLst>
</a:theme>
</file>

<file path=ppt/theme/theme2.xml><?xml version="1.0" encoding="utf-8"?>
<a:theme xmlns:a="http://schemas.openxmlformats.org/drawingml/2006/main" name="2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_Python_Basic_TechGatha.pptx" id="{1B1EFB6F-922F-4155-8BAA-CE2EACB2E3FA}" vid="{F0638CC3-137D-43C9-B08E-4077A496B4A8}"/>
    </a:ext>
  </a:extLst>
</a:theme>
</file>

<file path=ppt/theme/theme3.xml><?xml version="1.0" encoding="utf-8"?>
<a:theme xmlns:a="http://schemas.openxmlformats.org/drawingml/2006/main" name="3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_Python_Basic_TechGatha.pptx" id="{1B1EFB6F-922F-4155-8BAA-CE2EACB2E3FA}" vid="{7FAB8A9B-B922-4E23-97AD-93BB6DA0A7D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006A50-4E7D-423B-9555-E21005059E29}">
  <ds:schemaRefs>
    <ds:schemaRef ds:uri="http://schemas.microsoft.com/office/2006/documentManagement/types"/>
    <ds:schemaRef ds:uri="http://www.w3.org/XML/1998/namespace"/>
    <ds:schemaRef ds:uri="http://schemas.microsoft.com/office/2006/metadata/properties"/>
    <ds:schemaRef ds:uri="http://purl.org/dc/dcmitype/"/>
    <ds:schemaRef ds:uri="http://purl.org/dc/terms/"/>
    <ds:schemaRef ds:uri="http://purl.org/dc/elements/1.1/"/>
    <ds:schemaRef ds:uri="3f0a5add-00cc-4c5e-8a54-6b524d8608b8"/>
    <ds:schemaRef ds:uri="http://schemas.microsoft.com/office/infopath/2007/PartnerControls"/>
    <ds:schemaRef ds:uri="http://schemas.openxmlformats.org/package/2006/metadata/core-properties"/>
    <ds:schemaRef ds:uri="5b0b727f-9d55-4674-90df-9368557459d7"/>
  </ds:schemaRefs>
</ds:datastoreItem>
</file>

<file path=customXml/itemProps2.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215CF3E-B7B2-4757-A9A7-BF8CDE2155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TechGatha</Template>
  <TotalTime>6069</TotalTime>
  <Words>841</Words>
  <Application>Microsoft Macintosh PowerPoint</Application>
  <PresentationFormat>On-screen Show (4:3)</PresentationFormat>
  <Paragraphs>185</Paragraphs>
  <Slides>14</Slides>
  <Notes>11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14</vt:i4>
      </vt:variant>
    </vt:vector>
  </HeadingPairs>
  <TitlesOfParts>
    <vt:vector size="25" baseType="lpstr">
      <vt:lpstr>Adelle Rg</vt:lpstr>
      <vt:lpstr>Arial</vt:lpstr>
      <vt:lpstr>Bank Gothic</vt:lpstr>
      <vt:lpstr>Calibri</vt:lpstr>
      <vt:lpstr>Courier New</vt:lpstr>
      <vt:lpstr>Tahoma</vt:lpstr>
      <vt:lpstr>Times New Roman</vt:lpstr>
      <vt:lpstr>Wingdings</vt:lpstr>
      <vt:lpstr>TechGatha</vt:lpstr>
      <vt:lpstr>2_CT-Master</vt:lpstr>
      <vt:lpstr>3_CT-Master</vt:lpstr>
      <vt:lpstr>Assignment on Python 3.x </vt:lpstr>
      <vt:lpstr>BASIC</vt:lpstr>
      <vt:lpstr>PowerPoint Presentation</vt:lpstr>
      <vt:lpstr>IF-Else</vt:lpstr>
      <vt:lpstr>PowerPoint Presentation</vt:lpstr>
      <vt:lpstr>PowerPoint Presentation</vt:lpstr>
      <vt:lpstr>PowerPoint Presentation</vt:lpstr>
      <vt:lpstr>For LOOP</vt:lpstr>
      <vt:lpstr>PowerPoint Presentation</vt:lpstr>
      <vt:lpstr>PowerPoint Presentation</vt:lpstr>
      <vt:lpstr>PowerPoint Presentation</vt:lpstr>
      <vt:lpstr>PowerPoint Presentation</vt:lpstr>
      <vt:lpstr>Any Question ?</vt:lpstr>
      <vt:lpstr>Thank you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254</cp:revision>
  <dcterms:created xsi:type="dcterms:W3CDTF">2014-09-30T12:24:12Z</dcterms:created>
  <dcterms:modified xsi:type="dcterms:W3CDTF">2021-06-11T07:55:16Z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