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1" r:id="rId5"/>
    <p:sldId id="281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22" r:id="rId15"/>
    <p:sldId id="323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281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727"/>
  </p:normalViewPr>
  <p:slideViewPr>
    <p:cSldViewPr>
      <p:cViewPr varScale="1">
        <p:scale>
          <a:sx n="89" d="100"/>
          <a:sy n="89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27/05/24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5/27/24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/@razzak.cse65/what-when-how-why-advantage-and-disadvantage-of-java-generics-dc7e86ef18e8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/@razzak.cse65/what-when-how-why-advantage-and-disadvantage-of-java-generics-dc7e86ef18e8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9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5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458200" y="655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7" y="598413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13" y="1576515"/>
            <a:ext cx="8530118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02078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constructor-in-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r>
              <a:rPr lang="en-US" b="1" dirty="0"/>
              <a:t>Generics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Java Method With Generics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AA01B4-C800-309E-CFA5-FEFF791D4537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85344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Sometimes we don’t want the whole class to be parameterized, in that case, we can create java generics method. Since the </a:t>
            </a: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constructor</a:t>
            </a: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 is a special kind of method, we can use generics type in constructors too. </a:t>
            </a:r>
            <a:b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b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//Java Generic Method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public static &lt;T&gt;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boolean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isEqual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&lt;T&gt; g1,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&lt;T&gt; g2){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return g1.getT().equals(g2.getT());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}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public static void main(String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args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[]){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&lt;String&gt; g1 = new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&lt;&gt;();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g1.setT("Pankaj");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&lt;String&gt; g2 = new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&lt;&gt;();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g2.setT("Pankaj");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boolean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isEqual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=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GenericsMethods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.&lt;String&gt;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isEqual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(g1, g2);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//above statement can be written simply as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isEqual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=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GenericsMethods.isEqual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(g1, g2);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//This feature, known as type inference, allows you to invoke a generic method as an ordinary method, without specifying a type between angle brackets.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//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Compiler will infer the type that is </a:t>
            </a:r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needed </a:t>
            </a:r>
            <a:br>
              <a:rPr lang="en-I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}</a:t>
            </a:r>
            <a:endParaRPr lang="en-IN" sz="2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2276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425" y="2941183"/>
            <a:ext cx="3914280" cy="533400"/>
          </a:xfrm>
        </p:spPr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pic>
        <p:nvPicPr>
          <p:cNvPr id="2050" name="Picture 2" descr="C:\Users\anurags\Desktop\inde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02971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990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Why Use Generics?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Benefits of Generics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Defining Generic Classes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Type Parameters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Creating Generic Methods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Bounded Type Parameters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Upper Bounded Wildcards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Lower Bounded Wildcards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Unbounded Wildcards</a:t>
            </a:r>
          </a:p>
        </p:txBody>
      </p:sp>
    </p:spTree>
    <p:extLst>
      <p:ext uri="{BB962C8B-B14F-4D97-AF65-F5344CB8AC3E}">
        <p14:creationId xmlns:p14="http://schemas.microsoft.com/office/powerpoint/2010/main" val="40500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629400" cy="609599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30" y="990600"/>
            <a:ext cx="8227887" cy="3528885"/>
          </a:xfrm>
        </p:spPr>
        <p:txBody>
          <a:bodyPr>
            <a:normAutofit/>
          </a:bodyPr>
          <a:lstStyle/>
          <a:p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 in Java with collection classes is very easy but it provides a lot more features than just creating the type of collection</a:t>
            </a:r>
          </a:p>
          <a:p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 was added in Java 5 to provide compile-time type checking and removing risk of </a:t>
            </a:r>
            <a:r>
              <a:rPr lang="en-IN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ClassCastException</a:t>
            </a: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 that was common while working with collection classes. The whole collection framework was re-written to use generics for type-safety</a:t>
            </a:r>
          </a:p>
          <a:p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Used to impose type safety in programs. </a:t>
            </a:r>
          </a:p>
          <a:p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Type safety is when the compiler validates the datatype of constants, variables, and methods whether it is rightly assigned or not.</a:t>
            </a:r>
            <a:b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endParaRPr lang="en-IN" sz="2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8026" y="3244334"/>
            <a:ext cx="227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rgbClr val="3E70B7"/>
                </a:solidFill>
                <a:latin typeface="Helvetica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95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94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Java Generic - Syntax and 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3962400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Following a naming convention helps maintain uniformity in the codebase and facilitates easy readability. Generics in Java also have a naming convention for parameters.</a:t>
            </a:r>
          </a:p>
          <a:p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The following are some of the extensively used naming conventions for generic parameters:</a:t>
            </a:r>
          </a:p>
          <a:p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E – Element (used extensively by the Java Collections Framework, for example,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ArrayList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, Set, etc.)</a:t>
            </a:r>
            <a:b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K – Key (Used in Map)</a:t>
            </a:r>
            <a:b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N – Number</a:t>
            </a:r>
            <a:b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 – Parameter Type</a:t>
            </a:r>
            <a:b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V – Value (Used in Map)</a:t>
            </a:r>
          </a:p>
        </p:txBody>
      </p:sp>
    </p:spTree>
    <p:extLst>
      <p:ext uri="{BB962C8B-B14F-4D97-AF65-F5344CB8AC3E}">
        <p14:creationId xmlns:p14="http://schemas.microsoft.com/office/powerpoint/2010/main" val="2402088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Java Generic 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39624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To achieve compile-time checking.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To avoid </a:t>
            </a:r>
            <a:r>
              <a:rPr lang="en-IN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ClassCastException</a:t>
            </a: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 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To achieve code reusability. We can write a method/class/interface once and use it for any type we want.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An object is the superclass of all other classes and Object reference can refer to any type of object. These features lack type safety. Generics adds that type of safety feature.</a:t>
            </a:r>
          </a:p>
        </p:txBody>
      </p:sp>
    </p:spTree>
    <p:extLst>
      <p:ext uri="{BB962C8B-B14F-4D97-AF65-F5344CB8AC3E}">
        <p14:creationId xmlns:p14="http://schemas.microsoft.com/office/powerpoint/2010/main" val="10210902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Java Generic -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39624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Cannot instantiate Generic types with primitive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Cannot create instances of type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Cannot declare static fields whose types are type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Cannot use casts or </a:t>
            </a:r>
            <a:r>
              <a:rPr lang="en-IN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instanceof</a:t>
            </a: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with parameterized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Cannot create arrays of parameterized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Cannot create, catch, or throw Objects of parameterized types.</a:t>
            </a:r>
          </a:p>
        </p:txBody>
      </p:sp>
    </p:spTree>
    <p:extLst>
      <p:ext uri="{BB962C8B-B14F-4D97-AF65-F5344CB8AC3E}">
        <p14:creationId xmlns:p14="http://schemas.microsoft.com/office/powerpoint/2010/main" val="23704362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Java Classes Without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public class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GenericsTypeOld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private Object t;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public Object get() 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return t;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}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public void set(Object t) 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this.t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= t;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}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public static void main(String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args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[]){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GenericsTypeOld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type = new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GenericsTypeOld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();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type.set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("Pankaj");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String str = (String)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type.get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();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//type casting, error prone and can cause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ClassCastException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}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2050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Java Classes With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public class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&lt;T&gt; 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private T t;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public T get(){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	return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this.t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}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public void set(T t1){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	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this.t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=t1;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}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public static void main(String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args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[]){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&lt;String&gt; type = new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&lt;&gt;(); 	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type.set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("Pankaj"); //valid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type1 = new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GenericsType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(); //raw type 	type1.set("Pankaj"); //valid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type1.set(10); //valid and autoboxing support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}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} </a:t>
            </a:r>
          </a:p>
          <a:p>
            <a:pPr marL="0" indent="0" algn="l">
              <a:buNone/>
            </a:pP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8167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Java Interface With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interface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DemoInterface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&lt;T1,T2&gt;{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T1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doSomeOperation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(T1 t);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T2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doReverseOperation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(T2 t);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} </a:t>
            </a:r>
          </a:p>
          <a:p>
            <a:pPr marL="0" indent="0" algn="l">
              <a:buNone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marL="0" indent="0" algn="l">
              <a:buNone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//Class implementing generic interface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class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DemoClass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implements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DemoInterface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&lt;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String,Integer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&gt;{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	public Integer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doSomeOperation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(String t){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	//logic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}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public Integer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doReverseOperation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(String t){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	//logic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	} 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}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3627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3f0a5add-00cc-4c5e-8a54-6b524d8608b8"/>
    <ds:schemaRef ds:uri="http://purl.org/dc/dcmitype/"/>
    <ds:schemaRef ds:uri="http://schemas.microsoft.com/office/infopath/2007/PartnerControls"/>
    <ds:schemaRef ds:uri="5b0b727f-9d55-4674-90df-9368557459d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5356</TotalTime>
  <Words>909</Words>
  <Application>Microsoft Macintosh PowerPoint</Application>
  <PresentationFormat>On-screen Show (4:3)</PresentationFormat>
  <Paragraphs>57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Tahoma</vt:lpstr>
      <vt:lpstr>Wingdings</vt:lpstr>
      <vt:lpstr>CT_Core_Java_OOP</vt:lpstr>
      <vt:lpstr>Generics</vt:lpstr>
      <vt:lpstr>What we will cover today?</vt:lpstr>
      <vt:lpstr>Generics</vt:lpstr>
      <vt:lpstr>Java Generic - Syntax and Naming Convention</vt:lpstr>
      <vt:lpstr>Java Generic - Benefits</vt:lpstr>
      <vt:lpstr>Java Generic - Disadvantage</vt:lpstr>
      <vt:lpstr>Java Classes Without Generics</vt:lpstr>
      <vt:lpstr>Java Classes With Generics</vt:lpstr>
      <vt:lpstr>Java Interface With Generics</vt:lpstr>
      <vt:lpstr>Java Method With Generics</vt:lpstr>
      <vt:lpstr>Any Question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503</cp:revision>
  <dcterms:created xsi:type="dcterms:W3CDTF">2014-09-30T12:24:12Z</dcterms:created>
  <dcterms:modified xsi:type="dcterms:W3CDTF">2024-05-28T04:09:06Z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