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7.jpg" ContentType="image/png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6"/>
  </p:notesMasterIdLst>
  <p:handoutMasterIdLst>
    <p:handoutMasterId r:id="rId47"/>
  </p:handoutMasterIdLst>
  <p:sldIdLst>
    <p:sldId id="271" r:id="rId5"/>
    <p:sldId id="281" r:id="rId6"/>
    <p:sldId id="352" r:id="rId7"/>
    <p:sldId id="345" r:id="rId8"/>
    <p:sldId id="353" r:id="rId9"/>
    <p:sldId id="354" r:id="rId10"/>
    <p:sldId id="346" r:id="rId11"/>
    <p:sldId id="347" r:id="rId12"/>
    <p:sldId id="355" r:id="rId13"/>
    <p:sldId id="348" r:id="rId14"/>
    <p:sldId id="349" r:id="rId15"/>
    <p:sldId id="351" r:id="rId16"/>
    <p:sldId id="357" r:id="rId17"/>
    <p:sldId id="361" r:id="rId18"/>
    <p:sldId id="365" r:id="rId19"/>
    <p:sldId id="366" r:id="rId20"/>
    <p:sldId id="358" r:id="rId21"/>
    <p:sldId id="362" r:id="rId22"/>
    <p:sldId id="364" r:id="rId23"/>
    <p:sldId id="359" r:id="rId24"/>
    <p:sldId id="338" r:id="rId25"/>
    <p:sldId id="343" r:id="rId26"/>
    <p:sldId id="326" r:id="rId27"/>
    <p:sldId id="356" r:id="rId28"/>
    <p:sldId id="363" r:id="rId29"/>
    <p:sldId id="344" r:id="rId30"/>
    <p:sldId id="334" r:id="rId31"/>
    <p:sldId id="331" r:id="rId32"/>
    <p:sldId id="332" r:id="rId33"/>
    <p:sldId id="333" r:id="rId34"/>
    <p:sldId id="360" r:id="rId35"/>
    <p:sldId id="335" r:id="rId36"/>
    <p:sldId id="336" r:id="rId37"/>
    <p:sldId id="340" r:id="rId38"/>
    <p:sldId id="341" r:id="rId39"/>
    <p:sldId id="342" r:id="rId40"/>
    <p:sldId id="337" r:id="rId41"/>
    <p:sldId id="339" r:id="rId42"/>
    <p:sldId id="322" r:id="rId43"/>
    <p:sldId id="367" r:id="rId44"/>
    <p:sldId id="323" r:id="rId45"/>
  </p:sldIdLst>
  <p:sldSz cx="9144000" cy="6858000" type="screen4x3"/>
  <p:notesSz cx="6858000" cy="9144000"/>
  <p:custDataLst>
    <p:tags r:id="rId4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EF6C40-3694-4E06-AC54-71C1E6A1A3C0}">
          <p14:sldIdLst>
            <p14:sldId id="271"/>
            <p14:sldId id="281"/>
            <p14:sldId id="352"/>
            <p14:sldId id="345"/>
            <p14:sldId id="353"/>
            <p14:sldId id="354"/>
            <p14:sldId id="346"/>
            <p14:sldId id="347"/>
            <p14:sldId id="355"/>
            <p14:sldId id="348"/>
            <p14:sldId id="349"/>
            <p14:sldId id="351"/>
            <p14:sldId id="357"/>
            <p14:sldId id="361"/>
            <p14:sldId id="365"/>
            <p14:sldId id="366"/>
            <p14:sldId id="358"/>
            <p14:sldId id="362"/>
            <p14:sldId id="364"/>
            <p14:sldId id="359"/>
            <p14:sldId id="338"/>
            <p14:sldId id="343"/>
            <p14:sldId id="326"/>
            <p14:sldId id="356"/>
            <p14:sldId id="363"/>
            <p14:sldId id="344"/>
            <p14:sldId id="334"/>
            <p14:sldId id="331"/>
            <p14:sldId id="332"/>
            <p14:sldId id="333"/>
            <p14:sldId id="360"/>
            <p14:sldId id="335"/>
            <p14:sldId id="336"/>
            <p14:sldId id="340"/>
            <p14:sldId id="341"/>
            <p14:sldId id="342"/>
            <p14:sldId id="337"/>
            <p14:sldId id="339"/>
            <p14:sldId id="322"/>
            <p14:sldId id="367"/>
            <p14:sldId id="3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404040"/>
    <a:srgbClr val="C4C4D2"/>
    <a:srgbClr val="D2D2DC"/>
    <a:srgbClr val="1A2F4E"/>
    <a:srgbClr val="384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97" autoAdjust="0"/>
    <p:restoredTop sz="94870"/>
  </p:normalViewPr>
  <p:slideViewPr>
    <p:cSldViewPr>
      <p:cViewPr>
        <p:scale>
          <a:sx n="118" d="100"/>
          <a:sy n="118" d="100"/>
        </p:scale>
        <p:origin x="105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3560" y="19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gs" Target="tags/tag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586836-1691-C44B-8E2F-7D18B28A0DEE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27682D-0A3A-7246-BDF2-BC6E3CD9486D}">
      <dgm:prSet phldrT="[Text]"/>
      <dgm:spPr/>
      <dgm:t>
        <a:bodyPr/>
        <a:lstStyle/>
        <a:p>
          <a:r>
            <a:rPr lang="en-US" dirty="0"/>
            <a:t>Question</a:t>
          </a:r>
        </a:p>
      </dgm:t>
    </dgm:pt>
    <dgm:pt modelId="{42348427-CE33-7D4B-AA79-D018F9D561DB}" type="parTrans" cxnId="{D50767C3-5CAD-804A-9695-F5E1C19582AF}">
      <dgm:prSet/>
      <dgm:spPr/>
      <dgm:t>
        <a:bodyPr/>
        <a:lstStyle/>
        <a:p>
          <a:endParaRPr lang="en-US"/>
        </a:p>
      </dgm:t>
    </dgm:pt>
    <dgm:pt modelId="{00ACC72E-CA24-4548-87AE-09BD2F01A93E}" type="sibTrans" cxnId="{D50767C3-5CAD-804A-9695-F5E1C19582AF}">
      <dgm:prSet/>
      <dgm:spPr/>
      <dgm:t>
        <a:bodyPr/>
        <a:lstStyle/>
        <a:p>
          <a:endParaRPr lang="en-US"/>
        </a:p>
      </dgm:t>
    </dgm:pt>
    <dgm:pt modelId="{6CB53B69-6061-844A-9A61-70DFBD7FC254}">
      <dgm:prSet phldrT="[Text]"/>
      <dgm:spPr/>
      <dgm:t>
        <a:bodyPr/>
        <a:lstStyle/>
        <a:p>
          <a:r>
            <a:rPr lang="en-US" dirty="0" err="1"/>
            <a:t>FillInQuestion</a:t>
          </a:r>
          <a:endParaRPr lang="en-US" dirty="0"/>
        </a:p>
      </dgm:t>
    </dgm:pt>
    <dgm:pt modelId="{383028A1-B9ED-4847-8C87-16F5D4C49F4F}" type="parTrans" cxnId="{5EBADF89-CCE6-264F-AC88-6F50CE9C9D70}">
      <dgm:prSet/>
      <dgm:spPr/>
      <dgm:t>
        <a:bodyPr/>
        <a:lstStyle/>
        <a:p>
          <a:endParaRPr lang="en-US"/>
        </a:p>
      </dgm:t>
    </dgm:pt>
    <dgm:pt modelId="{432D2239-7BF9-7F41-93F9-7DE4C62342A9}" type="sibTrans" cxnId="{5EBADF89-CCE6-264F-AC88-6F50CE9C9D70}">
      <dgm:prSet/>
      <dgm:spPr/>
      <dgm:t>
        <a:bodyPr/>
        <a:lstStyle/>
        <a:p>
          <a:endParaRPr lang="en-US"/>
        </a:p>
      </dgm:t>
    </dgm:pt>
    <dgm:pt modelId="{ABAC4A45-47E3-8141-A892-A81567F6FBCB}">
      <dgm:prSet phldrT="[Text]"/>
      <dgm:spPr/>
      <dgm:t>
        <a:bodyPr/>
        <a:lstStyle/>
        <a:p>
          <a:r>
            <a:rPr lang="en-US" dirty="0" err="1"/>
            <a:t>ChoiceQuestion</a:t>
          </a:r>
          <a:endParaRPr lang="en-US" dirty="0"/>
        </a:p>
      </dgm:t>
    </dgm:pt>
    <dgm:pt modelId="{C7C1195E-B8BB-5F4E-8E85-A3C9BE10DB35}" type="parTrans" cxnId="{BC880952-B44E-8541-A485-4B0E16BB4A2C}">
      <dgm:prSet/>
      <dgm:spPr/>
      <dgm:t>
        <a:bodyPr/>
        <a:lstStyle/>
        <a:p>
          <a:endParaRPr lang="en-US"/>
        </a:p>
      </dgm:t>
    </dgm:pt>
    <dgm:pt modelId="{2B86325D-C685-7943-9C9D-B589356ABB91}" type="sibTrans" cxnId="{BC880952-B44E-8541-A485-4B0E16BB4A2C}">
      <dgm:prSet/>
      <dgm:spPr/>
      <dgm:t>
        <a:bodyPr/>
        <a:lstStyle/>
        <a:p>
          <a:endParaRPr lang="en-US"/>
        </a:p>
      </dgm:t>
    </dgm:pt>
    <dgm:pt modelId="{90C5E718-78A7-EC42-9910-E7C71CAFD5B5}">
      <dgm:prSet phldrT="[Text]"/>
      <dgm:spPr/>
      <dgm:t>
        <a:bodyPr/>
        <a:lstStyle/>
        <a:p>
          <a:r>
            <a:rPr lang="en-US" dirty="0" err="1"/>
            <a:t>NumericQuestion</a:t>
          </a:r>
          <a:endParaRPr lang="en-US" dirty="0"/>
        </a:p>
      </dgm:t>
    </dgm:pt>
    <dgm:pt modelId="{D0DCA7D5-D528-E840-809C-45B49B199303}" type="parTrans" cxnId="{74372EE5-83E9-994A-92E3-05DDDCB09B80}">
      <dgm:prSet/>
      <dgm:spPr/>
      <dgm:t>
        <a:bodyPr/>
        <a:lstStyle/>
        <a:p>
          <a:endParaRPr lang="en-US"/>
        </a:p>
      </dgm:t>
    </dgm:pt>
    <dgm:pt modelId="{A0D27F82-E153-524F-A62C-31F053D9C44C}" type="sibTrans" cxnId="{74372EE5-83E9-994A-92E3-05DDDCB09B80}">
      <dgm:prSet/>
      <dgm:spPr/>
      <dgm:t>
        <a:bodyPr/>
        <a:lstStyle/>
        <a:p>
          <a:endParaRPr lang="en-US"/>
        </a:p>
      </dgm:t>
    </dgm:pt>
    <dgm:pt modelId="{8234A709-D0D4-8D43-9DA5-95E9F238797D}">
      <dgm:prSet phldrT="[Text]"/>
      <dgm:spPr/>
      <dgm:t>
        <a:bodyPr/>
        <a:lstStyle/>
        <a:p>
          <a:r>
            <a:rPr lang="en-US" dirty="0" err="1"/>
            <a:t>MultiChoiceQuestion</a:t>
          </a:r>
          <a:endParaRPr lang="en-US" dirty="0"/>
        </a:p>
      </dgm:t>
    </dgm:pt>
    <dgm:pt modelId="{9792E45A-4A7A-B045-A6D7-3870F53CB24F}" type="parTrans" cxnId="{6C4395D7-264A-B94C-A9D3-A9EBE1DEE915}">
      <dgm:prSet/>
      <dgm:spPr/>
      <dgm:t>
        <a:bodyPr/>
        <a:lstStyle/>
        <a:p>
          <a:endParaRPr lang="en-US"/>
        </a:p>
      </dgm:t>
    </dgm:pt>
    <dgm:pt modelId="{F470FB84-AC77-9348-8620-9355B8173B70}" type="sibTrans" cxnId="{6C4395D7-264A-B94C-A9D3-A9EBE1DEE915}">
      <dgm:prSet/>
      <dgm:spPr/>
      <dgm:t>
        <a:bodyPr/>
        <a:lstStyle/>
        <a:p>
          <a:endParaRPr lang="en-US"/>
        </a:p>
      </dgm:t>
    </dgm:pt>
    <dgm:pt modelId="{D4F7EC68-34A8-8D44-82D0-F350C86B27E9}" type="pres">
      <dgm:prSet presAssocID="{D3586836-1691-C44B-8E2F-7D18B28A0DE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ECCB98F-94E6-EC4B-BBB2-448622318E97}" type="pres">
      <dgm:prSet presAssocID="{3927682D-0A3A-7246-BDF2-BC6E3CD9486D}" presName="hierRoot1" presStyleCnt="0">
        <dgm:presLayoutVars>
          <dgm:hierBranch val="init"/>
        </dgm:presLayoutVars>
      </dgm:prSet>
      <dgm:spPr/>
    </dgm:pt>
    <dgm:pt modelId="{D888C082-B10A-324D-8E96-74C536172607}" type="pres">
      <dgm:prSet presAssocID="{3927682D-0A3A-7246-BDF2-BC6E3CD9486D}" presName="rootComposite1" presStyleCnt="0"/>
      <dgm:spPr/>
    </dgm:pt>
    <dgm:pt modelId="{522B6ACE-CB3B-A647-801A-A550CC7E54F6}" type="pres">
      <dgm:prSet presAssocID="{3927682D-0A3A-7246-BDF2-BC6E3CD9486D}" presName="rootText1" presStyleLbl="node0" presStyleIdx="0" presStyleCnt="1">
        <dgm:presLayoutVars>
          <dgm:chPref val="3"/>
        </dgm:presLayoutVars>
      </dgm:prSet>
      <dgm:spPr/>
    </dgm:pt>
    <dgm:pt modelId="{9EE6E085-0888-194A-ABCC-E55498335983}" type="pres">
      <dgm:prSet presAssocID="{3927682D-0A3A-7246-BDF2-BC6E3CD9486D}" presName="rootConnector1" presStyleLbl="node1" presStyleIdx="0" presStyleCnt="0"/>
      <dgm:spPr/>
    </dgm:pt>
    <dgm:pt modelId="{C77DD285-CBE5-234C-9C83-07BC09442FEF}" type="pres">
      <dgm:prSet presAssocID="{3927682D-0A3A-7246-BDF2-BC6E3CD9486D}" presName="hierChild2" presStyleCnt="0"/>
      <dgm:spPr/>
    </dgm:pt>
    <dgm:pt modelId="{CD5F1A29-2CA3-7348-9632-C5BC17DCD80E}" type="pres">
      <dgm:prSet presAssocID="{383028A1-B9ED-4847-8C87-16F5D4C49F4F}" presName="Name37" presStyleLbl="parChTrans1D2" presStyleIdx="0" presStyleCnt="3"/>
      <dgm:spPr/>
    </dgm:pt>
    <dgm:pt modelId="{61A88A03-EFFF-A441-ABF4-BC1C7C8A45C5}" type="pres">
      <dgm:prSet presAssocID="{6CB53B69-6061-844A-9A61-70DFBD7FC254}" presName="hierRoot2" presStyleCnt="0">
        <dgm:presLayoutVars>
          <dgm:hierBranch val="init"/>
        </dgm:presLayoutVars>
      </dgm:prSet>
      <dgm:spPr/>
    </dgm:pt>
    <dgm:pt modelId="{FD49E9F3-C28A-2D4B-BFED-E8C247488003}" type="pres">
      <dgm:prSet presAssocID="{6CB53B69-6061-844A-9A61-70DFBD7FC254}" presName="rootComposite" presStyleCnt="0"/>
      <dgm:spPr/>
    </dgm:pt>
    <dgm:pt modelId="{D6E53AE9-4608-5F40-98F8-798D631234D4}" type="pres">
      <dgm:prSet presAssocID="{6CB53B69-6061-844A-9A61-70DFBD7FC254}" presName="rootText" presStyleLbl="node2" presStyleIdx="0" presStyleCnt="3">
        <dgm:presLayoutVars>
          <dgm:chPref val="3"/>
        </dgm:presLayoutVars>
      </dgm:prSet>
      <dgm:spPr/>
    </dgm:pt>
    <dgm:pt modelId="{A8146D0A-7741-5D4E-9FC5-1D97722C9F06}" type="pres">
      <dgm:prSet presAssocID="{6CB53B69-6061-844A-9A61-70DFBD7FC254}" presName="rootConnector" presStyleLbl="node2" presStyleIdx="0" presStyleCnt="3"/>
      <dgm:spPr/>
    </dgm:pt>
    <dgm:pt modelId="{E45CA18A-9EAF-E84E-AF32-3D6CE1F951A9}" type="pres">
      <dgm:prSet presAssocID="{6CB53B69-6061-844A-9A61-70DFBD7FC254}" presName="hierChild4" presStyleCnt="0"/>
      <dgm:spPr/>
    </dgm:pt>
    <dgm:pt modelId="{4C84A866-4C00-A040-A2E4-09BFB18B9D4E}" type="pres">
      <dgm:prSet presAssocID="{6CB53B69-6061-844A-9A61-70DFBD7FC254}" presName="hierChild5" presStyleCnt="0"/>
      <dgm:spPr/>
    </dgm:pt>
    <dgm:pt modelId="{9F5EF582-86E8-0246-8C0A-BBA28BB7830A}" type="pres">
      <dgm:prSet presAssocID="{C7C1195E-B8BB-5F4E-8E85-A3C9BE10DB35}" presName="Name37" presStyleLbl="parChTrans1D2" presStyleIdx="1" presStyleCnt="3"/>
      <dgm:spPr/>
    </dgm:pt>
    <dgm:pt modelId="{FAAC162D-A961-3243-B468-46936BB2BF29}" type="pres">
      <dgm:prSet presAssocID="{ABAC4A45-47E3-8141-A892-A81567F6FBCB}" presName="hierRoot2" presStyleCnt="0">
        <dgm:presLayoutVars>
          <dgm:hierBranch val="init"/>
        </dgm:presLayoutVars>
      </dgm:prSet>
      <dgm:spPr/>
    </dgm:pt>
    <dgm:pt modelId="{9AFD6D0E-1B6C-9044-B0C8-C71DFDCE83B7}" type="pres">
      <dgm:prSet presAssocID="{ABAC4A45-47E3-8141-A892-A81567F6FBCB}" presName="rootComposite" presStyleCnt="0"/>
      <dgm:spPr/>
    </dgm:pt>
    <dgm:pt modelId="{355F0764-382E-1243-8508-D44B3616A130}" type="pres">
      <dgm:prSet presAssocID="{ABAC4A45-47E3-8141-A892-A81567F6FBCB}" presName="rootText" presStyleLbl="node2" presStyleIdx="1" presStyleCnt="3">
        <dgm:presLayoutVars>
          <dgm:chPref val="3"/>
        </dgm:presLayoutVars>
      </dgm:prSet>
      <dgm:spPr/>
    </dgm:pt>
    <dgm:pt modelId="{BE92F4B8-4E3D-424D-A8F2-ABDC76D20C5E}" type="pres">
      <dgm:prSet presAssocID="{ABAC4A45-47E3-8141-A892-A81567F6FBCB}" presName="rootConnector" presStyleLbl="node2" presStyleIdx="1" presStyleCnt="3"/>
      <dgm:spPr/>
    </dgm:pt>
    <dgm:pt modelId="{3AD6C738-B298-E448-8870-B7FE32DC7046}" type="pres">
      <dgm:prSet presAssocID="{ABAC4A45-47E3-8141-A892-A81567F6FBCB}" presName="hierChild4" presStyleCnt="0"/>
      <dgm:spPr/>
    </dgm:pt>
    <dgm:pt modelId="{A775D404-2D83-C145-86A0-3DFED7C51D13}" type="pres">
      <dgm:prSet presAssocID="{9792E45A-4A7A-B045-A6D7-3870F53CB24F}" presName="Name37" presStyleLbl="parChTrans1D3" presStyleIdx="0" presStyleCnt="1"/>
      <dgm:spPr/>
    </dgm:pt>
    <dgm:pt modelId="{A6C2E8C6-DB74-7747-9324-68EBD45696A8}" type="pres">
      <dgm:prSet presAssocID="{8234A709-D0D4-8D43-9DA5-95E9F238797D}" presName="hierRoot2" presStyleCnt="0">
        <dgm:presLayoutVars>
          <dgm:hierBranch val="init"/>
        </dgm:presLayoutVars>
      </dgm:prSet>
      <dgm:spPr/>
    </dgm:pt>
    <dgm:pt modelId="{71C1C0DA-0E71-914E-B2FA-1607F6A842D5}" type="pres">
      <dgm:prSet presAssocID="{8234A709-D0D4-8D43-9DA5-95E9F238797D}" presName="rootComposite" presStyleCnt="0"/>
      <dgm:spPr/>
    </dgm:pt>
    <dgm:pt modelId="{073F90A6-5F57-F749-878B-5FD80D5BF348}" type="pres">
      <dgm:prSet presAssocID="{8234A709-D0D4-8D43-9DA5-95E9F238797D}" presName="rootText" presStyleLbl="node3" presStyleIdx="0" presStyleCnt="1">
        <dgm:presLayoutVars>
          <dgm:chPref val="3"/>
        </dgm:presLayoutVars>
      </dgm:prSet>
      <dgm:spPr/>
    </dgm:pt>
    <dgm:pt modelId="{EF523815-47EA-FB4B-A592-A1016E60620C}" type="pres">
      <dgm:prSet presAssocID="{8234A709-D0D4-8D43-9DA5-95E9F238797D}" presName="rootConnector" presStyleLbl="node3" presStyleIdx="0" presStyleCnt="1"/>
      <dgm:spPr/>
    </dgm:pt>
    <dgm:pt modelId="{4E6EC8B7-FBAD-FF4F-B9C1-5F14507D7564}" type="pres">
      <dgm:prSet presAssocID="{8234A709-D0D4-8D43-9DA5-95E9F238797D}" presName="hierChild4" presStyleCnt="0"/>
      <dgm:spPr/>
    </dgm:pt>
    <dgm:pt modelId="{D8E438B4-8683-B148-BB62-A3AB720C2D94}" type="pres">
      <dgm:prSet presAssocID="{8234A709-D0D4-8D43-9DA5-95E9F238797D}" presName="hierChild5" presStyleCnt="0"/>
      <dgm:spPr/>
    </dgm:pt>
    <dgm:pt modelId="{5AAD5449-58F7-7E40-8961-0C3510C81FAC}" type="pres">
      <dgm:prSet presAssocID="{ABAC4A45-47E3-8141-A892-A81567F6FBCB}" presName="hierChild5" presStyleCnt="0"/>
      <dgm:spPr/>
    </dgm:pt>
    <dgm:pt modelId="{73E2AD82-1673-BB40-BA04-F086F8527F84}" type="pres">
      <dgm:prSet presAssocID="{D0DCA7D5-D528-E840-809C-45B49B199303}" presName="Name37" presStyleLbl="parChTrans1D2" presStyleIdx="2" presStyleCnt="3"/>
      <dgm:spPr/>
    </dgm:pt>
    <dgm:pt modelId="{95EEDD22-F2CE-B348-AAED-F7130729B657}" type="pres">
      <dgm:prSet presAssocID="{90C5E718-78A7-EC42-9910-E7C71CAFD5B5}" presName="hierRoot2" presStyleCnt="0">
        <dgm:presLayoutVars>
          <dgm:hierBranch val="init"/>
        </dgm:presLayoutVars>
      </dgm:prSet>
      <dgm:spPr/>
    </dgm:pt>
    <dgm:pt modelId="{641E0F35-4922-4241-9505-274D2664E531}" type="pres">
      <dgm:prSet presAssocID="{90C5E718-78A7-EC42-9910-E7C71CAFD5B5}" presName="rootComposite" presStyleCnt="0"/>
      <dgm:spPr/>
    </dgm:pt>
    <dgm:pt modelId="{0127F054-0BEB-D749-8099-0ECB18985831}" type="pres">
      <dgm:prSet presAssocID="{90C5E718-78A7-EC42-9910-E7C71CAFD5B5}" presName="rootText" presStyleLbl="node2" presStyleIdx="2" presStyleCnt="3">
        <dgm:presLayoutVars>
          <dgm:chPref val="3"/>
        </dgm:presLayoutVars>
      </dgm:prSet>
      <dgm:spPr/>
    </dgm:pt>
    <dgm:pt modelId="{5776DF0B-59C5-CC4B-980A-DE2781416DF8}" type="pres">
      <dgm:prSet presAssocID="{90C5E718-78A7-EC42-9910-E7C71CAFD5B5}" presName="rootConnector" presStyleLbl="node2" presStyleIdx="2" presStyleCnt="3"/>
      <dgm:spPr/>
    </dgm:pt>
    <dgm:pt modelId="{87AB763A-6836-5B42-8F5D-A0AAFA47CCB8}" type="pres">
      <dgm:prSet presAssocID="{90C5E718-78A7-EC42-9910-E7C71CAFD5B5}" presName="hierChild4" presStyleCnt="0"/>
      <dgm:spPr/>
    </dgm:pt>
    <dgm:pt modelId="{DD32B412-F2B6-3E48-ACC9-FAC15054C6B7}" type="pres">
      <dgm:prSet presAssocID="{90C5E718-78A7-EC42-9910-E7C71CAFD5B5}" presName="hierChild5" presStyleCnt="0"/>
      <dgm:spPr/>
    </dgm:pt>
    <dgm:pt modelId="{BD038025-5C94-4449-871A-097213250165}" type="pres">
      <dgm:prSet presAssocID="{3927682D-0A3A-7246-BDF2-BC6E3CD9486D}" presName="hierChild3" presStyleCnt="0"/>
      <dgm:spPr/>
    </dgm:pt>
  </dgm:ptLst>
  <dgm:cxnLst>
    <dgm:cxn modelId="{59D6AB0E-8BD1-3743-90BE-73BA3448913B}" type="presOf" srcId="{8234A709-D0D4-8D43-9DA5-95E9F238797D}" destId="{EF523815-47EA-FB4B-A592-A1016E60620C}" srcOrd="1" destOrd="0" presId="urn:microsoft.com/office/officeart/2005/8/layout/orgChart1"/>
    <dgm:cxn modelId="{217ECA19-2746-FF49-89D9-E43C738CA40C}" type="presOf" srcId="{3927682D-0A3A-7246-BDF2-BC6E3CD9486D}" destId="{9EE6E085-0888-194A-ABCC-E55498335983}" srcOrd="1" destOrd="0" presId="urn:microsoft.com/office/officeart/2005/8/layout/orgChart1"/>
    <dgm:cxn modelId="{467CF723-84F2-A248-AABE-0AF229E01734}" type="presOf" srcId="{6CB53B69-6061-844A-9A61-70DFBD7FC254}" destId="{A8146D0A-7741-5D4E-9FC5-1D97722C9F06}" srcOrd="1" destOrd="0" presId="urn:microsoft.com/office/officeart/2005/8/layout/orgChart1"/>
    <dgm:cxn modelId="{F061953C-5975-1145-A53F-171D8C60D047}" type="presOf" srcId="{9792E45A-4A7A-B045-A6D7-3870F53CB24F}" destId="{A775D404-2D83-C145-86A0-3DFED7C51D13}" srcOrd="0" destOrd="0" presId="urn:microsoft.com/office/officeart/2005/8/layout/orgChart1"/>
    <dgm:cxn modelId="{DA4E7742-1A03-6141-95C4-A80BC24426B6}" type="presOf" srcId="{6CB53B69-6061-844A-9A61-70DFBD7FC254}" destId="{D6E53AE9-4608-5F40-98F8-798D631234D4}" srcOrd="0" destOrd="0" presId="urn:microsoft.com/office/officeart/2005/8/layout/orgChart1"/>
    <dgm:cxn modelId="{79CF0946-AD47-0548-9860-9B480B8333C0}" type="presOf" srcId="{D3586836-1691-C44B-8E2F-7D18B28A0DEE}" destId="{D4F7EC68-34A8-8D44-82D0-F350C86B27E9}" srcOrd="0" destOrd="0" presId="urn:microsoft.com/office/officeart/2005/8/layout/orgChart1"/>
    <dgm:cxn modelId="{BC880952-B44E-8541-A485-4B0E16BB4A2C}" srcId="{3927682D-0A3A-7246-BDF2-BC6E3CD9486D}" destId="{ABAC4A45-47E3-8141-A892-A81567F6FBCB}" srcOrd="1" destOrd="0" parTransId="{C7C1195E-B8BB-5F4E-8E85-A3C9BE10DB35}" sibTransId="{2B86325D-C685-7943-9C9D-B589356ABB91}"/>
    <dgm:cxn modelId="{EBAFE456-731F-1145-B021-67F3400E2C7E}" type="presOf" srcId="{C7C1195E-B8BB-5F4E-8E85-A3C9BE10DB35}" destId="{9F5EF582-86E8-0246-8C0A-BBA28BB7830A}" srcOrd="0" destOrd="0" presId="urn:microsoft.com/office/officeart/2005/8/layout/orgChart1"/>
    <dgm:cxn modelId="{067CF157-82C9-134B-8BD4-DBCB8D354FE3}" type="presOf" srcId="{ABAC4A45-47E3-8141-A892-A81567F6FBCB}" destId="{BE92F4B8-4E3D-424D-A8F2-ABDC76D20C5E}" srcOrd="1" destOrd="0" presId="urn:microsoft.com/office/officeart/2005/8/layout/orgChart1"/>
    <dgm:cxn modelId="{C41BEA59-9A0F-F64A-B50B-FC694EB26000}" type="presOf" srcId="{383028A1-B9ED-4847-8C87-16F5D4C49F4F}" destId="{CD5F1A29-2CA3-7348-9632-C5BC17DCD80E}" srcOrd="0" destOrd="0" presId="urn:microsoft.com/office/officeart/2005/8/layout/orgChart1"/>
    <dgm:cxn modelId="{142B9760-4A6D-B240-B57A-E555527D09DD}" type="presOf" srcId="{8234A709-D0D4-8D43-9DA5-95E9F238797D}" destId="{073F90A6-5F57-F749-878B-5FD80D5BF348}" srcOrd="0" destOrd="0" presId="urn:microsoft.com/office/officeart/2005/8/layout/orgChart1"/>
    <dgm:cxn modelId="{A5CA4C62-2485-A24B-B793-081B8C448CC1}" type="presOf" srcId="{90C5E718-78A7-EC42-9910-E7C71CAFD5B5}" destId="{0127F054-0BEB-D749-8099-0ECB18985831}" srcOrd="0" destOrd="0" presId="urn:microsoft.com/office/officeart/2005/8/layout/orgChart1"/>
    <dgm:cxn modelId="{E09D4968-1AD1-9C4C-9A53-E05497458E2A}" type="presOf" srcId="{ABAC4A45-47E3-8141-A892-A81567F6FBCB}" destId="{355F0764-382E-1243-8508-D44B3616A130}" srcOrd="0" destOrd="0" presId="urn:microsoft.com/office/officeart/2005/8/layout/orgChart1"/>
    <dgm:cxn modelId="{4AC7FB76-6C41-CC4F-9797-DCA8A56B5CDD}" type="presOf" srcId="{90C5E718-78A7-EC42-9910-E7C71CAFD5B5}" destId="{5776DF0B-59C5-CC4B-980A-DE2781416DF8}" srcOrd="1" destOrd="0" presId="urn:microsoft.com/office/officeart/2005/8/layout/orgChart1"/>
    <dgm:cxn modelId="{CAE80C83-0509-A94F-ACF2-A7EFA05EAB36}" type="presOf" srcId="{3927682D-0A3A-7246-BDF2-BC6E3CD9486D}" destId="{522B6ACE-CB3B-A647-801A-A550CC7E54F6}" srcOrd="0" destOrd="0" presId="urn:microsoft.com/office/officeart/2005/8/layout/orgChart1"/>
    <dgm:cxn modelId="{5EBADF89-CCE6-264F-AC88-6F50CE9C9D70}" srcId="{3927682D-0A3A-7246-BDF2-BC6E3CD9486D}" destId="{6CB53B69-6061-844A-9A61-70DFBD7FC254}" srcOrd="0" destOrd="0" parTransId="{383028A1-B9ED-4847-8C87-16F5D4C49F4F}" sibTransId="{432D2239-7BF9-7F41-93F9-7DE4C62342A9}"/>
    <dgm:cxn modelId="{718200B7-6F81-9540-BD88-83EFC7C07C34}" type="presOf" srcId="{D0DCA7D5-D528-E840-809C-45B49B199303}" destId="{73E2AD82-1673-BB40-BA04-F086F8527F84}" srcOrd="0" destOrd="0" presId="urn:microsoft.com/office/officeart/2005/8/layout/orgChart1"/>
    <dgm:cxn modelId="{D50767C3-5CAD-804A-9695-F5E1C19582AF}" srcId="{D3586836-1691-C44B-8E2F-7D18B28A0DEE}" destId="{3927682D-0A3A-7246-BDF2-BC6E3CD9486D}" srcOrd="0" destOrd="0" parTransId="{42348427-CE33-7D4B-AA79-D018F9D561DB}" sibTransId="{00ACC72E-CA24-4548-87AE-09BD2F01A93E}"/>
    <dgm:cxn modelId="{6C4395D7-264A-B94C-A9D3-A9EBE1DEE915}" srcId="{ABAC4A45-47E3-8141-A892-A81567F6FBCB}" destId="{8234A709-D0D4-8D43-9DA5-95E9F238797D}" srcOrd="0" destOrd="0" parTransId="{9792E45A-4A7A-B045-A6D7-3870F53CB24F}" sibTransId="{F470FB84-AC77-9348-8620-9355B8173B70}"/>
    <dgm:cxn modelId="{74372EE5-83E9-994A-92E3-05DDDCB09B80}" srcId="{3927682D-0A3A-7246-BDF2-BC6E3CD9486D}" destId="{90C5E718-78A7-EC42-9910-E7C71CAFD5B5}" srcOrd="2" destOrd="0" parTransId="{D0DCA7D5-D528-E840-809C-45B49B199303}" sibTransId="{A0D27F82-E153-524F-A62C-31F053D9C44C}"/>
    <dgm:cxn modelId="{C16BFBFD-3095-5F4F-9D0A-AABAC0DEF74D}" type="presParOf" srcId="{D4F7EC68-34A8-8D44-82D0-F350C86B27E9}" destId="{5ECCB98F-94E6-EC4B-BBB2-448622318E97}" srcOrd="0" destOrd="0" presId="urn:microsoft.com/office/officeart/2005/8/layout/orgChart1"/>
    <dgm:cxn modelId="{F871D988-01B7-2D49-995D-2E127A5F2DFE}" type="presParOf" srcId="{5ECCB98F-94E6-EC4B-BBB2-448622318E97}" destId="{D888C082-B10A-324D-8E96-74C536172607}" srcOrd="0" destOrd="0" presId="urn:microsoft.com/office/officeart/2005/8/layout/orgChart1"/>
    <dgm:cxn modelId="{9E64EC3C-392F-354C-8960-4CF564714FE1}" type="presParOf" srcId="{D888C082-B10A-324D-8E96-74C536172607}" destId="{522B6ACE-CB3B-A647-801A-A550CC7E54F6}" srcOrd="0" destOrd="0" presId="urn:microsoft.com/office/officeart/2005/8/layout/orgChart1"/>
    <dgm:cxn modelId="{7AE55EE4-7AD2-0942-B71A-712678CEF7A0}" type="presParOf" srcId="{D888C082-B10A-324D-8E96-74C536172607}" destId="{9EE6E085-0888-194A-ABCC-E55498335983}" srcOrd="1" destOrd="0" presId="urn:microsoft.com/office/officeart/2005/8/layout/orgChart1"/>
    <dgm:cxn modelId="{5092D372-7228-9D4A-83E3-11FD7D500272}" type="presParOf" srcId="{5ECCB98F-94E6-EC4B-BBB2-448622318E97}" destId="{C77DD285-CBE5-234C-9C83-07BC09442FEF}" srcOrd="1" destOrd="0" presId="urn:microsoft.com/office/officeart/2005/8/layout/orgChart1"/>
    <dgm:cxn modelId="{2E3B1B06-9644-A947-AC80-355D27453DE7}" type="presParOf" srcId="{C77DD285-CBE5-234C-9C83-07BC09442FEF}" destId="{CD5F1A29-2CA3-7348-9632-C5BC17DCD80E}" srcOrd="0" destOrd="0" presId="urn:microsoft.com/office/officeart/2005/8/layout/orgChart1"/>
    <dgm:cxn modelId="{69E90289-4918-E44E-981A-FEC42A76BFC9}" type="presParOf" srcId="{C77DD285-CBE5-234C-9C83-07BC09442FEF}" destId="{61A88A03-EFFF-A441-ABF4-BC1C7C8A45C5}" srcOrd="1" destOrd="0" presId="urn:microsoft.com/office/officeart/2005/8/layout/orgChart1"/>
    <dgm:cxn modelId="{24308986-8536-354E-BBD6-39B42E1E7820}" type="presParOf" srcId="{61A88A03-EFFF-A441-ABF4-BC1C7C8A45C5}" destId="{FD49E9F3-C28A-2D4B-BFED-E8C247488003}" srcOrd="0" destOrd="0" presId="urn:microsoft.com/office/officeart/2005/8/layout/orgChart1"/>
    <dgm:cxn modelId="{461F11A5-366F-B942-A043-4C5E375F4B39}" type="presParOf" srcId="{FD49E9F3-C28A-2D4B-BFED-E8C247488003}" destId="{D6E53AE9-4608-5F40-98F8-798D631234D4}" srcOrd="0" destOrd="0" presId="urn:microsoft.com/office/officeart/2005/8/layout/orgChart1"/>
    <dgm:cxn modelId="{095A17A5-D219-9347-90C9-ED9D2BCBAFF2}" type="presParOf" srcId="{FD49E9F3-C28A-2D4B-BFED-E8C247488003}" destId="{A8146D0A-7741-5D4E-9FC5-1D97722C9F06}" srcOrd="1" destOrd="0" presId="urn:microsoft.com/office/officeart/2005/8/layout/orgChart1"/>
    <dgm:cxn modelId="{6DFE99CF-ADF6-F447-A4B1-010EA3C1BCBE}" type="presParOf" srcId="{61A88A03-EFFF-A441-ABF4-BC1C7C8A45C5}" destId="{E45CA18A-9EAF-E84E-AF32-3D6CE1F951A9}" srcOrd="1" destOrd="0" presId="urn:microsoft.com/office/officeart/2005/8/layout/orgChart1"/>
    <dgm:cxn modelId="{54372080-C26F-554B-95F4-5716BB1C1E3B}" type="presParOf" srcId="{61A88A03-EFFF-A441-ABF4-BC1C7C8A45C5}" destId="{4C84A866-4C00-A040-A2E4-09BFB18B9D4E}" srcOrd="2" destOrd="0" presId="urn:microsoft.com/office/officeart/2005/8/layout/orgChart1"/>
    <dgm:cxn modelId="{D3AE3337-19DE-F843-939B-4FCED82A643E}" type="presParOf" srcId="{C77DD285-CBE5-234C-9C83-07BC09442FEF}" destId="{9F5EF582-86E8-0246-8C0A-BBA28BB7830A}" srcOrd="2" destOrd="0" presId="urn:microsoft.com/office/officeart/2005/8/layout/orgChart1"/>
    <dgm:cxn modelId="{03F8E1D7-6997-C446-B3C6-7FBC58BC1E84}" type="presParOf" srcId="{C77DD285-CBE5-234C-9C83-07BC09442FEF}" destId="{FAAC162D-A961-3243-B468-46936BB2BF29}" srcOrd="3" destOrd="0" presId="urn:microsoft.com/office/officeart/2005/8/layout/orgChart1"/>
    <dgm:cxn modelId="{171F5001-923C-6E44-A40C-CD4DCA728BF6}" type="presParOf" srcId="{FAAC162D-A961-3243-B468-46936BB2BF29}" destId="{9AFD6D0E-1B6C-9044-B0C8-C71DFDCE83B7}" srcOrd="0" destOrd="0" presId="urn:microsoft.com/office/officeart/2005/8/layout/orgChart1"/>
    <dgm:cxn modelId="{9DE08F70-F363-6C4B-BD31-A4928809DFAD}" type="presParOf" srcId="{9AFD6D0E-1B6C-9044-B0C8-C71DFDCE83B7}" destId="{355F0764-382E-1243-8508-D44B3616A130}" srcOrd="0" destOrd="0" presId="urn:microsoft.com/office/officeart/2005/8/layout/orgChart1"/>
    <dgm:cxn modelId="{EE3E2225-3DCB-AA43-AD45-8FCDFA7E874C}" type="presParOf" srcId="{9AFD6D0E-1B6C-9044-B0C8-C71DFDCE83B7}" destId="{BE92F4B8-4E3D-424D-A8F2-ABDC76D20C5E}" srcOrd="1" destOrd="0" presId="urn:microsoft.com/office/officeart/2005/8/layout/orgChart1"/>
    <dgm:cxn modelId="{B5E3724D-1287-B44E-8D0E-4D61B794B814}" type="presParOf" srcId="{FAAC162D-A961-3243-B468-46936BB2BF29}" destId="{3AD6C738-B298-E448-8870-B7FE32DC7046}" srcOrd="1" destOrd="0" presId="urn:microsoft.com/office/officeart/2005/8/layout/orgChart1"/>
    <dgm:cxn modelId="{447F8B9B-722A-A448-ABCA-2B7AFB8C5002}" type="presParOf" srcId="{3AD6C738-B298-E448-8870-B7FE32DC7046}" destId="{A775D404-2D83-C145-86A0-3DFED7C51D13}" srcOrd="0" destOrd="0" presId="urn:microsoft.com/office/officeart/2005/8/layout/orgChart1"/>
    <dgm:cxn modelId="{BC103699-EAFA-D74A-8836-25A34B924ADA}" type="presParOf" srcId="{3AD6C738-B298-E448-8870-B7FE32DC7046}" destId="{A6C2E8C6-DB74-7747-9324-68EBD45696A8}" srcOrd="1" destOrd="0" presId="urn:microsoft.com/office/officeart/2005/8/layout/orgChart1"/>
    <dgm:cxn modelId="{1D810CE1-7BB3-744F-8C6E-E34AD1F154D9}" type="presParOf" srcId="{A6C2E8C6-DB74-7747-9324-68EBD45696A8}" destId="{71C1C0DA-0E71-914E-B2FA-1607F6A842D5}" srcOrd="0" destOrd="0" presId="urn:microsoft.com/office/officeart/2005/8/layout/orgChart1"/>
    <dgm:cxn modelId="{D4E61231-FC4B-0545-9CA8-A2EE7D91421B}" type="presParOf" srcId="{71C1C0DA-0E71-914E-B2FA-1607F6A842D5}" destId="{073F90A6-5F57-F749-878B-5FD80D5BF348}" srcOrd="0" destOrd="0" presId="urn:microsoft.com/office/officeart/2005/8/layout/orgChart1"/>
    <dgm:cxn modelId="{6EF45F4A-B86D-7440-BCEB-0FAD0789EF36}" type="presParOf" srcId="{71C1C0DA-0E71-914E-B2FA-1607F6A842D5}" destId="{EF523815-47EA-FB4B-A592-A1016E60620C}" srcOrd="1" destOrd="0" presId="urn:microsoft.com/office/officeart/2005/8/layout/orgChart1"/>
    <dgm:cxn modelId="{73C64EBB-328C-2D4E-8464-2B44B68E8B7A}" type="presParOf" srcId="{A6C2E8C6-DB74-7747-9324-68EBD45696A8}" destId="{4E6EC8B7-FBAD-FF4F-B9C1-5F14507D7564}" srcOrd="1" destOrd="0" presId="urn:microsoft.com/office/officeart/2005/8/layout/orgChart1"/>
    <dgm:cxn modelId="{12C070B7-3980-2D43-9161-6C6162AA6B8F}" type="presParOf" srcId="{A6C2E8C6-DB74-7747-9324-68EBD45696A8}" destId="{D8E438B4-8683-B148-BB62-A3AB720C2D94}" srcOrd="2" destOrd="0" presId="urn:microsoft.com/office/officeart/2005/8/layout/orgChart1"/>
    <dgm:cxn modelId="{2716A1B9-570F-DE49-8A18-97E772B3938E}" type="presParOf" srcId="{FAAC162D-A961-3243-B468-46936BB2BF29}" destId="{5AAD5449-58F7-7E40-8961-0C3510C81FAC}" srcOrd="2" destOrd="0" presId="urn:microsoft.com/office/officeart/2005/8/layout/orgChart1"/>
    <dgm:cxn modelId="{A2F2A709-71A0-4C4B-AFF1-DC27D0C1A252}" type="presParOf" srcId="{C77DD285-CBE5-234C-9C83-07BC09442FEF}" destId="{73E2AD82-1673-BB40-BA04-F086F8527F84}" srcOrd="4" destOrd="0" presId="urn:microsoft.com/office/officeart/2005/8/layout/orgChart1"/>
    <dgm:cxn modelId="{560D3A53-B726-C34D-8E42-DC65ADCDAD86}" type="presParOf" srcId="{C77DD285-CBE5-234C-9C83-07BC09442FEF}" destId="{95EEDD22-F2CE-B348-AAED-F7130729B657}" srcOrd="5" destOrd="0" presId="urn:microsoft.com/office/officeart/2005/8/layout/orgChart1"/>
    <dgm:cxn modelId="{4B31FC0E-1DB0-2141-970F-E7AB92B67E75}" type="presParOf" srcId="{95EEDD22-F2CE-B348-AAED-F7130729B657}" destId="{641E0F35-4922-4241-9505-274D2664E531}" srcOrd="0" destOrd="0" presId="urn:microsoft.com/office/officeart/2005/8/layout/orgChart1"/>
    <dgm:cxn modelId="{7B8DD901-B4A5-6F47-AB40-36560A7C6E51}" type="presParOf" srcId="{641E0F35-4922-4241-9505-274D2664E531}" destId="{0127F054-0BEB-D749-8099-0ECB18985831}" srcOrd="0" destOrd="0" presId="urn:microsoft.com/office/officeart/2005/8/layout/orgChart1"/>
    <dgm:cxn modelId="{BB9DCDD0-DA3D-2649-A946-A47A3CA1CCFF}" type="presParOf" srcId="{641E0F35-4922-4241-9505-274D2664E531}" destId="{5776DF0B-59C5-CC4B-980A-DE2781416DF8}" srcOrd="1" destOrd="0" presId="urn:microsoft.com/office/officeart/2005/8/layout/orgChart1"/>
    <dgm:cxn modelId="{BB66916F-26DC-BC40-A5A9-6F81B36C6071}" type="presParOf" srcId="{95EEDD22-F2CE-B348-AAED-F7130729B657}" destId="{87AB763A-6836-5B42-8F5D-A0AAFA47CCB8}" srcOrd="1" destOrd="0" presId="urn:microsoft.com/office/officeart/2005/8/layout/orgChart1"/>
    <dgm:cxn modelId="{B886BB45-7C02-4842-87EF-427B0CA39077}" type="presParOf" srcId="{95EEDD22-F2CE-B348-AAED-F7130729B657}" destId="{DD32B412-F2B6-3E48-ACC9-FAC15054C6B7}" srcOrd="2" destOrd="0" presId="urn:microsoft.com/office/officeart/2005/8/layout/orgChart1"/>
    <dgm:cxn modelId="{C108CC56-FD7A-2F47-B3F1-9C43CF547D11}" type="presParOf" srcId="{5ECCB98F-94E6-EC4B-BBB2-448622318E97}" destId="{BD038025-5C94-4449-871A-09721325016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D7590B-9949-BD40-88A1-C012652F7F18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DC7565-4B4B-204C-A1D3-7D0258CCBD2C}">
      <dgm:prSet phldrT="[Text]"/>
      <dgm:spPr/>
      <dgm:t>
        <a:bodyPr/>
        <a:lstStyle/>
        <a:p>
          <a:r>
            <a:rPr lang="en-US"/>
            <a:t>Item(abstract)</a:t>
          </a:r>
        </a:p>
      </dgm:t>
    </dgm:pt>
    <dgm:pt modelId="{A6C727CB-0773-2E4C-B3B3-D397AA40675C}" type="parTrans" cxnId="{EA040BB7-6F64-2949-A58B-D92F8C605A65}">
      <dgm:prSet/>
      <dgm:spPr/>
      <dgm:t>
        <a:bodyPr/>
        <a:lstStyle/>
        <a:p>
          <a:endParaRPr lang="en-US"/>
        </a:p>
      </dgm:t>
    </dgm:pt>
    <dgm:pt modelId="{BE378E04-C704-0846-8471-A55DC35133B8}" type="sibTrans" cxnId="{EA040BB7-6F64-2949-A58B-D92F8C605A65}">
      <dgm:prSet/>
      <dgm:spPr/>
      <dgm:t>
        <a:bodyPr/>
        <a:lstStyle/>
        <a:p>
          <a:endParaRPr lang="en-US"/>
        </a:p>
      </dgm:t>
    </dgm:pt>
    <dgm:pt modelId="{BE835C7B-D1FD-8044-B877-D79C1845031C}" type="asst">
      <dgm:prSet phldrT="[Text]"/>
      <dgm:spPr/>
      <dgm:t>
        <a:bodyPr/>
        <a:lstStyle/>
        <a:p>
          <a:r>
            <a:rPr lang="en-US"/>
            <a:t>Furniture(abstract)</a:t>
          </a:r>
        </a:p>
      </dgm:t>
    </dgm:pt>
    <dgm:pt modelId="{51BE82FE-8808-354F-A200-CEF66D28AD96}" type="parTrans" cxnId="{0AD1DF88-D3DD-D844-A7F8-3BEC45AED1B4}">
      <dgm:prSet/>
      <dgm:spPr/>
      <dgm:t>
        <a:bodyPr/>
        <a:lstStyle/>
        <a:p>
          <a:endParaRPr lang="en-US"/>
        </a:p>
      </dgm:t>
    </dgm:pt>
    <dgm:pt modelId="{918DEA56-407E-5942-A146-251D48DBAC98}" type="sibTrans" cxnId="{0AD1DF88-D3DD-D844-A7F8-3BEC45AED1B4}">
      <dgm:prSet/>
      <dgm:spPr/>
      <dgm:t>
        <a:bodyPr/>
        <a:lstStyle/>
        <a:p>
          <a:endParaRPr lang="en-US"/>
        </a:p>
      </dgm:t>
    </dgm:pt>
    <dgm:pt modelId="{510A5DEB-121A-B240-9881-4489532A22E5}">
      <dgm:prSet phldrT="[Text]"/>
      <dgm:spPr/>
      <dgm:t>
        <a:bodyPr/>
        <a:lstStyle/>
        <a:p>
          <a:r>
            <a:rPr lang="en-US"/>
            <a:t>Chair(concrete)</a:t>
          </a:r>
        </a:p>
      </dgm:t>
    </dgm:pt>
    <dgm:pt modelId="{97867A69-49BB-174A-B784-690713850878}" type="parTrans" cxnId="{84714462-539E-0147-B7ED-66273318A47C}">
      <dgm:prSet/>
      <dgm:spPr/>
      <dgm:t>
        <a:bodyPr/>
        <a:lstStyle/>
        <a:p>
          <a:endParaRPr lang="en-US"/>
        </a:p>
      </dgm:t>
    </dgm:pt>
    <dgm:pt modelId="{DC3448C1-F6B4-0546-8AE9-5B75F64AE674}" type="sibTrans" cxnId="{84714462-539E-0147-B7ED-66273318A47C}">
      <dgm:prSet/>
      <dgm:spPr/>
      <dgm:t>
        <a:bodyPr/>
        <a:lstStyle/>
        <a:p>
          <a:endParaRPr lang="en-US"/>
        </a:p>
      </dgm:t>
    </dgm:pt>
    <dgm:pt modelId="{64760165-FC4D-6D4D-A66D-39E01CCA7389}">
      <dgm:prSet phldrT="[Text]"/>
      <dgm:spPr/>
      <dgm:t>
        <a:bodyPr/>
        <a:lstStyle/>
        <a:p>
          <a:r>
            <a:rPr lang="en-US"/>
            <a:t>Sofa(concrete)</a:t>
          </a:r>
        </a:p>
      </dgm:t>
    </dgm:pt>
    <dgm:pt modelId="{F3E15964-FF4D-0C4C-BEBF-182B1942B7CD}" type="parTrans" cxnId="{AF791345-1495-A744-B9BD-4EFAC169DC87}">
      <dgm:prSet/>
      <dgm:spPr/>
      <dgm:t>
        <a:bodyPr/>
        <a:lstStyle/>
        <a:p>
          <a:endParaRPr lang="en-US"/>
        </a:p>
      </dgm:t>
    </dgm:pt>
    <dgm:pt modelId="{9B3C304B-0E85-8645-A8C8-608A69E79BD8}" type="sibTrans" cxnId="{AF791345-1495-A744-B9BD-4EFAC169DC87}">
      <dgm:prSet/>
      <dgm:spPr/>
      <dgm:t>
        <a:bodyPr/>
        <a:lstStyle/>
        <a:p>
          <a:endParaRPr lang="en-US"/>
        </a:p>
      </dgm:t>
    </dgm:pt>
    <dgm:pt modelId="{E0F57430-7438-C645-A83E-8E1CB2946C42}" type="asst">
      <dgm:prSet phldrT="[Text]"/>
      <dgm:spPr/>
      <dgm:t>
        <a:bodyPr/>
        <a:lstStyle/>
        <a:p>
          <a:r>
            <a:rPr lang="en-US"/>
            <a:t>Electronic(abstract)</a:t>
          </a:r>
        </a:p>
      </dgm:t>
    </dgm:pt>
    <dgm:pt modelId="{6874ADA1-CDC4-E448-9BB2-376D2233FEED}" type="parTrans" cxnId="{373BAD77-EF28-154B-AA8A-B835C80D788D}">
      <dgm:prSet/>
      <dgm:spPr/>
      <dgm:t>
        <a:bodyPr/>
        <a:lstStyle/>
        <a:p>
          <a:endParaRPr lang="en-US"/>
        </a:p>
      </dgm:t>
    </dgm:pt>
    <dgm:pt modelId="{E1879857-341E-3B4E-B0A2-0F6608F38702}" type="sibTrans" cxnId="{373BAD77-EF28-154B-AA8A-B835C80D788D}">
      <dgm:prSet/>
      <dgm:spPr/>
      <dgm:t>
        <a:bodyPr/>
        <a:lstStyle/>
        <a:p>
          <a:endParaRPr lang="en-US"/>
        </a:p>
      </dgm:t>
    </dgm:pt>
    <dgm:pt modelId="{2C34A796-ED41-3547-B60B-08DEA29EA483}" type="asst">
      <dgm:prSet phldrT="[Text]"/>
      <dgm:spPr/>
      <dgm:t>
        <a:bodyPr/>
        <a:lstStyle/>
        <a:p>
          <a:r>
            <a:rPr lang="en-US"/>
            <a:t>TV(concrete)</a:t>
          </a:r>
        </a:p>
      </dgm:t>
    </dgm:pt>
    <dgm:pt modelId="{0261A30C-C6BF-6546-BC91-F2C7A7AC2A07}" type="parTrans" cxnId="{6A21DB07-F59D-C84A-8FAA-71DAA13966CE}">
      <dgm:prSet/>
      <dgm:spPr/>
      <dgm:t>
        <a:bodyPr/>
        <a:lstStyle/>
        <a:p>
          <a:endParaRPr lang="en-US"/>
        </a:p>
      </dgm:t>
    </dgm:pt>
    <dgm:pt modelId="{DB2652D3-D548-0A4E-9EE3-AF9F2512FF37}" type="sibTrans" cxnId="{6A21DB07-F59D-C84A-8FAA-71DAA13966CE}">
      <dgm:prSet/>
      <dgm:spPr/>
      <dgm:t>
        <a:bodyPr/>
        <a:lstStyle/>
        <a:p>
          <a:endParaRPr lang="en-US"/>
        </a:p>
      </dgm:t>
    </dgm:pt>
    <dgm:pt modelId="{9F9E4E50-9D5C-8742-A059-70941EB24BC3}" type="asst">
      <dgm:prSet phldrT="[Text]"/>
      <dgm:spPr/>
      <dgm:t>
        <a:bodyPr/>
        <a:lstStyle/>
        <a:p>
          <a:r>
            <a:rPr lang="en-US"/>
            <a:t>DVD(concrete)</a:t>
          </a:r>
        </a:p>
      </dgm:t>
    </dgm:pt>
    <dgm:pt modelId="{628B86F7-B59F-A845-91B6-E986DE1E720E}" type="parTrans" cxnId="{8D1892F2-0A29-6E44-B46E-51A8CE926EAC}">
      <dgm:prSet/>
      <dgm:spPr/>
      <dgm:t>
        <a:bodyPr/>
        <a:lstStyle/>
        <a:p>
          <a:endParaRPr lang="en-US"/>
        </a:p>
      </dgm:t>
    </dgm:pt>
    <dgm:pt modelId="{E69C25C4-AB47-2141-8F24-423AD188EE5E}" type="sibTrans" cxnId="{8D1892F2-0A29-6E44-B46E-51A8CE926EAC}">
      <dgm:prSet/>
      <dgm:spPr/>
      <dgm:t>
        <a:bodyPr/>
        <a:lstStyle/>
        <a:p>
          <a:endParaRPr lang="en-US"/>
        </a:p>
      </dgm:t>
    </dgm:pt>
    <dgm:pt modelId="{2FB8FF8F-1D41-0742-A45B-10AB15746BE8}" type="pres">
      <dgm:prSet presAssocID="{46D7590B-9949-BD40-88A1-C012652F7F1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53F679-6E41-1448-AA25-09569D3D8FBD}" type="pres">
      <dgm:prSet presAssocID="{ADDC7565-4B4B-204C-A1D3-7D0258CCBD2C}" presName="hierRoot1" presStyleCnt="0">
        <dgm:presLayoutVars>
          <dgm:hierBranch val="init"/>
        </dgm:presLayoutVars>
      </dgm:prSet>
      <dgm:spPr/>
    </dgm:pt>
    <dgm:pt modelId="{52D47F98-B26B-054D-8474-123A23F3BFA2}" type="pres">
      <dgm:prSet presAssocID="{ADDC7565-4B4B-204C-A1D3-7D0258CCBD2C}" presName="rootComposite1" presStyleCnt="0"/>
      <dgm:spPr/>
    </dgm:pt>
    <dgm:pt modelId="{F06B4AAD-C114-004E-A958-CC2E2407BC92}" type="pres">
      <dgm:prSet presAssocID="{ADDC7565-4B4B-204C-A1D3-7D0258CCBD2C}" presName="rootText1" presStyleLbl="node0" presStyleIdx="0" presStyleCnt="1">
        <dgm:presLayoutVars>
          <dgm:chPref val="3"/>
        </dgm:presLayoutVars>
      </dgm:prSet>
      <dgm:spPr/>
    </dgm:pt>
    <dgm:pt modelId="{BB35D04D-5BB5-B04E-A0A3-D19CFB4A65AC}" type="pres">
      <dgm:prSet presAssocID="{ADDC7565-4B4B-204C-A1D3-7D0258CCBD2C}" presName="rootConnector1" presStyleLbl="node1" presStyleIdx="0" presStyleCnt="0"/>
      <dgm:spPr/>
    </dgm:pt>
    <dgm:pt modelId="{BDA6345D-BB40-504D-9AD1-DF3F99C6C976}" type="pres">
      <dgm:prSet presAssocID="{ADDC7565-4B4B-204C-A1D3-7D0258CCBD2C}" presName="hierChild2" presStyleCnt="0"/>
      <dgm:spPr/>
    </dgm:pt>
    <dgm:pt modelId="{59356512-82C6-E142-BB78-ABB221EDDD4C}" type="pres">
      <dgm:prSet presAssocID="{ADDC7565-4B4B-204C-A1D3-7D0258CCBD2C}" presName="hierChild3" presStyleCnt="0"/>
      <dgm:spPr/>
    </dgm:pt>
    <dgm:pt modelId="{E4C043BA-932D-5147-B970-213AA12916D0}" type="pres">
      <dgm:prSet presAssocID="{51BE82FE-8808-354F-A200-CEF66D28AD96}" presName="Name111" presStyleLbl="parChTrans1D2" presStyleIdx="0" presStyleCnt="2"/>
      <dgm:spPr/>
    </dgm:pt>
    <dgm:pt modelId="{D7A690F0-7303-A043-8AED-8CAA7CE5115F}" type="pres">
      <dgm:prSet presAssocID="{BE835C7B-D1FD-8044-B877-D79C1845031C}" presName="hierRoot3" presStyleCnt="0">
        <dgm:presLayoutVars>
          <dgm:hierBranch val="init"/>
        </dgm:presLayoutVars>
      </dgm:prSet>
      <dgm:spPr/>
    </dgm:pt>
    <dgm:pt modelId="{F5B3B9A7-F351-804F-ACE5-4D5B55D51DCD}" type="pres">
      <dgm:prSet presAssocID="{BE835C7B-D1FD-8044-B877-D79C1845031C}" presName="rootComposite3" presStyleCnt="0"/>
      <dgm:spPr/>
    </dgm:pt>
    <dgm:pt modelId="{877672B9-A01C-CF4D-91A0-DD6DED962F0A}" type="pres">
      <dgm:prSet presAssocID="{BE835C7B-D1FD-8044-B877-D79C1845031C}" presName="rootText3" presStyleLbl="asst1" presStyleIdx="0" presStyleCnt="4">
        <dgm:presLayoutVars>
          <dgm:chPref val="3"/>
        </dgm:presLayoutVars>
      </dgm:prSet>
      <dgm:spPr/>
    </dgm:pt>
    <dgm:pt modelId="{F25EDAB6-8B27-0F45-A410-A01DCF733418}" type="pres">
      <dgm:prSet presAssocID="{BE835C7B-D1FD-8044-B877-D79C1845031C}" presName="rootConnector3" presStyleLbl="asst1" presStyleIdx="0" presStyleCnt="4"/>
      <dgm:spPr/>
    </dgm:pt>
    <dgm:pt modelId="{4B8CD175-07EF-3A40-BB39-6396D99C607C}" type="pres">
      <dgm:prSet presAssocID="{BE835C7B-D1FD-8044-B877-D79C1845031C}" presName="hierChild6" presStyleCnt="0"/>
      <dgm:spPr/>
    </dgm:pt>
    <dgm:pt modelId="{17A5E2D7-B0D9-874A-884D-862E6D4DE047}" type="pres">
      <dgm:prSet presAssocID="{97867A69-49BB-174A-B784-690713850878}" presName="Name37" presStyleLbl="parChTrans1D3" presStyleIdx="0" presStyleCnt="4"/>
      <dgm:spPr/>
    </dgm:pt>
    <dgm:pt modelId="{BB970FEB-09D0-D642-9C23-5B843661840B}" type="pres">
      <dgm:prSet presAssocID="{510A5DEB-121A-B240-9881-4489532A22E5}" presName="hierRoot2" presStyleCnt="0">
        <dgm:presLayoutVars>
          <dgm:hierBranch val="init"/>
        </dgm:presLayoutVars>
      </dgm:prSet>
      <dgm:spPr/>
    </dgm:pt>
    <dgm:pt modelId="{F132D09E-EBE1-9648-AF5F-D8D5BF30ADD9}" type="pres">
      <dgm:prSet presAssocID="{510A5DEB-121A-B240-9881-4489532A22E5}" presName="rootComposite" presStyleCnt="0"/>
      <dgm:spPr/>
    </dgm:pt>
    <dgm:pt modelId="{B58E24D6-3013-D04B-925D-7A9DF058A995}" type="pres">
      <dgm:prSet presAssocID="{510A5DEB-121A-B240-9881-4489532A22E5}" presName="rootText" presStyleLbl="node3" presStyleIdx="0" presStyleCnt="2">
        <dgm:presLayoutVars>
          <dgm:chPref val="3"/>
        </dgm:presLayoutVars>
      </dgm:prSet>
      <dgm:spPr/>
    </dgm:pt>
    <dgm:pt modelId="{694273E0-FE42-DD4A-90BC-78562D7D3BAA}" type="pres">
      <dgm:prSet presAssocID="{510A5DEB-121A-B240-9881-4489532A22E5}" presName="rootConnector" presStyleLbl="node3" presStyleIdx="0" presStyleCnt="2"/>
      <dgm:spPr/>
    </dgm:pt>
    <dgm:pt modelId="{462B3B77-D1DC-854B-9A6A-0C3E507B647E}" type="pres">
      <dgm:prSet presAssocID="{510A5DEB-121A-B240-9881-4489532A22E5}" presName="hierChild4" presStyleCnt="0"/>
      <dgm:spPr/>
    </dgm:pt>
    <dgm:pt modelId="{38CBBD8A-E64C-D548-8EA4-8C7F83C4949F}" type="pres">
      <dgm:prSet presAssocID="{510A5DEB-121A-B240-9881-4489532A22E5}" presName="hierChild5" presStyleCnt="0"/>
      <dgm:spPr/>
    </dgm:pt>
    <dgm:pt modelId="{8AA34862-F7C8-EB4B-A59C-1AC2CECB9F18}" type="pres">
      <dgm:prSet presAssocID="{F3E15964-FF4D-0C4C-BEBF-182B1942B7CD}" presName="Name37" presStyleLbl="parChTrans1D3" presStyleIdx="1" presStyleCnt="4"/>
      <dgm:spPr/>
    </dgm:pt>
    <dgm:pt modelId="{CA299D86-FCEB-7348-9D58-A8D47119F1E9}" type="pres">
      <dgm:prSet presAssocID="{64760165-FC4D-6D4D-A66D-39E01CCA7389}" presName="hierRoot2" presStyleCnt="0">
        <dgm:presLayoutVars>
          <dgm:hierBranch val="init"/>
        </dgm:presLayoutVars>
      </dgm:prSet>
      <dgm:spPr/>
    </dgm:pt>
    <dgm:pt modelId="{95B3C71B-2C00-4F4F-AF0A-AA634FC243DA}" type="pres">
      <dgm:prSet presAssocID="{64760165-FC4D-6D4D-A66D-39E01CCA7389}" presName="rootComposite" presStyleCnt="0"/>
      <dgm:spPr/>
    </dgm:pt>
    <dgm:pt modelId="{45D90B9E-195C-1B44-90A8-3AC1F93855D6}" type="pres">
      <dgm:prSet presAssocID="{64760165-FC4D-6D4D-A66D-39E01CCA7389}" presName="rootText" presStyleLbl="node3" presStyleIdx="1" presStyleCnt="2">
        <dgm:presLayoutVars>
          <dgm:chPref val="3"/>
        </dgm:presLayoutVars>
      </dgm:prSet>
      <dgm:spPr/>
    </dgm:pt>
    <dgm:pt modelId="{1012CEF7-1744-6448-95E3-C0FB08F9150E}" type="pres">
      <dgm:prSet presAssocID="{64760165-FC4D-6D4D-A66D-39E01CCA7389}" presName="rootConnector" presStyleLbl="node3" presStyleIdx="1" presStyleCnt="2"/>
      <dgm:spPr/>
    </dgm:pt>
    <dgm:pt modelId="{13488E80-11BD-D447-9F7A-1FE8295FCECF}" type="pres">
      <dgm:prSet presAssocID="{64760165-FC4D-6D4D-A66D-39E01CCA7389}" presName="hierChild4" presStyleCnt="0"/>
      <dgm:spPr/>
    </dgm:pt>
    <dgm:pt modelId="{FFA8F2F2-E318-AF43-8466-E1E72D78CCEE}" type="pres">
      <dgm:prSet presAssocID="{64760165-FC4D-6D4D-A66D-39E01CCA7389}" presName="hierChild5" presStyleCnt="0"/>
      <dgm:spPr/>
    </dgm:pt>
    <dgm:pt modelId="{6A1EADBA-17FC-AF4B-A66F-ACB6D1ED4349}" type="pres">
      <dgm:prSet presAssocID="{BE835C7B-D1FD-8044-B877-D79C1845031C}" presName="hierChild7" presStyleCnt="0"/>
      <dgm:spPr/>
    </dgm:pt>
    <dgm:pt modelId="{DCA992B8-4285-214D-95DF-8E904BF3F943}" type="pres">
      <dgm:prSet presAssocID="{6874ADA1-CDC4-E448-9BB2-376D2233FEED}" presName="Name111" presStyleLbl="parChTrans1D2" presStyleIdx="1" presStyleCnt="2"/>
      <dgm:spPr/>
    </dgm:pt>
    <dgm:pt modelId="{EC7A150D-E1A3-0A4F-9DBB-9D014A860C3D}" type="pres">
      <dgm:prSet presAssocID="{E0F57430-7438-C645-A83E-8E1CB2946C42}" presName="hierRoot3" presStyleCnt="0">
        <dgm:presLayoutVars>
          <dgm:hierBranch val="init"/>
        </dgm:presLayoutVars>
      </dgm:prSet>
      <dgm:spPr/>
    </dgm:pt>
    <dgm:pt modelId="{A1C37025-AC3F-8C4E-A0AA-4EBB88A7DCD6}" type="pres">
      <dgm:prSet presAssocID="{E0F57430-7438-C645-A83E-8E1CB2946C42}" presName="rootComposite3" presStyleCnt="0"/>
      <dgm:spPr/>
    </dgm:pt>
    <dgm:pt modelId="{2B1179F8-74E5-DE4D-B0A9-B969CFC27016}" type="pres">
      <dgm:prSet presAssocID="{E0F57430-7438-C645-A83E-8E1CB2946C42}" presName="rootText3" presStyleLbl="asst1" presStyleIdx="1" presStyleCnt="4">
        <dgm:presLayoutVars>
          <dgm:chPref val="3"/>
        </dgm:presLayoutVars>
      </dgm:prSet>
      <dgm:spPr/>
    </dgm:pt>
    <dgm:pt modelId="{F80EA812-3E9C-AA47-A655-0F5A45A4E3F3}" type="pres">
      <dgm:prSet presAssocID="{E0F57430-7438-C645-A83E-8E1CB2946C42}" presName="rootConnector3" presStyleLbl="asst1" presStyleIdx="1" presStyleCnt="4"/>
      <dgm:spPr/>
    </dgm:pt>
    <dgm:pt modelId="{31E61B60-9621-1C4B-B3AE-F4036FCAD226}" type="pres">
      <dgm:prSet presAssocID="{E0F57430-7438-C645-A83E-8E1CB2946C42}" presName="hierChild6" presStyleCnt="0"/>
      <dgm:spPr/>
    </dgm:pt>
    <dgm:pt modelId="{3713CD3D-7B9F-0C41-8FA4-F7122585268F}" type="pres">
      <dgm:prSet presAssocID="{E0F57430-7438-C645-A83E-8E1CB2946C42}" presName="hierChild7" presStyleCnt="0"/>
      <dgm:spPr/>
    </dgm:pt>
    <dgm:pt modelId="{3A0E675C-19DE-3645-B418-BC1027627C5C}" type="pres">
      <dgm:prSet presAssocID="{0261A30C-C6BF-6546-BC91-F2C7A7AC2A07}" presName="Name111" presStyleLbl="parChTrans1D3" presStyleIdx="2" presStyleCnt="4"/>
      <dgm:spPr/>
    </dgm:pt>
    <dgm:pt modelId="{5CC32B9F-F075-E948-82D9-B50B4100C38C}" type="pres">
      <dgm:prSet presAssocID="{2C34A796-ED41-3547-B60B-08DEA29EA483}" presName="hierRoot3" presStyleCnt="0">
        <dgm:presLayoutVars>
          <dgm:hierBranch val="init"/>
        </dgm:presLayoutVars>
      </dgm:prSet>
      <dgm:spPr/>
    </dgm:pt>
    <dgm:pt modelId="{509C13A9-CDD3-0244-B28A-1ACCF8138E6E}" type="pres">
      <dgm:prSet presAssocID="{2C34A796-ED41-3547-B60B-08DEA29EA483}" presName="rootComposite3" presStyleCnt="0"/>
      <dgm:spPr/>
    </dgm:pt>
    <dgm:pt modelId="{D78D5D6A-D67E-4B48-8931-4058D0ADC6C2}" type="pres">
      <dgm:prSet presAssocID="{2C34A796-ED41-3547-B60B-08DEA29EA483}" presName="rootText3" presStyleLbl="asst1" presStyleIdx="2" presStyleCnt="4">
        <dgm:presLayoutVars>
          <dgm:chPref val="3"/>
        </dgm:presLayoutVars>
      </dgm:prSet>
      <dgm:spPr/>
    </dgm:pt>
    <dgm:pt modelId="{D0B6961F-B243-4C4D-A001-96B78C9069FC}" type="pres">
      <dgm:prSet presAssocID="{2C34A796-ED41-3547-B60B-08DEA29EA483}" presName="rootConnector3" presStyleLbl="asst1" presStyleIdx="2" presStyleCnt="4"/>
      <dgm:spPr/>
    </dgm:pt>
    <dgm:pt modelId="{6CB485DC-12BE-FD4C-8D9F-E55E096C3008}" type="pres">
      <dgm:prSet presAssocID="{2C34A796-ED41-3547-B60B-08DEA29EA483}" presName="hierChild6" presStyleCnt="0"/>
      <dgm:spPr/>
    </dgm:pt>
    <dgm:pt modelId="{EB0094B6-9F82-B546-AA84-F36DD02585F2}" type="pres">
      <dgm:prSet presAssocID="{2C34A796-ED41-3547-B60B-08DEA29EA483}" presName="hierChild7" presStyleCnt="0"/>
      <dgm:spPr/>
    </dgm:pt>
    <dgm:pt modelId="{5E604F05-9148-DD4E-895A-1F0641D90528}" type="pres">
      <dgm:prSet presAssocID="{628B86F7-B59F-A845-91B6-E986DE1E720E}" presName="Name111" presStyleLbl="parChTrans1D3" presStyleIdx="3" presStyleCnt="4"/>
      <dgm:spPr/>
    </dgm:pt>
    <dgm:pt modelId="{B05C3B7C-CA54-BD49-AE0B-D35287477AAD}" type="pres">
      <dgm:prSet presAssocID="{9F9E4E50-9D5C-8742-A059-70941EB24BC3}" presName="hierRoot3" presStyleCnt="0">
        <dgm:presLayoutVars>
          <dgm:hierBranch val="init"/>
        </dgm:presLayoutVars>
      </dgm:prSet>
      <dgm:spPr/>
    </dgm:pt>
    <dgm:pt modelId="{D10E3D09-5C5E-2E49-A479-6C4FA58A9C05}" type="pres">
      <dgm:prSet presAssocID="{9F9E4E50-9D5C-8742-A059-70941EB24BC3}" presName="rootComposite3" presStyleCnt="0"/>
      <dgm:spPr/>
    </dgm:pt>
    <dgm:pt modelId="{C5E28F69-611F-D145-8CA7-0A19BD689EEB}" type="pres">
      <dgm:prSet presAssocID="{9F9E4E50-9D5C-8742-A059-70941EB24BC3}" presName="rootText3" presStyleLbl="asst1" presStyleIdx="3" presStyleCnt="4">
        <dgm:presLayoutVars>
          <dgm:chPref val="3"/>
        </dgm:presLayoutVars>
      </dgm:prSet>
      <dgm:spPr/>
    </dgm:pt>
    <dgm:pt modelId="{64CC075B-25E1-9D41-BC6C-2E255544F3F1}" type="pres">
      <dgm:prSet presAssocID="{9F9E4E50-9D5C-8742-A059-70941EB24BC3}" presName="rootConnector3" presStyleLbl="asst1" presStyleIdx="3" presStyleCnt="4"/>
      <dgm:spPr/>
    </dgm:pt>
    <dgm:pt modelId="{B01A77AF-D7F2-1144-8D71-5CF855CA2A6F}" type="pres">
      <dgm:prSet presAssocID="{9F9E4E50-9D5C-8742-A059-70941EB24BC3}" presName="hierChild6" presStyleCnt="0"/>
      <dgm:spPr/>
    </dgm:pt>
    <dgm:pt modelId="{191B681F-E80E-0D42-85D8-A0CD4349D034}" type="pres">
      <dgm:prSet presAssocID="{9F9E4E50-9D5C-8742-A059-70941EB24BC3}" presName="hierChild7" presStyleCnt="0"/>
      <dgm:spPr/>
    </dgm:pt>
  </dgm:ptLst>
  <dgm:cxnLst>
    <dgm:cxn modelId="{6A21DB07-F59D-C84A-8FAA-71DAA13966CE}" srcId="{E0F57430-7438-C645-A83E-8E1CB2946C42}" destId="{2C34A796-ED41-3547-B60B-08DEA29EA483}" srcOrd="0" destOrd="0" parTransId="{0261A30C-C6BF-6546-BC91-F2C7A7AC2A07}" sibTransId="{DB2652D3-D548-0A4E-9EE3-AF9F2512FF37}"/>
    <dgm:cxn modelId="{1120A20D-BCD1-A749-9E4F-BEF309D79E8D}" type="presOf" srcId="{ADDC7565-4B4B-204C-A1D3-7D0258CCBD2C}" destId="{BB35D04D-5BB5-B04E-A0A3-D19CFB4A65AC}" srcOrd="1" destOrd="0" presId="urn:microsoft.com/office/officeart/2005/8/layout/orgChart1"/>
    <dgm:cxn modelId="{9BF7F134-7308-7640-ACF4-34248A32FEC7}" type="presOf" srcId="{2C34A796-ED41-3547-B60B-08DEA29EA483}" destId="{D78D5D6A-D67E-4B48-8931-4058D0ADC6C2}" srcOrd="0" destOrd="0" presId="urn:microsoft.com/office/officeart/2005/8/layout/orgChart1"/>
    <dgm:cxn modelId="{642BB244-B860-3C41-9D48-2C50501AFE9A}" type="presOf" srcId="{9F9E4E50-9D5C-8742-A059-70941EB24BC3}" destId="{C5E28F69-611F-D145-8CA7-0A19BD689EEB}" srcOrd="0" destOrd="0" presId="urn:microsoft.com/office/officeart/2005/8/layout/orgChart1"/>
    <dgm:cxn modelId="{AF791345-1495-A744-B9BD-4EFAC169DC87}" srcId="{BE835C7B-D1FD-8044-B877-D79C1845031C}" destId="{64760165-FC4D-6D4D-A66D-39E01CCA7389}" srcOrd="1" destOrd="0" parTransId="{F3E15964-FF4D-0C4C-BEBF-182B1942B7CD}" sibTransId="{9B3C304B-0E85-8645-A8C8-608A69E79BD8}"/>
    <dgm:cxn modelId="{918AC34C-B859-E745-8F50-D1BC1C62DAC9}" type="presOf" srcId="{64760165-FC4D-6D4D-A66D-39E01CCA7389}" destId="{45D90B9E-195C-1B44-90A8-3AC1F93855D6}" srcOrd="0" destOrd="0" presId="urn:microsoft.com/office/officeart/2005/8/layout/orgChart1"/>
    <dgm:cxn modelId="{A70FD44E-6B46-6F47-A175-35C1956E1A20}" type="presOf" srcId="{E0F57430-7438-C645-A83E-8E1CB2946C42}" destId="{F80EA812-3E9C-AA47-A655-0F5A45A4E3F3}" srcOrd="1" destOrd="0" presId="urn:microsoft.com/office/officeart/2005/8/layout/orgChart1"/>
    <dgm:cxn modelId="{B2BAB95B-FE80-0E45-94E1-B14107B621D9}" type="presOf" srcId="{510A5DEB-121A-B240-9881-4489532A22E5}" destId="{694273E0-FE42-DD4A-90BC-78562D7D3BAA}" srcOrd="1" destOrd="0" presId="urn:microsoft.com/office/officeart/2005/8/layout/orgChart1"/>
    <dgm:cxn modelId="{FA66CE5B-3494-AE48-9540-9E99DAEF67A5}" type="presOf" srcId="{2C34A796-ED41-3547-B60B-08DEA29EA483}" destId="{D0B6961F-B243-4C4D-A001-96B78C9069FC}" srcOrd="1" destOrd="0" presId="urn:microsoft.com/office/officeart/2005/8/layout/orgChart1"/>
    <dgm:cxn modelId="{4B65D061-064A-2C46-BBF2-4031FFA45097}" type="presOf" srcId="{97867A69-49BB-174A-B784-690713850878}" destId="{17A5E2D7-B0D9-874A-884D-862E6D4DE047}" srcOrd="0" destOrd="0" presId="urn:microsoft.com/office/officeart/2005/8/layout/orgChart1"/>
    <dgm:cxn modelId="{84714462-539E-0147-B7ED-66273318A47C}" srcId="{BE835C7B-D1FD-8044-B877-D79C1845031C}" destId="{510A5DEB-121A-B240-9881-4489532A22E5}" srcOrd="0" destOrd="0" parTransId="{97867A69-49BB-174A-B784-690713850878}" sibTransId="{DC3448C1-F6B4-0546-8AE9-5B75F64AE674}"/>
    <dgm:cxn modelId="{373BAD77-EF28-154B-AA8A-B835C80D788D}" srcId="{ADDC7565-4B4B-204C-A1D3-7D0258CCBD2C}" destId="{E0F57430-7438-C645-A83E-8E1CB2946C42}" srcOrd="1" destOrd="0" parTransId="{6874ADA1-CDC4-E448-9BB2-376D2233FEED}" sibTransId="{E1879857-341E-3B4E-B0A2-0F6608F38702}"/>
    <dgm:cxn modelId="{14BCBB79-3636-4A41-BE77-6442C531F18F}" type="presOf" srcId="{BE835C7B-D1FD-8044-B877-D79C1845031C}" destId="{F25EDAB6-8B27-0F45-A410-A01DCF733418}" srcOrd="1" destOrd="0" presId="urn:microsoft.com/office/officeart/2005/8/layout/orgChart1"/>
    <dgm:cxn modelId="{517F127D-5AA3-1F4D-BDBD-DAB1A4BB7200}" type="presOf" srcId="{ADDC7565-4B4B-204C-A1D3-7D0258CCBD2C}" destId="{F06B4AAD-C114-004E-A958-CC2E2407BC92}" srcOrd="0" destOrd="0" presId="urn:microsoft.com/office/officeart/2005/8/layout/orgChart1"/>
    <dgm:cxn modelId="{0AD1DF88-D3DD-D844-A7F8-3BEC45AED1B4}" srcId="{ADDC7565-4B4B-204C-A1D3-7D0258CCBD2C}" destId="{BE835C7B-D1FD-8044-B877-D79C1845031C}" srcOrd="0" destOrd="0" parTransId="{51BE82FE-8808-354F-A200-CEF66D28AD96}" sibTransId="{918DEA56-407E-5942-A146-251D48DBAC98}"/>
    <dgm:cxn modelId="{FB17238B-3EA9-3941-9A41-49D764BFB682}" type="presOf" srcId="{F3E15964-FF4D-0C4C-BEBF-182B1942B7CD}" destId="{8AA34862-F7C8-EB4B-A59C-1AC2CECB9F18}" srcOrd="0" destOrd="0" presId="urn:microsoft.com/office/officeart/2005/8/layout/orgChart1"/>
    <dgm:cxn modelId="{EA040BB7-6F64-2949-A58B-D92F8C605A65}" srcId="{46D7590B-9949-BD40-88A1-C012652F7F18}" destId="{ADDC7565-4B4B-204C-A1D3-7D0258CCBD2C}" srcOrd="0" destOrd="0" parTransId="{A6C727CB-0773-2E4C-B3B3-D397AA40675C}" sibTransId="{BE378E04-C704-0846-8471-A55DC35133B8}"/>
    <dgm:cxn modelId="{BE5EA7D2-C049-8646-AD69-9FE6F294C360}" type="presOf" srcId="{9F9E4E50-9D5C-8742-A059-70941EB24BC3}" destId="{64CC075B-25E1-9D41-BC6C-2E255544F3F1}" srcOrd="1" destOrd="0" presId="urn:microsoft.com/office/officeart/2005/8/layout/orgChart1"/>
    <dgm:cxn modelId="{39A1B0D4-594D-8E4E-A11F-B603E21BBF6B}" type="presOf" srcId="{0261A30C-C6BF-6546-BC91-F2C7A7AC2A07}" destId="{3A0E675C-19DE-3645-B418-BC1027627C5C}" srcOrd="0" destOrd="0" presId="urn:microsoft.com/office/officeart/2005/8/layout/orgChart1"/>
    <dgm:cxn modelId="{AA7298D9-CE7A-0242-B8C7-12680D495680}" type="presOf" srcId="{628B86F7-B59F-A845-91B6-E986DE1E720E}" destId="{5E604F05-9148-DD4E-895A-1F0641D90528}" srcOrd="0" destOrd="0" presId="urn:microsoft.com/office/officeart/2005/8/layout/orgChart1"/>
    <dgm:cxn modelId="{4E2AF8D9-9BD0-EB46-862D-5608C6FDB6AB}" type="presOf" srcId="{6874ADA1-CDC4-E448-9BB2-376D2233FEED}" destId="{DCA992B8-4285-214D-95DF-8E904BF3F943}" srcOrd="0" destOrd="0" presId="urn:microsoft.com/office/officeart/2005/8/layout/orgChart1"/>
    <dgm:cxn modelId="{D440E3DB-234A-3E46-9A0C-955B6459479D}" type="presOf" srcId="{46D7590B-9949-BD40-88A1-C012652F7F18}" destId="{2FB8FF8F-1D41-0742-A45B-10AB15746BE8}" srcOrd="0" destOrd="0" presId="urn:microsoft.com/office/officeart/2005/8/layout/orgChart1"/>
    <dgm:cxn modelId="{FEE56FDD-1DAE-D24E-9562-4C87FF57EEDC}" type="presOf" srcId="{51BE82FE-8808-354F-A200-CEF66D28AD96}" destId="{E4C043BA-932D-5147-B970-213AA12916D0}" srcOrd="0" destOrd="0" presId="urn:microsoft.com/office/officeart/2005/8/layout/orgChart1"/>
    <dgm:cxn modelId="{B3AECBE0-C752-3745-A199-0EA2C0C64A55}" type="presOf" srcId="{64760165-FC4D-6D4D-A66D-39E01CCA7389}" destId="{1012CEF7-1744-6448-95E3-C0FB08F9150E}" srcOrd="1" destOrd="0" presId="urn:microsoft.com/office/officeart/2005/8/layout/orgChart1"/>
    <dgm:cxn modelId="{ECF8FCE6-8BCB-4643-84B6-FB112483AC3B}" type="presOf" srcId="{E0F57430-7438-C645-A83E-8E1CB2946C42}" destId="{2B1179F8-74E5-DE4D-B0A9-B969CFC27016}" srcOrd="0" destOrd="0" presId="urn:microsoft.com/office/officeart/2005/8/layout/orgChart1"/>
    <dgm:cxn modelId="{8FF19AE7-B93C-E545-AA98-356F865578CC}" type="presOf" srcId="{BE835C7B-D1FD-8044-B877-D79C1845031C}" destId="{877672B9-A01C-CF4D-91A0-DD6DED962F0A}" srcOrd="0" destOrd="0" presId="urn:microsoft.com/office/officeart/2005/8/layout/orgChart1"/>
    <dgm:cxn modelId="{CCAE9DED-8DCB-F540-98BC-CB87A9A93DEF}" type="presOf" srcId="{510A5DEB-121A-B240-9881-4489532A22E5}" destId="{B58E24D6-3013-D04B-925D-7A9DF058A995}" srcOrd="0" destOrd="0" presId="urn:microsoft.com/office/officeart/2005/8/layout/orgChart1"/>
    <dgm:cxn modelId="{8D1892F2-0A29-6E44-B46E-51A8CE926EAC}" srcId="{E0F57430-7438-C645-A83E-8E1CB2946C42}" destId="{9F9E4E50-9D5C-8742-A059-70941EB24BC3}" srcOrd="1" destOrd="0" parTransId="{628B86F7-B59F-A845-91B6-E986DE1E720E}" sibTransId="{E69C25C4-AB47-2141-8F24-423AD188EE5E}"/>
    <dgm:cxn modelId="{4F0A3C3D-C302-A34F-8F93-725EBF1087AA}" type="presParOf" srcId="{2FB8FF8F-1D41-0742-A45B-10AB15746BE8}" destId="{B253F679-6E41-1448-AA25-09569D3D8FBD}" srcOrd="0" destOrd="0" presId="urn:microsoft.com/office/officeart/2005/8/layout/orgChart1"/>
    <dgm:cxn modelId="{38FD3A02-B71F-7A4D-AE6B-5EED39D38E05}" type="presParOf" srcId="{B253F679-6E41-1448-AA25-09569D3D8FBD}" destId="{52D47F98-B26B-054D-8474-123A23F3BFA2}" srcOrd="0" destOrd="0" presId="urn:microsoft.com/office/officeart/2005/8/layout/orgChart1"/>
    <dgm:cxn modelId="{665FD081-4417-9A44-8BCE-8BD51C46396A}" type="presParOf" srcId="{52D47F98-B26B-054D-8474-123A23F3BFA2}" destId="{F06B4AAD-C114-004E-A958-CC2E2407BC92}" srcOrd="0" destOrd="0" presId="urn:microsoft.com/office/officeart/2005/8/layout/orgChart1"/>
    <dgm:cxn modelId="{E5952F38-21F2-964E-B587-0878B379F308}" type="presParOf" srcId="{52D47F98-B26B-054D-8474-123A23F3BFA2}" destId="{BB35D04D-5BB5-B04E-A0A3-D19CFB4A65AC}" srcOrd="1" destOrd="0" presId="urn:microsoft.com/office/officeart/2005/8/layout/orgChart1"/>
    <dgm:cxn modelId="{8C225896-0923-FD41-B9DF-5E8A4A397C53}" type="presParOf" srcId="{B253F679-6E41-1448-AA25-09569D3D8FBD}" destId="{BDA6345D-BB40-504D-9AD1-DF3F99C6C976}" srcOrd="1" destOrd="0" presId="urn:microsoft.com/office/officeart/2005/8/layout/orgChart1"/>
    <dgm:cxn modelId="{59FCBB07-C375-554B-A589-20806CC2EDDF}" type="presParOf" srcId="{B253F679-6E41-1448-AA25-09569D3D8FBD}" destId="{59356512-82C6-E142-BB78-ABB221EDDD4C}" srcOrd="2" destOrd="0" presId="urn:microsoft.com/office/officeart/2005/8/layout/orgChart1"/>
    <dgm:cxn modelId="{BC5C677D-5042-E343-9600-A034E4137B9A}" type="presParOf" srcId="{59356512-82C6-E142-BB78-ABB221EDDD4C}" destId="{E4C043BA-932D-5147-B970-213AA12916D0}" srcOrd="0" destOrd="0" presId="urn:microsoft.com/office/officeart/2005/8/layout/orgChart1"/>
    <dgm:cxn modelId="{2489BF42-BD33-0F41-A3C0-E72FCC64316D}" type="presParOf" srcId="{59356512-82C6-E142-BB78-ABB221EDDD4C}" destId="{D7A690F0-7303-A043-8AED-8CAA7CE5115F}" srcOrd="1" destOrd="0" presId="urn:microsoft.com/office/officeart/2005/8/layout/orgChart1"/>
    <dgm:cxn modelId="{3B3A014B-3F27-7642-B028-738A14E70B74}" type="presParOf" srcId="{D7A690F0-7303-A043-8AED-8CAA7CE5115F}" destId="{F5B3B9A7-F351-804F-ACE5-4D5B55D51DCD}" srcOrd="0" destOrd="0" presId="urn:microsoft.com/office/officeart/2005/8/layout/orgChart1"/>
    <dgm:cxn modelId="{6150037F-95DC-474F-A7B0-16E19005E5F1}" type="presParOf" srcId="{F5B3B9A7-F351-804F-ACE5-4D5B55D51DCD}" destId="{877672B9-A01C-CF4D-91A0-DD6DED962F0A}" srcOrd="0" destOrd="0" presId="urn:microsoft.com/office/officeart/2005/8/layout/orgChart1"/>
    <dgm:cxn modelId="{8193D5F1-F053-1B4A-B9BD-8CC98D4E1AC4}" type="presParOf" srcId="{F5B3B9A7-F351-804F-ACE5-4D5B55D51DCD}" destId="{F25EDAB6-8B27-0F45-A410-A01DCF733418}" srcOrd="1" destOrd="0" presId="urn:microsoft.com/office/officeart/2005/8/layout/orgChart1"/>
    <dgm:cxn modelId="{9533CCAE-84A6-EF46-A800-BEB5EE68A2F6}" type="presParOf" srcId="{D7A690F0-7303-A043-8AED-8CAA7CE5115F}" destId="{4B8CD175-07EF-3A40-BB39-6396D99C607C}" srcOrd="1" destOrd="0" presId="urn:microsoft.com/office/officeart/2005/8/layout/orgChart1"/>
    <dgm:cxn modelId="{E3C29F7C-97B1-9C45-B743-E30DB7D30F9F}" type="presParOf" srcId="{4B8CD175-07EF-3A40-BB39-6396D99C607C}" destId="{17A5E2D7-B0D9-874A-884D-862E6D4DE047}" srcOrd="0" destOrd="0" presId="urn:microsoft.com/office/officeart/2005/8/layout/orgChart1"/>
    <dgm:cxn modelId="{171E1E12-24A0-264A-9A77-CAA59377B008}" type="presParOf" srcId="{4B8CD175-07EF-3A40-BB39-6396D99C607C}" destId="{BB970FEB-09D0-D642-9C23-5B843661840B}" srcOrd="1" destOrd="0" presId="urn:microsoft.com/office/officeart/2005/8/layout/orgChart1"/>
    <dgm:cxn modelId="{2753DF21-77DB-C64C-A559-47A0C53B4E04}" type="presParOf" srcId="{BB970FEB-09D0-D642-9C23-5B843661840B}" destId="{F132D09E-EBE1-9648-AF5F-D8D5BF30ADD9}" srcOrd="0" destOrd="0" presId="urn:microsoft.com/office/officeart/2005/8/layout/orgChart1"/>
    <dgm:cxn modelId="{EEC681F2-F7B1-F647-952E-E91CB19DC49A}" type="presParOf" srcId="{F132D09E-EBE1-9648-AF5F-D8D5BF30ADD9}" destId="{B58E24D6-3013-D04B-925D-7A9DF058A995}" srcOrd="0" destOrd="0" presId="urn:microsoft.com/office/officeart/2005/8/layout/orgChart1"/>
    <dgm:cxn modelId="{69C83AD4-CF4D-3A45-865A-00D6BFA1B949}" type="presParOf" srcId="{F132D09E-EBE1-9648-AF5F-D8D5BF30ADD9}" destId="{694273E0-FE42-DD4A-90BC-78562D7D3BAA}" srcOrd="1" destOrd="0" presId="urn:microsoft.com/office/officeart/2005/8/layout/orgChart1"/>
    <dgm:cxn modelId="{33B9B327-6472-B242-91B7-A03839699F80}" type="presParOf" srcId="{BB970FEB-09D0-D642-9C23-5B843661840B}" destId="{462B3B77-D1DC-854B-9A6A-0C3E507B647E}" srcOrd="1" destOrd="0" presId="urn:microsoft.com/office/officeart/2005/8/layout/orgChart1"/>
    <dgm:cxn modelId="{66856A27-AC48-114B-AC61-BBF2EF94A253}" type="presParOf" srcId="{BB970FEB-09D0-D642-9C23-5B843661840B}" destId="{38CBBD8A-E64C-D548-8EA4-8C7F83C4949F}" srcOrd="2" destOrd="0" presId="urn:microsoft.com/office/officeart/2005/8/layout/orgChart1"/>
    <dgm:cxn modelId="{A99F87DE-2BCB-E747-A808-58C5F4EC5853}" type="presParOf" srcId="{4B8CD175-07EF-3A40-BB39-6396D99C607C}" destId="{8AA34862-F7C8-EB4B-A59C-1AC2CECB9F18}" srcOrd="2" destOrd="0" presId="urn:microsoft.com/office/officeart/2005/8/layout/orgChart1"/>
    <dgm:cxn modelId="{67276C6C-3527-E946-AD5F-8B60B4FC4CD7}" type="presParOf" srcId="{4B8CD175-07EF-3A40-BB39-6396D99C607C}" destId="{CA299D86-FCEB-7348-9D58-A8D47119F1E9}" srcOrd="3" destOrd="0" presId="urn:microsoft.com/office/officeart/2005/8/layout/orgChart1"/>
    <dgm:cxn modelId="{B700F3E9-4688-604C-8293-429203CDE1F5}" type="presParOf" srcId="{CA299D86-FCEB-7348-9D58-A8D47119F1E9}" destId="{95B3C71B-2C00-4F4F-AF0A-AA634FC243DA}" srcOrd="0" destOrd="0" presId="urn:microsoft.com/office/officeart/2005/8/layout/orgChart1"/>
    <dgm:cxn modelId="{9A0CF783-FE24-FF4E-B77B-7B87DFC29797}" type="presParOf" srcId="{95B3C71B-2C00-4F4F-AF0A-AA634FC243DA}" destId="{45D90B9E-195C-1B44-90A8-3AC1F93855D6}" srcOrd="0" destOrd="0" presId="urn:microsoft.com/office/officeart/2005/8/layout/orgChart1"/>
    <dgm:cxn modelId="{A0B5CCC1-3AD9-5048-95B4-10A3BB5BAF1E}" type="presParOf" srcId="{95B3C71B-2C00-4F4F-AF0A-AA634FC243DA}" destId="{1012CEF7-1744-6448-95E3-C0FB08F9150E}" srcOrd="1" destOrd="0" presId="urn:microsoft.com/office/officeart/2005/8/layout/orgChart1"/>
    <dgm:cxn modelId="{67F8AB86-1426-4D45-82FF-CFB07CBA0398}" type="presParOf" srcId="{CA299D86-FCEB-7348-9D58-A8D47119F1E9}" destId="{13488E80-11BD-D447-9F7A-1FE8295FCECF}" srcOrd="1" destOrd="0" presId="urn:microsoft.com/office/officeart/2005/8/layout/orgChart1"/>
    <dgm:cxn modelId="{F20FCE4B-F60B-C744-8D43-490B453F850C}" type="presParOf" srcId="{CA299D86-FCEB-7348-9D58-A8D47119F1E9}" destId="{FFA8F2F2-E318-AF43-8466-E1E72D78CCEE}" srcOrd="2" destOrd="0" presId="urn:microsoft.com/office/officeart/2005/8/layout/orgChart1"/>
    <dgm:cxn modelId="{D48161D3-6196-7446-B9C0-E7268A2C6824}" type="presParOf" srcId="{D7A690F0-7303-A043-8AED-8CAA7CE5115F}" destId="{6A1EADBA-17FC-AF4B-A66F-ACB6D1ED4349}" srcOrd="2" destOrd="0" presId="urn:microsoft.com/office/officeart/2005/8/layout/orgChart1"/>
    <dgm:cxn modelId="{41748136-60C0-E945-94B7-E98E9B243DFD}" type="presParOf" srcId="{59356512-82C6-E142-BB78-ABB221EDDD4C}" destId="{DCA992B8-4285-214D-95DF-8E904BF3F943}" srcOrd="2" destOrd="0" presId="urn:microsoft.com/office/officeart/2005/8/layout/orgChart1"/>
    <dgm:cxn modelId="{CAC84427-7EEE-E744-80CD-F712819694C1}" type="presParOf" srcId="{59356512-82C6-E142-BB78-ABB221EDDD4C}" destId="{EC7A150D-E1A3-0A4F-9DBB-9D014A860C3D}" srcOrd="3" destOrd="0" presId="urn:microsoft.com/office/officeart/2005/8/layout/orgChart1"/>
    <dgm:cxn modelId="{919BFAF9-B1BD-D44B-A6EC-C9642B461C05}" type="presParOf" srcId="{EC7A150D-E1A3-0A4F-9DBB-9D014A860C3D}" destId="{A1C37025-AC3F-8C4E-A0AA-4EBB88A7DCD6}" srcOrd="0" destOrd="0" presId="urn:microsoft.com/office/officeart/2005/8/layout/orgChart1"/>
    <dgm:cxn modelId="{19AD7F4B-B956-2248-8385-A6A89B4E1F37}" type="presParOf" srcId="{A1C37025-AC3F-8C4E-A0AA-4EBB88A7DCD6}" destId="{2B1179F8-74E5-DE4D-B0A9-B969CFC27016}" srcOrd="0" destOrd="0" presId="urn:microsoft.com/office/officeart/2005/8/layout/orgChart1"/>
    <dgm:cxn modelId="{F9F07C93-CAA2-1A4D-BB54-B1CB0BE8C93A}" type="presParOf" srcId="{A1C37025-AC3F-8C4E-A0AA-4EBB88A7DCD6}" destId="{F80EA812-3E9C-AA47-A655-0F5A45A4E3F3}" srcOrd="1" destOrd="0" presId="urn:microsoft.com/office/officeart/2005/8/layout/orgChart1"/>
    <dgm:cxn modelId="{F09E11B8-9918-6242-A5D1-4D7AD0FDF73D}" type="presParOf" srcId="{EC7A150D-E1A3-0A4F-9DBB-9D014A860C3D}" destId="{31E61B60-9621-1C4B-B3AE-F4036FCAD226}" srcOrd="1" destOrd="0" presId="urn:microsoft.com/office/officeart/2005/8/layout/orgChart1"/>
    <dgm:cxn modelId="{B96D723B-A0E7-D24F-AF9F-37F770E93452}" type="presParOf" srcId="{EC7A150D-E1A3-0A4F-9DBB-9D014A860C3D}" destId="{3713CD3D-7B9F-0C41-8FA4-F7122585268F}" srcOrd="2" destOrd="0" presId="urn:microsoft.com/office/officeart/2005/8/layout/orgChart1"/>
    <dgm:cxn modelId="{07FCDC7C-7EAC-CA4B-BD81-140DEDCDA687}" type="presParOf" srcId="{3713CD3D-7B9F-0C41-8FA4-F7122585268F}" destId="{3A0E675C-19DE-3645-B418-BC1027627C5C}" srcOrd="0" destOrd="0" presId="urn:microsoft.com/office/officeart/2005/8/layout/orgChart1"/>
    <dgm:cxn modelId="{6101C0C7-35AB-864C-94D3-07A160C1D426}" type="presParOf" srcId="{3713CD3D-7B9F-0C41-8FA4-F7122585268F}" destId="{5CC32B9F-F075-E948-82D9-B50B4100C38C}" srcOrd="1" destOrd="0" presId="urn:microsoft.com/office/officeart/2005/8/layout/orgChart1"/>
    <dgm:cxn modelId="{C02DA8E6-7C5A-8A45-B98A-572D26B9E087}" type="presParOf" srcId="{5CC32B9F-F075-E948-82D9-B50B4100C38C}" destId="{509C13A9-CDD3-0244-B28A-1ACCF8138E6E}" srcOrd="0" destOrd="0" presId="urn:microsoft.com/office/officeart/2005/8/layout/orgChart1"/>
    <dgm:cxn modelId="{400832A0-0C62-1A4A-9008-34B7C541B5DA}" type="presParOf" srcId="{509C13A9-CDD3-0244-B28A-1ACCF8138E6E}" destId="{D78D5D6A-D67E-4B48-8931-4058D0ADC6C2}" srcOrd="0" destOrd="0" presId="urn:microsoft.com/office/officeart/2005/8/layout/orgChart1"/>
    <dgm:cxn modelId="{A6B0A689-34FD-4D46-8888-A68D7A12E9C0}" type="presParOf" srcId="{509C13A9-CDD3-0244-B28A-1ACCF8138E6E}" destId="{D0B6961F-B243-4C4D-A001-96B78C9069FC}" srcOrd="1" destOrd="0" presId="urn:microsoft.com/office/officeart/2005/8/layout/orgChart1"/>
    <dgm:cxn modelId="{5EF2CA14-A1E8-9F44-BAC2-14191621DCCF}" type="presParOf" srcId="{5CC32B9F-F075-E948-82D9-B50B4100C38C}" destId="{6CB485DC-12BE-FD4C-8D9F-E55E096C3008}" srcOrd="1" destOrd="0" presId="urn:microsoft.com/office/officeart/2005/8/layout/orgChart1"/>
    <dgm:cxn modelId="{ADAF0530-1615-9D4D-9FBD-029CBD7EC908}" type="presParOf" srcId="{5CC32B9F-F075-E948-82D9-B50B4100C38C}" destId="{EB0094B6-9F82-B546-AA84-F36DD02585F2}" srcOrd="2" destOrd="0" presId="urn:microsoft.com/office/officeart/2005/8/layout/orgChart1"/>
    <dgm:cxn modelId="{A32EE095-89D0-B94D-9DFD-E31653E7000F}" type="presParOf" srcId="{3713CD3D-7B9F-0C41-8FA4-F7122585268F}" destId="{5E604F05-9148-DD4E-895A-1F0641D90528}" srcOrd="2" destOrd="0" presId="urn:microsoft.com/office/officeart/2005/8/layout/orgChart1"/>
    <dgm:cxn modelId="{E898E543-A4A8-0642-9BD3-2FC8CF1FFDD9}" type="presParOf" srcId="{3713CD3D-7B9F-0C41-8FA4-F7122585268F}" destId="{B05C3B7C-CA54-BD49-AE0B-D35287477AAD}" srcOrd="3" destOrd="0" presId="urn:microsoft.com/office/officeart/2005/8/layout/orgChart1"/>
    <dgm:cxn modelId="{7E26327E-695E-5C43-A190-DF4C7F51A462}" type="presParOf" srcId="{B05C3B7C-CA54-BD49-AE0B-D35287477AAD}" destId="{D10E3D09-5C5E-2E49-A479-6C4FA58A9C05}" srcOrd="0" destOrd="0" presId="urn:microsoft.com/office/officeart/2005/8/layout/orgChart1"/>
    <dgm:cxn modelId="{DD12328B-59F9-4540-B976-AB7F8205AC42}" type="presParOf" srcId="{D10E3D09-5C5E-2E49-A479-6C4FA58A9C05}" destId="{C5E28F69-611F-D145-8CA7-0A19BD689EEB}" srcOrd="0" destOrd="0" presId="urn:microsoft.com/office/officeart/2005/8/layout/orgChart1"/>
    <dgm:cxn modelId="{3E324A15-C5B6-8440-810A-8142A0D1CEE9}" type="presParOf" srcId="{D10E3D09-5C5E-2E49-A479-6C4FA58A9C05}" destId="{64CC075B-25E1-9D41-BC6C-2E255544F3F1}" srcOrd="1" destOrd="0" presId="urn:microsoft.com/office/officeart/2005/8/layout/orgChart1"/>
    <dgm:cxn modelId="{A2B00C97-C660-DD40-B335-978DDA69D0E8}" type="presParOf" srcId="{B05C3B7C-CA54-BD49-AE0B-D35287477AAD}" destId="{B01A77AF-D7F2-1144-8D71-5CF855CA2A6F}" srcOrd="1" destOrd="0" presId="urn:microsoft.com/office/officeart/2005/8/layout/orgChart1"/>
    <dgm:cxn modelId="{A4EAEADC-C97E-A94B-8FEB-71B85112CBE7}" type="presParOf" srcId="{B05C3B7C-CA54-BD49-AE0B-D35287477AAD}" destId="{191B681F-E80E-0D42-85D8-A0CD4349D03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E2AD82-1673-BB40-BA04-F086F8527F84}">
      <dsp:nvSpPr>
        <dsp:cNvPr id="0" name=""/>
        <dsp:cNvSpPr/>
      </dsp:nvSpPr>
      <dsp:spPr>
        <a:xfrm>
          <a:off x="3572031" y="653824"/>
          <a:ext cx="1577545" cy="273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894"/>
              </a:lnTo>
              <a:lnTo>
                <a:pt x="1577545" y="136894"/>
              </a:lnTo>
              <a:lnTo>
                <a:pt x="1577545" y="27378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75D404-2D83-C145-86A0-3DFED7C51D13}">
      <dsp:nvSpPr>
        <dsp:cNvPr id="0" name=""/>
        <dsp:cNvSpPr/>
      </dsp:nvSpPr>
      <dsp:spPr>
        <a:xfrm>
          <a:off x="3050528" y="1579491"/>
          <a:ext cx="195563" cy="5997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9727"/>
              </a:lnTo>
              <a:lnTo>
                <a:pt x="195563" y="59972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5EF582-86E8-0246-8C0A-BBA28BB7830A}">
      <dsp:nvSpPr>
        <dsp:cNvPr id="0" name=""/>
        <dsp:cNvSpPr/>
      </dsp:nvSpPr>
      <dsp:spPr>
        <a:xfrm>
          <a:off x="3526311" y="653824"/>
          <a:ext cx="91440" cy="2737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78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5F1A29-2CA3-7348-9632-C5BC17DCD80E}">
      <dsp:nvSpPr>
        <dsp:cNvPr id="0" name=""/>
        <dsp:cNvSpPr/>
      </dsp:nvSpPr>
      <dsp:spPr>
        <a:xfrm>
          <a:off x="1994485" y="653824"/>
          <a:ext cx="1577545" cy="273788"/>
        </a:xfrm>
        <a:custGeom>
          <a:avLst/>
          <a:gdLst/>
          <a:ahLst/>
          <a:cxnLst/>
          <a:rect l="0" t="0" r="0" b="0"/>
          <a:pathLst>
            <a:path>
              <a:moveTo>
                <a:pt x="1577545" y="0"/>
              </a:moveTo>
              <a:lnTo>
                <a:pt x="1577545" y="136894"/>
              </a:lnTo>
              <a:lnTo>
                <a:pt x="0" y="136894"/>
              </a:lnTo>
              <a:lnTo>
                <a:pt x="0" y="27378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2B6ACE-CB3B-A647-801A-A550CC7E54F6}">
      <dsp:nvSpPr>
        <dsp:cNvPr id="0" name=""/>
        <dsp:cNvSpPr/>
      </dsp:nvSpPr>
      <dsp:spPr>
        <a:xfrm>
          <a:off x="2920152" y="1946"/>
          <a:ext cx="1303756" cy="6518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Question</a:t>
          </a:r>
        </a:p>
      </dsp:txBody>
      <dsp:txXfrm>
        <a:off x="2920152" y="1946"/>
        <a:ext cx="1303756" cy="651878"/>
      </dsp:txXfrm>
    </dsp:sp>
    <dsp:sp modelId="{D6E53AE9-4608-5F40-98F8-798D631234D4}">
      <dsp:nvSpPr>
        <dsp:cNvPr id="0" name=""/>
        <dsp:cNvSpPr/>
      </dsp:nvSpPr>
      <dsp:spPr>
        <a:xfrm>
          <a:off x="1342607" y="927613"/>
          <a:ext cx="1303756" cy="6518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FillInQuestion</a:t>
          </a:r>
          <a:endParaRPr lang="en-US" sz="1100" kern="1200" dirty="0"/>
        </a:p>
      </dsp:txBody>
      <dsp:txXfrm>
        <a:off x="1342607" y="927613"/>
        <a:ext cx="1303756" cy="651878"/>
      </dsp:txXfrm>
    </dsp:sp>
    <dsp:sp modelId="{355F0764-382E-1243-8508-D44B3616A130}">
      <dsp:nvSpPr>
        <dsp:cNvPr id="0" name=""/>
        <dsp:cNvSpPr/>
      </dsp:nvSpPr>
      <dsp:spPr>
        <a:xfrm>
          <a:off x="2920152" y="927613"/>
          <a:ext cx="1303756" cy="6518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ChoiceQuestion</a:t>
          </a:r>
          <a:endParaRPr lang="en-US" sz="1100" kern="1200" dirty="0"/>
        </a:p>
      </dsp:txBody>
      <dsp:txXfrm>
        <a:off x="2920152" y="927613"/>
        <a:ext cx="1303756" cy="651878"/>
      </dsp:txXfrm>
    </dsp:sp>
    <dsp:sp modelId="{073F90A6-5F57-F749-878B-5FD80D5BF348}">
      <dsp:nvSpPr>
        <dsp:cNvPr id="0" name=""/>
        <dsp:cNvSpPr/>
      </dsp:nvSpPr>
      <dsp:spPr>
        <a:xfrm>
          <a:off x="3246091" y="1853280"/>
          <a:ext cx="1303756" cy="6518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MultiChoiceQuestion</a:t>
          </a:r>
          <a:endParaRPr lang="en-US" sz="1100" kern="1200" dirty="0"/>
        </a:p>
      </dsp:txBody>
      <dsp:txXfrm>
        <a:off x="3246091" y="1853280"/>
        <a:ext cx="1303756" cy="651878"/>
      </dsp:txXfrm>
    </dsp:sp>
    <dsp:sp modelId="{0127F054-0BEB-D749-8099-0ECB18985831}">
      <dsp:nvSpPr>
        <dsp:cNvPr id="0" name=""/>
        <dsp:cNvSpPr/>
      </dsp:nvSpPr>
      <dsp:spPr>
        <a:xfrm>
          <a:off x="4497698" y="927613"/>
          <a:ext cx="1303756" cy="6518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NumericQuestion</a:t>
          </a:r>
          <a:endParaRPr lang="en-US" sz="1100" kern="1200" dirty="0"/>
        </a:p>
      </dsp:txBody>
      <dsp:txXfrm>
        <a:off x="4497698" y="927613"/>
        <a:ext cx="1303756" cy="6518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04F05-9148-DD4E-895A-1F0641D90528}">
      <dsp:nvSpPr>
        <dsp:cNvPr id="0" name=""/>
        <dsp:cNvSpPr/>
      </dsp:nvSpPr>
      <dsp:spPr>
        <a:xfrm>
          <a:off x="4440752" y="2014453"/>
          <a:ext cx="157246" cy="688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8888"/>
              </a:lnTo>
              <a:lnTo>
                <a:pt x="157246" y="68888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0E675C-19DE-3645-B418-BC1027627C5C}">
      <dsp:nvSpPr>
        <dsp:cNvPr id="0" name=""/>
        <dsp:cNvSpPr/>
      </dsp:nvSpPr>
      <dsp:spPr>
        <a:xfrm>
          <a:off x="4283505" y="2014453"/>
          <a:ext cx="157246" cy="688888"/>
        </a:xfrm>
        <a:custGeom>
          <a:avLst/>
          <a:gdLst/>
          <a:ahLst/>
          <a:cxnLst/>
          <a:rect l="0" t="0" r="0" b="0"/>
          <a:pathLst>
            <a:path>
              <a:moveTo>
                <a:pt x="157246" y="0"/>
              </a:moveTo>
              <a:lnTo>
                <a:pt x="157246" y="688888"/>
              </a:lnTo>
              <a:lnTo>
                <a:pt x="0" y="68888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A992B8-4285-214D-95DF-8E904BF3F943}">
      <dsp:nvSpPr>
        <dsp:cNvPr id="0" name=""/>
        <dsp:cNvSpPr/>
      </dsp:nvSpPr>
      <dsp:spPr>
        <a:xfrm>
          <a:off x="2628676" y="951169"/>
          <a:ext cx="1063283" cy="688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8888"/>
              </a:lnTo>
              <a:lnTo>
                <a:pt x="1063283" y="68888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A34862-F7C8-EB4B-A59C-1AC2CECB9F18}">
      <dsp:nvSpPr>
        <dsp:cNvPr id="0" name=""/>
        <dsp:cNvSpPr/>
      </dsp:nvSpPr>
      <dsp:spPr>
        <a:xfrm>
          <a:off x="749210" y="2014453"/>
          <a:ext cx="224637" cy="17521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2172"/>
              </a:lnTo>
              <a:lnTo>
                <a:pt x="224637" y="175217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5E2D7-B0D9-874A-884D-862E6D4DE047}">
      <dsp:nvSpPr>
        <dsp:cNvPr id="0" name=""/>
        <dsp:cNvSpPr/>
      </dsp:nvSpPr>
      <dsp:spPr>
        <a:xfrm>
          <a:off x="749210" y="2014453"/>
          <a:ext cx="224637" cy="688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8888"/>
              </a:lnTo>
              <a:lnTo>
                <a:pt x="224637" y="68888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C043BA-932D-5147-B970-213AA12916D0}">
      <dsp:nvSpPr>
        <dsp:cNvPr id="0" name=""/>
        <dsp:cNvSpPr/>
      </dsp:nvSpPr>
      <dsp:spPr>
        <a:xfrm>
          <a:off x="1498001" y="951169"/>
          <a:ext cx="1130675" cy="688888"/>
        </a:xfrm>
        <a:custGeom>
          <a:avLst/>
          <a:gdLst/>
          <a:ahLst/>
          <a:cxnLst/>
          <a:rect l="0" t="0" r="0" b="0"/>
          <a:pathLst>
            <a:path>
              <a:moveTo>
                <a:pt x="1130675" y="0"/>
              </a:moveTo>
              <a:lnTo>
                <a:pt x="1130675" y="688888"/>
              </a:lnTo>
              <a:lnTo>
                <a:pt x="0" y="68888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6B4AAD-C114-004E-A958-CC2E2407BC92}">
      <dsp:nvSpPr>
        <dsp:cNvPr id="0" name=""/>
        <dsp:cNvSpPr/>
      </dsp:nvSpPr>
      <dsp:spPr>
        <a:xfrm>
          <a:off x="1879885" y="202378"/>
          <a:ext cx="1497583" cy="74879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Item(abstract)</a:t>
          </a:r>
        </a:p>
      </dsp:txBody>
      <dsp:txXfrm>
        <a:off x="1879885" y="202378"/>
        <a:ext cx="1497583" cy="748791"/>
      </dsp:txXfrm>
    </dsp:sp>
    <dsp:sp modelId="{877672B9-A01C-CF4D-91A0-DD6DED962F0A}">
      <dsp:nvSpPr>
        <dsp:cNvPr id="0" name=""/>
        <dsp:cNvSpPr/>
      </dsp:nvSpPr>
      <dsp:spPr>
        <a:xfrm>
          <a:off x="418" y="1265662"/>
          <a:ext cx="1497583" cy="74879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Furniture(abstract)</a:t>
          </a:r>
        </a:p>
      </dsp:txBody>
      <dsp:txXfrm>
        <a:off x="418" y="1265662"/>
        <a:ext cx="1497583" cy="748791"/>
      </dsp:txXfrm>
    </dsp:sp>
    <dsp:sp modelId="{B58E24D6-3013-D04B-925D-7A9DF058A995}">
      <dsp:nvSpPr>
        <dsp:cNvPr id="0" name=""/>
        <dsp:cNvSpPr/>
      </dsp:nvSpPr>
      <dsp:spPr>
        <a:xfrm>
          <a:off x="973847" y="2328946"/>
          <a:ext cx="1497583" cy="74879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Chair(concrete)</a:t>
          </a:r>
        </a:p>
      </dsp:txBody>
      <dsp:txXfrm>
        <a:off x="973847" y="2328946"/>
        <a:ext cx="1497583" cy="748791"/>
      </dsp:txXfrm>
    </dsp:sp>
    <dsp:sp modelId="{45D90B9E-195C-1B44-90A8-3AC1F93855D6}">
      <dsp:nvSpPr>
        <dsp:cNvPr id="0" name=""/>
        <dsp:cNvSpPr/>
      </dsp:nvSpPr>
      <dsp:spPr>
        <a:xfrm>
          <a:off x="973847" y="3392230"/>
          <a:ext cx="1497583" cy="74879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Sofa(concrete)</a:t>
          </a:r>
        </a:p>
      </dsp:txBody>
      <dsp:txXfrm>
        <a:off x="973847" y="3392230"/>
        <a:ext cx="1497583" cy="748791"/>
      </dsp:txXfrm>
    </dsp:sp>
    <dsp:sp modelId="{2B1179F8-74E5-DE4D-B0A9-B969CFC27016}">
      <dsp:nvSpPr>
        <dsp:cNvPr id="0" name=""/>
        <dsp:cNvSpPr/>
      </dsp:nvSpPr>
      <dsp:spPr>
        <a:xfrm>
          <a:off x="3691960" y="1265662"/>
          <a:ext cx="1497583" cy="74879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Electronic(abstract)</a:t>
          </a:r>
        </a:p>
      </dsp:txBody>
      <dsp:txXfrm>
        <a:off x="3691960" y="1265662"/>
        <a:ext cx="1497583" cy="748791"/>
      </dsp:txXfrm>
    </dsp:sp>
    <dsp:sp modelId="{D78D5D6A-D67E-4B48-8931-4058D0ADC6C2}">
      <dsp:nvSpPr>
        <dsp:cNvPr id="0" name=""/>
        <dsp:cNvSpPr/>
      </dsp:nvSpPr>
      <dsp:spPr>
        <a:xfrm>
          <a:off x="2785922" y="2328946"/>
          <a:ext cx="1497583" cy="74879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TV(concrete)</a:t>
          </a:r>
        </a:p>
      </dsp:txBody>
      <dsp:txXfrm>
        <a:off x="2785922" y="2328946"/>
        <a:ext cx="1497583" cy="748791"/>
      </dsp:txXfrm>
    </dsp:sp>
    <dsp:sp modelId="{C5E28F69-611F-D145-8CA7-0A19BD689EEB}">
      <dsp:nvSpPr>
        <dsp:cNvPr id="0" name=""/>
        <dsp:cNvSpPr/>
      </dsp:nvSpPr>
      <dsp:spPr>
        <a:xfrm>
          <a:off x="4597998" y="2328946"/>
          <a:ext cx="1497583" cy="74879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DVD(concrete)</a:t>
          </a:r>
        </a:p>
      </dsp:txBody>
      <dsp:txXfrm>
        <a:off x="4597998" y="2328946"/>
        <a:ext cx="1497583" cy="7487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B3874-4EDE-4EDC-B525-8967D0BF9027}" type="datetimeFigureOut">
              <a:rPr lang="en-IN" smtClean="0"/>
              <a:t>07/09/22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A3AFB-2D54-4257-8C08-258FF686D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528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77E9D-1F26-455B-9FC4-1E2D7C5371B8}" type="datetimeFigureOut">
              <a:rPr lang="en-US" smtClean="0"/>
              <a:t>9/7/22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CE4C0-1175-4F38-90ED-AE7A398176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56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60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55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40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327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706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docs.oracle.com</a:t>
            </a:r>
            <a:r>
              <a:rPr lang="en-US" dirty="0"/>
              <a:t>/</a:t>
            </a:r>
            <a:r>
              <a:rPr lang="en-US" dirty="0" err="1"/>
              <a:t>javase</a:t>
            </a:r>
            <a:r>
              <a:rPr lang="en-US" dirty="0"/>
              <a:t>/tutorial/java/</a:t>
            </a:r>
            <a:r>
              <a:rPr lang="en-US" dirty="0" err="1"/>
              <a:t>javaOO</a:t>
            </a:r>
            <a:r>
              <a:rPr lang="en-US" dirty="0"/>
              <a:t>/</a:t>
            </a:r>
            <a:r>
              <a:rPr lang="en-US" dirty="0" err="1"/>
              <a:t>whentouse.html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419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9232" y="1676400"/>
            <a:ext cx="7772400" cy="1470025"/>
          </a:xfrm>
        </p:spPr>
        <p:txBody>
          <a:bodyPr>
            <a:normAutofit/>
          </a:bodyPr>
          <a:lstStyle>
            <a:lvl1pPr algn="l"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231" y="3552770"/>
            <a:ext cx="8001001" cy="1358286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Master subtitle, month &amp; year style</a:t>
            </a:r>
          </a:p>
        </p:txBody>
      </p:sp>
    </p:spTree>
    <p:extLst>
      <p:ext uri="{BB962C8B-B14F-4D97-AF65-F5344CB8AC3E}">
        <p14:creationId xmlns:p14="http://schemas.microsoft.com/office/powerpoint/2010/main" val="341925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720" y="152400"/>
            <a:ext cx="8562480" cy="576000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458200" y="65532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en-US" sz="1800" kern="120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55907C-1FC8-4769-9F75-D6A065F12B7F}" type="slidenum">
              <a:rPr lang="en-IN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I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4800" y="1143000"/>
            <a:ext cx="8534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859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407" y="598414"/>
            <a:ext cx="6629400" cy="609599"/>
          </a:xfrm>
          <a:prstGeom prst="rect">
            <a:avLst/>
          </a:prstGeom>
        </p:spPr>
        <p:txBody>
          <a:bodyPr/>
          <a:lstStyle>
            <a:lvl1pPr>
              <a:defRPr sz="2398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514" y="1576516"/>
            <a:ext cx="8530118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799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029527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720" y="106362"/>
            <a:ext cx="8410080" cy="579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3820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73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9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gif"/><Relationship Id="rId4" Type="http://schemas.openxmlformats.org/officeDocument/2006/relationships/image" Target="../media/image4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gif"/><Relationship Id="rId4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38401"/>
            <a:ext cx="7772400" cy="990600"/>
          </a:xfrm>
        </p:spPr>
        <p:txBody>
          <a:bodyPr>
            <a:normAutofit/>
          </a:bodyPr>
          <a:lstStyle/>
          <a:p>
            <a:r>
              <a:rPr lang="en-US" b="1" dirty="0"/>
              <a:t>Core Java – </a:t>
            </a:r>
            <a:r>
              <a:rPr lang="en-US" b="1"/>
              <a:t>Part 4</a:t>
            </a:r>
            <a:r>
              <a:rPr lang="en-US" b="1" dirty="0"/>
              <a:t>	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0067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It’s just reuse of method name</a:t>
            </a:r>
          </a:p>
          <a:p>
            <a:endParaRPr lang="en-US" dirty="0"/>
          </a:p>
          <a:p>
            <a:r>
              <a:rPr lang="en-US" dirty="0"/>
              <a:t>Methods from superclass can be overloaded in subclass</a:t>
            </a:r>
          </a:p>
          <a:p>
            <a:endParaRPr lang="en-US" dirty="0"/>
          </a:p>
          <a:p>
            <a:r>
              <a:rPr lang="en-US" dirty="0"/>
              <a:t>Reference Type determines which overloaded method will be used at compile time.</a:t>
            </a:r>
          </a:p>
          <a:p>
            <a:endParaRPr lang="en-US" dirty="0"/>
          </a:p>
          <a:p>
            <a:r>
              <a:rPr lang="en-US" dirty="0"/>
              <a:t>Overloaded Methods:</a:t>
            </a:r>
          </a:p>
          <a:p>
            <a:pPr lvl="1"/>
            <a:r>
              <a:rPr lang="en-US" dirty="0"/>
              <a:t>Must have different parameter list</a:t>
            </a:r>
          </a:p>
          <a:p>
            <a:pPr lvl="1"/>
            <a:r>
              <a:rPr lang="en-US" dirty="0"/>
              <a:t>May have different return types, if parameters are also different</a:t>
            </a:r>
          </a:p>
          <a:p>
            <a:pPr lvl="1"/>
            <a:r>
              <a:rPr lang="en-US" dirty="0"/>
              <a:t>May have different access modifier</a:t>
            </a:r>
          </a:p>
          <a:p>
            <a:pPr lvl="1"/>
            <a:r>
              <a:rPr lang="en-US" dirty="0"/>
              <a:t>May throw different exception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7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overriding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Overriding Method</a:t>
            </a:r>
          </a:p>
          <a:p>
            <a:pPr marL="0" lvl="1" indent="0">
              <a:buNone/>
            </a:pPr>
            <a:r>
              <a:rPr lang="en-US" dirty="0"/>
              <a:t>	must have exact parameter list. If it does not match, guess what will 	happen?</a:t>
            </a:r>
          </a:p>
          <a:p>
            <a:endParaRPr lang="en-US" dirty="0"/>
          </a:p>
          <a:p>
            <a:r>
              <a:rPr lang="en-US" dirty="0"/>
              <a:t>Use super.&lt;method name&gt; to call superclass version of method</a:t>
            </a:r>
          </a:p>
          <a:p>
            <a:endParaRPr lang="en-US" dirty="0"/>
          </a:p>
          <a:p>
            <a:r>
              <a:rPr lang="en-US" dirty="0"/>
              <a:t>Static methods can not be overridden</a:t>
            </a:r>
          </a:p>
          <a:p>
            <a:endParaRPr lang="en-US" dirty="0"/>
          </a:p>
          <a:p>
            <a:r>
              <a:rPr lang="en-US" dirty="0"/>
              <a:t>Actual object type determines which version of the allowed method will get executed.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7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Features - Polymorphism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Poly – ‘Many’ and morphs – ‘forms’</a:t>
            </a:r>
          </a:p>
          <a:p>
            <a:endParaRPr lang="en-US" dirty="0"/>
          </a:p>
          <a:p>
            <a:r>
              <a:rPr lang="en-US" dirty="0"/>
              <a:t>Type of reference variable can never change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But reference variable can point to any object of same type</a:t>
            </a:r>
          </a:p>
          <a:p>
            <a:pPr marL="0" indent="0">
              <a:buNone/>
            </a:pPr>
            <a:r>
              <a:rPr lang="en-US" dirty="0"/>
              <a:t>     OR any other object of its subtype.</a:t>
            </a:r>
          </a:p>
          <a:p>
            <a:endParaRPr lang="en-US" dirty="0"/>
          </a:p>
          <a:p>
            <a:r>
              <a:rPr lang="en-US" dirty="0"/>
              <a:t>Type of reference variable determines which methods can be called.</a:t>
            </a:r>
          </a:p>
          <a:p>
            <a:endParaRPr lang="en-US" dirty="0"/>
          </a:p>
          <a:p>
            <a:r>
              <a:rPr lang="en-US" dirty="0"/>
              <a:t>But which version of method is to be called, depends on the actual type of object</a:t>
            </a:r>
          </a:p>
        </p:txBody>
      </p:sp>
    </p:spTree>
    <p:extLst>
      <p:ext uri="{BB962C8B-B14F-4D97-AF65-F5344CB8AC3E}">
        <p14:creationId xmlns:p14="http://schemas.microsoft.com/office/powerpoint/2010/main" val="52961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514" y="228600"/>
            <a:ext cx="6629400" cy="609599"/>
          </a:xfrm>
        </p:spPr>
        <p:txBody>
          <a:bodyPr/>
          <a:lstStyle/>
          <a:p>
            <a:r>
              <a:rPr lang="en-US" dirty="0"/>
              <a:t>Assignment – Inheritance </a:t>
            </a:r>
            <a:r>
              <a:rPr lang="en-US"/>
              <a:t>and 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a scenario, Bank is a class that provides functionality to get rate of interest. But, rate of interest varies according to banks. For example, SBI, ICICI and AXIS banks could provide 8%, 7% and 9% rate of interest.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 bank class and its child classes SBI,ICICI and AXIS and override </a:t>
            </a:r>
            <a:r>
              <a:rPr lang="en-US" dirty="0" err="1"/>
              <a:t>getInterestRate</a:t>
            </a:r>
            <a:r>
              <a:rPr lang="en-US" dirty="0"/>
              <a:t> method from parent class.</a:t>
            </a:r>
          </a:p>
        </p:txBody>
      </p:sp>
    </p:spTree>
    <p:extLst>
      <p:ext uri="{BB962C8B-B14F-4D97-AF65-F5344CB8AC3E}">
        <p14:creationId xmlns:p14="http://schemas.microsoft.com/office/powerpoint/2010/main" val="92456128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26918306"/>
              </p:ext>
            </p:extLst>
          </p:nvPr>
        </p:nvGraphicFramePr>
        <p:xfrm>
          <a:off x="1314138" y="845695"/>
          <a:ext cx="7144062" cy="2507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6514" y="228600"/>
            <a:ext cx="6629400" cy="609599"/>
          </a:xfrm>
        </p:spPr>
        <p:txBody>
          <a:bodyPr/>
          <a:lstStyle/>
          <a:p>
            <a:r>
              <a:rPr lang="en-US" dirty="0"/>
              <a:t>Assignment – Inheritance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40446"/>
              </p:ext>
            </p:extLst>
          </p:nvPr>
        </p:nvGraphicFramePr>
        <p:xfrm>
          <a:off x="552138" y="3810000"/>
          <a:ext cx="4324662" cy="1999130"/>
        </p:xfrm>
        <a:graphic>
          <a:graphicData uri="http://schemas.openxmlformats.org/drawingml/2006/table">
            <a:tbl>
              <a:tblPr/>
              <a:tblGrid>
                <a:gridCol w="4324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9624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LucidaSansTypewriter" charset="0"/>
                        </a:rPr>
                        <a:t>Question </a:t>
                      </a:r>
                      <a:endParaRPr lang="en-US" sz="44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706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LucidaSansTypewriter" charset="0"/>
                        </a:rPr>
                        <a:t>- text (question):String</a:t>
                      </a:r>
                    </a:p>
                    <a:p>
                      <a:r>
                        <a:rPr lang="en-US" sz="1600" dirty="0">
                          <a:effectLst/>
                          <a:latin typeface="LucidaSansTypewriter" charset="0"/>
                        </a:rPr>
                        <a:t>- answer (correct</a:t>
                      </a:r>
                      <a:r>
                        <a:rPr lang="en-US" sz="1600" baseline="0" dirty="0">
                          <a:effectLst/>
                          <a:latin typeface="LucidaSansTypewriter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LucidaSansTypewriter" charset="0"/>
                        </a:rPr>
                        <a:t>ans</a:t>
                      </a:r>
                      <a:r>
                        <a:rPr lang="en-US" sz="1600" baseline="0" dirty="0">
                          <a:effectLst/>
                          <a:latin typeface="LucidaSansTypewriter" charset="0"/>
                        </a:rPr>
                        <a:t>):String</a:t>
                      </a:r>
                      <a:endParaRPr lang="en-US" sz="4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8871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LucidaSansTypewriter" charset="0"/>
                        </a:rPr>
                        <a:t>+</a:t>
                      </a:r>
                      <a:r>
                        <a:rPr lang="en-US" sz="1600" baseline="0" dirty="0">
                          <a:effectLst/>
                          <a:latin typeface="LucidaSansTypewriter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LucidaSansTypewriter" charset="0"/>
                        </a:rPr>
                        <a:t>setText</a:t>
                      </a:r>
                      <a:r>
                        <a:rPr lang="en-US" sz="1600" dirty="0">
                          <a:effectLst/>
                          <a:latin typeface="LucidaSansTypewriter" charset="0"/>
                        </a:rPr>
                        <a:t>(String) </a:t>
                      </a:r>
                    </a:p>
                    <a:p>
                      <a:r>
                        <a:rPr lang="en-US" sz="1600" dirty="0">
                          <a:effectLst/>
                          <a:latin typeface="LucidaSansTypewriter" charset="0"/>
                        </a:rPr>
                        <a:t>+ </a:t>
                      </a:r>
                      <a:r>
                        <a:rPr lang="en-US" sz="1600" dirty="0" err="1">
                          <a:effectLst/>
                          <a:latin typeface="LucidaSansTypewriter" charset="0"/>
                        </a:rPr>
                        <a:t>setAnswer</a:t>
                      </a:r>
                      <a:r>
                        <a:rPr lang="en-US" sz="1600" dirty="0">
                          <a:effectLst/>
                          <a:latin typeface="LucidaSansTypewriter" charset="0"/>
                        </a:rPr>
                        <a:t>(String) </a:t>
                      </a:r>
                    </a:p>
                    <a:p>
                      <a:r>
                        <a:rPr lang="en-US" sz="1600" dirty="0">
                          <a:effectLst/>
                          <a:latin typeface="LucidaSansTypewriter" charset="0"/>
                        </a:rPr>
                        <a:t>+</a:t>
                      </a:r>
                      <a:r>
                        <a:rPr lang="en-US" sz="1600" baseline="0" dirty="0">
                          <a:effectLst/>
                          <a:latin typeface="LucidaSansTypewriter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LucidaSansTypewriter" charset="0"/>
                        </a:rPr>
                        <a:t>checkAnswer</a:t>
                      </a:r>
                      <a:r>
                        <a:rPr lang="en-US" sz="1600" dirty="0">
                          <a:effectLst/>
                          <a:latin typeface="LucidaSansTypewriter" charset="0"/>
                        </a:rPr>
                        <a:t>(String):</a:t>
                      </a:r>
                      <a:r>
                        <a:rPr lang="en-US" sz="1600" dirty="0" err="1">
                          <a:effectLst/>
                          <a:latin typeface="LucidaSansTypewriter" charset="0"/>
                        </a:rPr>
                        <a:t>boolean</a:t>
                      </a:r>
                      <a:r>
                        <a:rPr lang="en-US" sz="1600" dirty="0">
                          <a:effectLst/>
                          <a:latin typeface="LucidaSansTypewriter" charset="0"/>
                        </a:rPr>
                        <a:t> </a:t>
                      </a:r>
                    </a:p>
                    <a:p>
                      <a:r>
                        <a:rPr lang="en-US" sz="1600" dirty="0">
                          <a:effectLst/>
                          <a:latin typeface="LucidaSansTypewriter" charset="0"/>
                        </a:rPr>
                        <a:t>+ display() -&gt; the question</a:t>
                      </a:r>
                      <a:endParaRPr lang="en-US" sz="4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057246"/>
              </p:ext>
            </p:extLst>
          </p:nvPr>
        </p:nvGraphicFramePr>
        <p:xfrm>
          <a:off x="5334000" y="3810000"/>
          <a:ext cx="3648232" cy="1828800"/>
        </p:xfrm>
        <a:graphic>
          <a:graphicData uri="http://schemas.openxmlformats.org/drawingml/2006/table">
            <a:tbl>
              <a:tblPr/>
              <a:tblGrid>
                <a:gridCol w="364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20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effectLst/>
                          <a:latin typeface="LucidaSansTypewriter" charset="0"/>
                          <a:ea typeface="+mn-ea"/>
                          <a:cs typeface="+mn-cs"/>
                        </a:rPr>
                        <a:t>ChoiceQuestion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LucidaSansTypewriter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LucidaSansTypewriter" charset="0"/>
                          <a:ea typeface="+mn-ea"/>
                          <a:cs typeface="+mn-cs"/>
                          <a:sym typeface="Wingdings"/>
                        </a:rPr>
                        <a:t> Question</a:t>
                      </a: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LucidaSansTypewriter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LucidaSansTypewriter" charset="0"/>
                          <a:ea typeface="+mn-ea"/>
                          <a:cs typeface="+mn-cs"/>
                        </a:rPr>
                        <a:t>- choices[] :String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467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LucidaSansTypewriter" charset="0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LucidaSansTypewriter" charset="0"/>
                          <a:ea typeface="+mn-ea"/>
                          <a:cs typeface="+mn-cs"/>
                        </a:rPr>
                        <a:t>addChoice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LucidaSansTypewriter" charset="0"/>
                          <a:ea typeface="+mn-ea"/>
                          <a:cs typeface="+mn-cs"/>
                        </a:rPr>
                        <a:t>(String,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LucidaSansTypewriter" charset="0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LucidaSansTypewriter" charset="0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LucidaSansTypewriter" charset="0"/>
                          <a:ea typeface="+mn-ea"/>
                          <a:cs typeface="+mn-cs"/>
                        </a:rPr>
                        <a:t>+ display()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07224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6514" y="76200"/>
            <a:ext cx="6629400" cy="609599"/>
          </a:xfrm>
        </p:spPr>
        <p:txBody>
          <a:bodyPr/>
          <a:lstStyle/>
          <a:p>
            <a:r>
              <a:rPr lang="en-US" dirty="0"/>
              <a:t>Assignment – Inheritance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367494" y="609600"/>
            <a:ext cx="8624105" cy="61806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Question class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setText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sets the question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setAnswer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sets the correct answer for the question entered.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Display() – responsible for displaying the question to the user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checkAnswer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(String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) -&gt; checks the answer entered by the user against the correct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answer.This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method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retruns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true if answer entered matches the correct answer else false.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ChoiceQuestion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charset="2"/>
              </a:rPr>
              <a:t>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inherits Question class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class represents the MCQ.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Call parent class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setText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to set the question for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mCQ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choices[] – takes the array of choices max 4 for a particular question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addChoice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(String choice, Boolean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correctans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-&gt; this method adds choices in the array and calls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setAnswer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of parent class to set the correct answer of the 4 choices.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Display()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charset="2"/>
              </a:rPr>
              <a:t>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override from the parent class and it displays the question and all the 4 choices to choose from to the user.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calls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checkAnswer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of parent class to verify the answer entered by the user.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a Question[] that stores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ChoiceQuestion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objects. Display question one by one from this array for the students to solve the assessment.</a:t>
            </a:r>
          </a:p>
        </p:txBody>
      </p:sp>
    </p:spTree>
    <p:extLst>
      <p:ext uri="{BB962C8B-B14F-4D97-AF65-F5344CB8AC3E}">
        <p14:creationId xmlns:p14="http://schemas.microsoft.com/office/powerpoint/2010/main" val="113514924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2387"/>
            <a:ext cx="3810000" cy="24622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Question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String </a:t>
            </a:r>
            <a:r>
              <a:rPr lang="en-US" sz="1400" b="1" dirty="0">
                <a:solidFill>
                  <a:srgbClr val="0000C0"/>
                </a:solidFill>
                <a:latin typeface="Times New Roman" charset="0"/>
                <a:ea typeface="Times New Roman" charset="0"/>
                <a:cs typeface="Times New Roman" charset="0"/>
              </a:rPr>
              <a:t>text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r>
              <a:rPr lang="en-US" sz="1400" b="1" dirty="0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String </a:t>
            </a:r>
            <a:r>
              <a:rPr lang="en-US" sz="1400" b="1" dirty="0">
                <a:solidFill>
                  <a:srgbClr val="0000C0"/>
                </a:solidFill>
                <a:latin typeface="Times New Roman" charset="0"/>
                <a:ea typeface="Times New Roman" charset="0"/>
                <a:cs typeface="Times New Roman" charset="0"/>
              </a:rPr>
              <a:t>answer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;	</a:t>
            </a:r>
          </a:p>
          <a:p>
            <a:r>
              <a:rPr lang="en-US" sz="1400" b="1" dirty="0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setText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(String </a:t>
            </a:r>
            <a:r>
              <a:rPr lang="en-US" sz="1400" b="1" dirty="0">
                <a:solidFill>
                  <a:srgbClr val="6A3E3E"/>
                </a:solidFill>
                <a:latin typeface="Times New Roman" charset="0"/>
                <a:ea typeface="Times New Roman" charset="0"/>
                <a:cs typeface="Times New Roman" charset="0"/>
              </a:rPr>
              <a:t>text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en-US" sz="1400" b="1" dirty="0" err="1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Times New Roman" charset="0"/>
                <a:ea typeface="Times New Roman" charset="0"/>
                <a:cs typeface="Times New Roman" charset="0"/>
              </a:rPr>
              <a:t>text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= </a:t>
            </a:r>
            <a:r>
              <a:rPr lang="en-US" sz="1400" b="1" dirty="0">
                <a:solidFill>
                  <a:srgbClr val="6A3E3E"/>
                </a:solidFill>
                <a:latin typeface="Times New Roman" charset="0"/>
                <a:ea typeface="Times New Roman" charset="0"/>
                <a:cs typeface="Times New Roman" charset="0"/>
              </a:rPr>
              <a:t>text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}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setAnswer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(String </a:t>
            </a:r>
            <a:r>
              <a:rPr lang="en-US" sz="1400" b="1" dirty="0">
                <a:solidFill>
                  <a:srgbClr val="6A3E3E"/>
                </a:solidFill>
                <a:latin typeface="Times New Roman" charset="0"/>
                <a:ea typeface="Times New Roman" charset="0"/>
                <a:cs typeface="Times New Roman" charset="0"/>
              </a:rPr>
              <a:t>answer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en-US" sz="1400" b="1" dirty="0" err="1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Times New Roman" charset="0"/>
                <a:ea typeface="Times New Roman" charset="0"/>
                <a:cs typeface="Times New Roman" charset="0"/>
              </a:rPr>
              <a:t>answer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= </a:t>
            </a:r>
            <a:r>
              <a:rPr lang="en-US" sz="1400" b="1" dirty="0">
                <a:solidFill>
                  <a:srgbClr val="6A3E3E"/>
                </a:solidFill>
                <a:latin typeface="Times New Roman" charset="0"/>
                <a:ea typeface="Times New Roman" charset="0"/>
                <a:cs typeface="Times New Roman" charset="0"/>
              </a:rPr>
              <a:t>answer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}</a:t>
            </a:r>
          </a:p>
          <a:p>
            <a:r>
              <a:rPr lang="en-US" sz="1400" b="1" dirty="0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boolean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checkAnswer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(String </a:t>
            </a:r>
            <a:r>
              <a:rPr lang="en-US" sz="1400" b="1" dirty="0">
                <a:solidFill>
                  <a:srgbClr val="6A3E3E"/>
                </a:solidFill>
                <a:latin typeface="Times New Roman" charset="0"/>
                <a:ea typeface="Times New Roman" charset="0"/>
                <a:cs typeface="Times New Roman" charset="0"/>
              </a:rPr>
              <a:t>response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{</a:t>
            </a:r>
            <a:r>
              <a:rPr lang="en-US" sz="1400" b="1" dirty="0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b="1" dirty="0" err="1">
                <a:solidFill>
                  <a:srgbClr val="6A3E3E"/>
                </a:solidFill>
                <a:latin typeface="Times New Roman" charset="0"/>
                <a:ea typeface="Times New Roman" charset="0"/>
                <a:cs typeface="Times New Roman" charset="0"/>
              </a:rPr>
              <a:t>response</a:t>
            </a:r>
            <a:r>
              <a:rPr lang="en-US" sz="1400" b="1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.equals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400" b="1" dirty="0">
                <a:solidFill>
                  <a:srgbClr val="0000C0"/>
                </a:solidFill>
                <a:latin typeface="Times New Roman" charset="0"/>
                <a:ea typeface="Times New Roman" charset="0"/>
                <a:cs typeface="Times New Roman" charset="0"/>
              </a:rPr>
              <a:t>answer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);</a:t>
            </a:r>
            <a:r>
              <a:rPr lang="en-US" sz="1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}</a:t>
            </a:r>
          </a:p>
          <a:p>
            <a:r>
              <a:rPr lang="en-US" sz="1400" b="1" dirty="0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display()</a:t>
            </a:r>
            <a:r>
              <a:rPr lang="en-US" sz="1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Times New Roman" charset="0"/>
                <a:ea typeface="Times New Roman" charset="0"/>
                <a:cs typeface="Times New Roman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400" b="1" i="1" dirty="0">
                <a:solidFill>
                  <a:srgbClr val="0000C0"/>
                </a:solidFill>
                <a:latin typeface="Times New Roman" charset="0"/>
                <a:ea typeface="Times New Roman" charset="0"/>
                <a:cs typeface="Times New Roman" charset="0"/>
              </a:rPr>
              <a:t>text</a:t>
            </a:r>
            <a:r>
              <a:rPr lang="en-US" sz="1400" b="1" i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);</a:t>
            </a:r>
            <a:r>
              <a:rPr lang="en-US" sz="1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}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82" y="2514600"/>
            <a:ext cx="4572000" cy="440120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ChoiceQuestion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extends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Question{</a:t>
            </a:r>
          </a:p>
          <a:p>
            <a:r>
              <a:rPr lang="en-US" sz="1400" b="1" dirty="0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String </a:t>
            </a:r>
            <a:r>
              <a:rPr lang="en-US" sz="1400" b="1" dirty="0">
                <a:solidFill>
                  <a:srgbClr val="0000C0"/>
                </a:solidFill>
                <a:latin typeface="Times New Roman" charset="0"/>
                <a:ea typeface="Times New Roman" charset="0"/>
                <a:cs typeface="Times New Roman" charset="0"/>
              </a:rPr>
              <a:t>choices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[];</a:t>
            </a:r>
          </a:p>
          <a:p>
            <a:r>
              <a:rPr lang="en-US" sz="1400" b="1" dirty="0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sz="1400" b="1" dirty="0" err="1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b="1" dirty="0" err="1">
                <a:solidFill>
                  <a:srgbClr val="0000C0"/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;</a:t>
            </a:r>
          </a:p>
          <a:p>
            <a:r>
              <a:rPr lang="en-US" sz="1400" b="1" dirty="0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ChoiceQuestion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{</a:t>
            </a:r>
            <a:r>
              <a:rPr lang="en-US" sz="1400" dirty="0">
                <a:solidFill>
                  <a:srgbClr val="0000C0"/>
                </a:solidFill>
                <a:latin typeface="Times New Roman" charset="0"/>
                <a:ea typeface="Times New Roman" charset="0"/>
                <a:cs typeface="Times New Roman" charset="0"/>
              </a:rPr>
              <a:t>choices</a:t>
            </a:r>
            <a:r>
              <a:rPr lang="en-US" sz="1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String[4];</a:t>
            </a:r>
            <a:r>
              <a:rPr lang="en-US" sz="1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}</a:t>
            </a:r>
          </a:p>
          <a:p>
            <a:r>
              <a:rPr lang="en-US" sz="1400" b="1" dirty="0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addChoice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(String </a:t>
            </a:r>
            <a:r>
              <a:rPr lang="en-US" sz="1400" b="1" dirty="0">
                <a:solidFill>
                  <a:srgbClr val="6A3E3E"/>
                </a:solidFill>
                <a:latin typeface="Times New Roman" charset="0"/>
                <a:ea typeface="Times New Roman" charset="0"/>
                <a:cs typeface="Times New Roman" charset="0"/>
              </a:rPr>
              <a:t>choice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400" b="1" dirty="0" err="1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boolean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Times New Roman" charset="0"/>
                <a:ea typeface="Times New Roman" charset="0"/>
                <a:cs typeface="Times New Roman" charset="0"/>
              </a:rPr>
              <a:t>correct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){</a:t>
            </a:r>
          </a:p>
          <a:p>
            <a:r>
              <a:rPr lang="en-US" sz="1400" dirty="0">
                <a:solidFill>
                  <a:srgbClr val="0000C0"/>
                </a:solidFill>
                <a:latin typeface="Times New Roman" charset="0"/>
                <a:ea typeface="Times New Roman" charset="0"/>
                <a:cs typeface="Times New Roman" charset="0"/>
              </a:rPr>
              <a:t>choices</a:t>
            </a:r>
            <a:r>
              <a:rPr lang="en-US" sz="1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[</a:t>
            </a:r>
            <a:r>
              <a:rPr lang="en-US" sz="1400" dirty="0" err="1">
                <a:solidFill>
                  <a:srgbClr val="0000C0"/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] = </a:t>
            </a:r>
            <a:r>
              <a:rPr lang="en-US" sz="1400" dirty="0">
                <a:solidFill>
                  <a:srgbClr val="6A3E3E"/>
                </a:solidFill>
                <a:latin typeface="Times New Roman" charset="0"/>
                <a:ea typeface="Times New Roman" charset="0"/>
                <a:cs typeface="Times New Roman" charset="0"/>
              </a:rPr>
              <a:t>choice</a:t>
            </a:r>
            <a:r>
              <a:rPr lang="en-US" sz="1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r>
              <a:rPr lang="mr-IN" sz="1400" dirty="0" err="1">
                <a:solidFill>
                  <a:srgbClr val="0000C0"/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mr-IN" sz="1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++;</a:t>
            </a:r>
          </a:p>
          <a:p>
            <a:r>
              <a:rPr lang="en-US" sz="1400" b="1" dirty="0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400" b="1" dirty="0">
                <a:solidFill>
                  <a:srgbClr val="6A3E3E"/>
                </a:solidFill>
                <a:latin typeface="Times New Roman" charset="0"/>
                <a:ea typeface="Times New Roman" charset="0"/>
                <a:cs typeface="Times New Roman" charset="0"/>
              </a:rPr>
              <a:t>correct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){</a:t>
            </a:r>
            <a:r>
              <a:rPr lang="en-US" sz="14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setAnswer</a:t>
            </a:r>
            <a:r>
              <a:rPr lang="en-US" sz="1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Times New Roman" charset="0"/>
                <a:ea typeface="Times New Roman" charset="0"/>
                <a:cs typeface="Times New Roman" charset="0"/>
              </a:rPr>
              <a:t>choice</a:t>
            </a:r>
            <a:r>
              <a:rPr lang="en-US" sz="1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);}</a:t>
            </a:r>
          </a:p>
          <a:p>
            <a:r>
              <a:rPr lang="en-US" sz="1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}</a:t>
            </a:r>
          </a:p>
          <a:p>
            <a:r>
              <a:rPr lang="en-US" sz="1400" dirty="0">
                <a:solidFill>
                  <a:srgbClr val="646464"/>
                </a:solidFill>
                <a:latin typeface="Times New Roman" charset="0"/>
                <a:ea typeface="Times New Roman" charset="0"/>
                <a:cs typeface="Times New Roman" charset="0"/>
              </a:rPr>
              <a:t>@Override</a:t>
            </a:r>
          </a:p>
          <a:p>
            <a:r>
              <a:rPr lang="en-US" sz="1400" b="1" dirty="0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display() {</a:t>
            </a:r>
          </a:p>
          <a:p>
            <a:r>
              <a:rPr lang="en-US" sz="1400" b="1" dirty="0" err="1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super</a:t>
            </a:r>
            <a:r>
              <a:rPr lang="en-US" sz="1400" b="1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.display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();</a:t>
            </a:r>
          </a:p>
          <a:p>
            <a:r>
              <a:rPr lang="en-US" sz="1400" b="1" dirty="0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b="1" dirty="0" err="1">
                <a:solidFill>
                  <a:srgbClr val="6A3E3E"/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=0;</a:t>
            </a:r>
            <a:r>
              <a:rPr lang="en-US" sz="1400" b="1" dirty="0">
                <a:solidFill>
                  <a:srgbClr val="6A3E3E"/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&lt;</a:t>
            </a:r>
            <a:r>
              <a:rPr lang="en-US" sz="1400" b="1" dirty="0" err="1">
                <a:solidFill>
                  <a:srgbClr val="0000C0"/>
                </a:solidFill>
                <a:latin typeface="Times New Roman" charset="0"/>
                <a:ea typeface="Times New Roman" charset="0"/>
                <a:cs typeface="Times New Roman" charset="0"/>
              </a:rPr>
              <a:t>choices</a:t>
            </a:r>
            <a:r>
              <a:rPr lang="en-US" sz="1400" b="1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Times New Roman" charset="0"/>
                <a:ea typeface="Times New Roman" charset="0"/>
                <a:cs typeface="Times New Roman" charset="0"/>
              </a:rPr>
              <a:t>length</a:t>
            </a:r>
            <a:r>
              <a:rPr lang="en-US" sz="1400" b="1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;</a:t>
            </a:r>
            <a:r>
              <a:rPr lang="en-US" sz="1400" b="1" dirty="0" err="1">
                <a:solidFill>
                  <a:srgbClr val="6A3E3E"/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++)</a:t>
            </a:r>
          </a:p>
          <a:p>
            <a:r>
              <a:rPr lang="en-US" sz="1400" b="1" dirty="0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en-US" sz="1400" b="1" dirty="0" err="1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b="1" dirty="0" err="1">
                <a:solidFill>
                  <a:srgbClr val="6A3E3E"/>
                </a:solidFill>
                <a:latin typeface="Times New Roman" charset="0"/>
                <a:ea typeface="Times New Roman" charset="0"/>
                <a:cs typeface="Times New Roman" charset="0"/>
              </a:rPr>
              <a:t>chnum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= </a:t>
            </a:r>
            <a:r>
              <a:rPr lang="en-US" sz="1400" b="1" dirty="0">
                <a:solidFill>
                  <a:srgbClr val="6A3E3E"/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+1;</a:t>
            </a:r>
          </a:p>
          <a:p>
            <a:r>
              <a:rPr lang="en-US" sz="1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Times New Roman" charset="0"/>
                <a:ea typeface="Times New Roman" charset="0"/>
                <a:cs typeface="Times New Roman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400" b="1" i="1" dirty="0" err="1">
                <a:solidFill>
                  <a:srgbClr val="6A3E3E"/>
                </a:solidFill>
                <a:latin typeface="Times New Roman" charset="0"/>
                <a:ea typeface="Times New Roman" charset="0"/>
                <a:cs typeface="Times New Roman" charset="0"/>
              </a:rPr>
              <a:t>chnum</a:t>
            </a:r>
            <a:r>
              <a:rPr lang="en-US" sz="1400" b="1" i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+</a:t>
            </a:r>
            <a:r>
              <a:rPr lang="en-US" sz="1400" b="1" i="1" dirty="0">
                <a:solidFill>
                  <a:srgbClr val="2A00FF"/>
                </a:solidFill>
                <a:latin typeface="Times New Roman" charset="0"/>
                <a:ea typeface="Times New Roman" charset="0"/>
                <a:cs typeface="Times New Roman" charset="0"/>
              </a:rPr>
              <a:t>" : "</a:t>
            </a:r>
            <a:r>
              <a:rPr lang="en-US" sz="1400" b="1" i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+</a:t>
            </a:r>
            <a:r>
              <a:rPr lang="en-US" sz="1400" b="1" i="1" dirty="0">
                <a:solidFill>
                  <a:srgbClr val="0000C0"/>
                </a:solidFill>
                <a:latin typeface="Times New Roman" charset="0"/>
                <a:ea typeface="Times New Roman" charset="0"/>
                <a:cs typeface="Times New Roman" charset="0"/>
              </a:rPr>
              <a:t>choices</a:t>
            </a:r>
            <a:r>
              <a:rPr lang="en-US" sz="1400" b="1" i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[</a:t>
            </a:r>
            <a:r>
              <a:rPr lang="en-US" sz="1400" b="1" i="1" dirty="0" err="1">
                <a:solidFill>
                  <a:srgbClr val="6A3E3E"/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sz="1400" b="1" i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]);</a:t>
            </a:r>
          </a:p>
          <a:p>
            <a:r>
              <a:rPr lang="en-US" sz="1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228600"/>
            <a:ext cx="4419600" cy="655564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TestQuiz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Times New Roman" charset="0"/>
                <a:ea typeface="Times New Roman" charset="0"/>
                <a:cs typeface="Times New Roman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Question </a:t>
            </a:r>
            <a:r>
              <a:rPr lang="en-US" sz="1400" dirty="0">
                <a:solidFill>
                  <a:srgbClr val="6A3E3E"/>
                </a:solidFill>
                <a:latin typeface="Times New Roman" charset="0"/>
                <a:ea typeface="Times New Roman" charset="0"/>
                <a:cs typeface="Times New Roman" charset="0"/>
              </a:rPr>
              <a:t>q</a:t>
            </a:r>
            <a:r>
              <a:rPr lang="en-US" sz="1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Question();</a:t>
            </a:r>
          </a:p>
          <a:p>
            <a:r>
              <a:rPr lang="en-US" sz="1400" dirty="0" err="1">
                <a:solidFill>
                  <a:srgbClr val="6A3E3E"/>
                </a:solidFill>
                <a:latin typeface="Times New Roman" charset="0"/>
                <a:ea typeface="Times New Roman" charset="0"/>
                <a:cs typeface="Times New Roman" charset="0"/>
              </a:rPr>
              <a:t>q</a:t>
            </a:r>
            <a:r>
              <a:rPr lang="en-US" sz="14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.setText</a:t>
            </a:r>
            <a:r>
              <a:rPr lang="en-US" sz="1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Times New Roman" charset="0"/>
                <a:ea typeface="Times New Roman" charset="0"/>
                <a:cs typeface="Times New Roman" charset="0"/>
              </a:rPr>
              <a:t>"Who was the inventor of Java?"</a:t>
            </a:r>
            <a:r>
              <a:rPr lang="en-US" sz="1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); </a:t>
            </a:r>
          </a:p>
          <a:p>
            <a:r>
              <a:rPr lang="en-US" sz="1400" dirty="0" err="1">
                <a:solidFill>
                  <a:srgbClr val="6A3E3E"/>
                </a:solidFill>
                <a:latin typeface="Times New Roman" charset="0"/>
                <a:ea typeface="Times New Roman" charset="0"/>
                <a:cs typeface="Times New Roman" charset="0"/>
              </a:rPr>
              <a:t>q</a:t>
            </a:r>
            <a:r>
              <a:rPr lang="en-US" sz="14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.setAnswer</a:t>
            </a:r>
            <a:r>
              <a:rPr lang="en-US" sz="1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Times New Roman" charset="0"/>
                <a:ea typeface="Times New Roman" charset="0"/>
                <a:cs typeface="Times New Roman" charset="0"/>
              </a:rPr>
              <a:t>"James Gosling"</a:t>
            </a:r>
            <a:r>
              <a:rPr lang="en-US" sz="1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);</a:t>
            </a:r>
          </a:p>
          <a:p>
            <a:r>
              <a:rPr lang="en-US" sz="1400" i="1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presentQuestion</a:t>
            </a:r>
            <a:r>
              <a:rPr lang="en-US" sz="1400" i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400" i="1" dirty="0">
                <a:solidFill>
                  <a:srgbClr val="6A3E3E"/>
                </a:solidFill>
                <a:latin typeface="Times New Roman" charset="0"/>
                <a:ea typeface="Times New Roman" charset="0"/>
                <a:cs typeface="Times New Roman" charset="0"/>
              </a:rPr>
              <a:t>q</a:t>
            </a:r>
            <a:r>
              <a:rPr lang="en-US" sz="1400" i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);		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ChoiceQuestion</a:t>
            </a:r>
            <a:r>
              <a:rPr lang="en-US" sz="1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Times New Roman" charset="0"/>
                <a:ea typeface="Times New Roman" charset="0"/>
                <a:cs typeface="Times New Roman" charset="0"/>
              </a:rPr>
              <a:t>q1</a:t>
            </a:r>
            <a:r>
              <a:rPr lang="en-US" sz="1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ChoiceQuestion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();</a:t>
            </a:r>
          </a:p>
          <a:p>
            <a:r>
              <a:rPr lang="en-US" sz="1400" dirty="0">
                <a:solidFill>
                  <a:srgbClr val="6A3E3E"/>
                </a:solidFill>
                <a:latin typeface="Times New Roman" charset="0"/>
                <a:ea typeface="Times New Roman" charset="0"/>
                <a:cs typeface="Times New Roman" charset="0"/>
              </a:rPr>
              <a:t>q1</a:t>
            </a:r>
            <a:r>
              <a:rPr lang="en-US" sz="1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.setText(</a:t>
            </a:r>
            <a:r>
              <a:rPr lang="en-US" sz="1400" dirty="0">
                <a:solidFill>
                  <a:srgbClr val="2A00FF"/>
                </a:solidFill>
                <a:latin typeface="Times New Roman" charset="0"/>
                <a:ea typeface="Times New Roman" charset="0"/>
                <a:cs typeface="Times New Roman" charset="0"/>
              </a:rPr>
              <a:t>"What was the original name of Java language"</a:t>
            </a:r>
            <a:r>
              <a:rPr lang="en-US" sz="1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);</a:t>
            </a:r>
          </a:p>
          <a:p>
            <a:r>
              <a:rPr lang="en-US" sz="1400" dirty="0">
                <a:solidFill>
                  <a:srgbClr val="6A3E3E"/>
                </a:solidFill>
                <a:latin typeface="Times New Roman" charset="0"/>
                <a:ea typeface="Times New Roman" charset="0"/>
                <a:cs typeface="Times New Roman" charset="0"/>
              </a:rPr>
              <a:t>q1</a:t>
            </a:r>
            <a:r>
              <a:rPr lang="en-US" sz="1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.addChoice(</a:t>
            </a:r>
            <a:r>
              <a:rPr lang="en-US" sz="1400" dirty="0">
                <a:solidFill>
                  <a:srgbClr val="2A00FF"/>
                </a:solidFill>
                <a:latin typeface="Times New Roman" charset="0"/>
                <a:ea typeface="Times New Roman" charset="0"/>
                <a:cs typeface="Times New Roman" charset="0"/>
              </a:rPr>
              <a:t>"*7"</a:t>
            </a:r>
            <a:r>
              <a:rPr lang="en-US" sz="1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false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);</a:t>
            </a:r>
          </a:p>
          <a:p>
            <a:r>
              <a:rPr lang="en-US" sz="1400" dirty="0">
                <a:solidFill>
                  <a:srgbClr val="6A3E3E"/>
                </a:solidFill>
                <a:latin typeface="Times New Roman" charset="0"/>
                <a:ea typeface="Times New Roman" charset="0"/>
                <a:cs typeface="Times New Roman" charset="0"/>
              </a:rPr>
              <a:t>q1</a:t>
            </a:r>
            <a:r>
              <a:rPr lang="en-US" sz="1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.addChoice(</a:t>
            </a:r>
            <a:r>
              <a:rPr lang="en-US" sz="1400" dirty="0">
                <a:solidFill>
                  <a:srgbClr val="2A00FF"/>
                </a:solidFill>
                <a:latin typeface="Times New Roman" charset="0"/>
                <a:ea typeface="Times New Roman" charset="0"/>
                <a:cs typeface="Times New Roman" charset="0"/>
              </a:rPr>
              <a:t>"Duke"</a:t>
            </a:r>
            <a:r>
              <a:rPr lang="en-US" sz="1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false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);</a:t>
            </a:r>
          </a:p>
          <a:p>
            <a:r>
              <a:rPr lang="en-US" sz="1400" dirty="0">
                <a:solidFill>
                  <a:srgbClr val="6A3E3E"/>
                </a:solidFill>
                <a:latin typeface="Times New Roman" charset="0"/>
                <a:ea typeface="Times New Roman" charset="0"/>
                <a:cs typeface="Times New Roman" charset="0"/>
              </a:rPr>
              <a:t>q1</a:t>
            </a:r>
            <a:r>
              <a:rPr lang="en-US" sz="1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.addChoice(</a:t>
            </a:r>
            <a:r>
              <a:rPr lang="en-US" sz="1400" dirty="0">
                <a:solidFill>
                  <a:srgbClr val="2A00FF"/>
                </a:solidFill>
                <a:latin typeface="Times New Roman" charset="0"/>
                <a:ea typeface="Times New Roman" charset="0"/>
                <a:cs typeface="Times New Roman" charset="0"/>
              </a:rPr>
              <a:t>"Oak"</a:t>
            </a:r>
            <a:r>
              <a:rPr lang="en-US" sz="1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true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);</a:t>
            </a:r>
          </a:p>
          <a:p>
            <a:r>
              <a:rPr lang="en-US" sz="1400" dirty="0">
                <a:solidFill>
                  <a:srgbClr val="6A3E3E"/>
                </a:solidFill>
                <a:latin typeface="Times New Roman" charset="0"/>
                <a:ea typeface="Times New Roman" charset="0"/>
                <a:cs typeface="Times New Roman" charset="0"/>
              </a:rPr>
              <a:t>q1</a:t>
            </a:r>
            <a:r>
              <a:rPr lang="en-US" sz="1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.addChoice(</a:t>
            </a:r>
            <a:r>
              <a:rPr lang="en-US" sz="1400" dirty="0">
                <a:solidFill>
                  <a:srgbClr val="2A00FF"/>
                </a:solidFill>
                <a:latin typeface="Times New Roman" charset="0"/>
                <a:ea typeface="Times New Roman" charset="0"/>
                <a:cs typeface="Times New Roman" charset="0"/>
              </a:rPr>
              <a:t>"Gosling"</a:t>
            </a:r>
            <a:r>
              <a:rPr lang="en-US" sz="1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false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ChoiceQuestion</a:t>
            </a:r>
            <a:r>
              <a:rPr lang="en-US" sz="1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Times New Roman" charset="0"/>
                <a:ea typeface="Times New Roman" charset="0"/>
                <a:cs typeface="Times New Roman" charset="0"/>
              </a:rPr>
              <a:t>q2</a:t>
            </a:r>
            <a:r>
              <a:rPr lang="en-US" sz="1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ChoiceQuestion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();</a:t>
            </a:r>
          </a:p>
          <a:p>
            <a:r>
              <a:rPr lang="en-US" sz="1400" dirty="0">
                <a:solidFill>
                  <a:srgbClr val="6A3E3E"/>
                </a:solidFill>
                <a:latin typeface="Times New Roman" charset="0"/>
                <a:ea typeface="Times New Roman" charset="0"/>
                <a:cs typeface="Times New Roman" charset="0"/>
              </a:rPr>
              <a:t>q2</a:t>
            </a:r>
            <a:r>
              <a:rPr lang="en-US" sz="1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.setText(</a:t>
            </a:r>
            <a:r>
              <a:rPr lang="en-US" sz="1400" dirty="0">
                <a:solidFill>
                  <a:srgbClr val="2A00FF"/>
                </a:solidFill>
                <a:latin typeface="Times New Roman" charset="0"/>
                <a:ea typeface="Times New Roman" charset="0"/>
                <a:cs typeface="Times New Roman" charset="0"/>
              </a:rPr>
              <a:t>"Country of inventor of Java language"</a:t>
            </a:r>
            <a:r>
              <a:rPr lang="en-US" sz="1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);</a:t>
            </a:r>
          </a:p>
          <a:p>
            <a:r>
              <a:rPr lang="en-US" sz="1400" dirty="0">
                <a:solidFill>
                  <a:srgbClr val="6A3E3E"/>
                </a:solidFill>
                <a:latin typeface="Times New Roman" charset="0"/>
                <a:ea typeface="Times New Roman" charset="0"/>
                <a:cs typeface="Times New Roman" charset="0"/>
              </a:rPr>
              <a:t>q2</a:t>
            </a:r>
            <a:r>
              <a:rPr lang="en-US" sz="1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.addChoice(</a:t>
            </a:r>
            <a:r>
              <a:rPr lang="en-US" sz="1400" dirty="0">
                <a:solidFill>
                  <a:srgbClr val="2A00FF"/>
                </a:solidFill>
                <a:latin typeface="Times New Roman" charset="0"/>
                <a:ea typeface="Times New Roman" charset="0"/>
                <a:cs typeface="Times New Roman" charset="0"/>
              </a:rPr>
              <a:t>"Australia"</a:t>
            </a:r>
            <a:r>
              <a:rPr lang="en-US" sz="1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false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);</a:t>
            </a:r>
          </a:p>
          <a:p>
            <a:r>
              <a:rPr lang="en-US" sz="1400" dirty="0">
                <a:solidFill>
                  <a:srgbClr val="6A3E3E"/>
                </a:solidFill>
                <a:latin typeface="Times New Roman" charset="0"/>
                <a:ea typeface="Times New Roman" charset="0"/>
                <a:cs typeface="Times New Roman" charset="0"/>
              </a:rPr>
              <a:t>q2</a:t>
            </a:r>
            <a:r>
              <a:rPr lang="en-US" sz="1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.addChoice(</a:t>
            </a:r>
            <a:r>
              <a:rPr lang="en-US" sz="1400" dirty="0">
                <a:solidFill>
                  <a:srgbClr val="2A00FF"/>
                </a:solidFill>
                <a:latin typeface="Times New Roman" charset="0"/>
                <a:ea typeface="Times New Roman" charset="0"/>
                <a:cs typeface="Times New Roman" charset="0"/>
              </a:rPr>
              <a:t>"Denmark"</a:t>
            </a:r>
            <a:r>
              <a:rPr lang="en-US" sz="1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false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);</a:t>
            </a:r>
          </a:p>
          <a:p>
            <a:r>
              <a:rPr lang="en-US" sz="1400" dirty="0">
                <a:solidFill>
                  <a:srgbClr val="6A3E3E"/>
                </a:solidFill>
                <a:latin typeface="Times New Roman" charset="0"/>
                <a:ea typeface="Times New Roman" charset="0"/>
                <a:cs typeface="Times New Roman" charset="0"/>
              </a:rPr>
              <a:t>q2</a:t>
            </a:r>
            <a:r>
              <a:rPr lang="en-US" sz="1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.addChoice(</a:t>
            </a:r>
            <a:r>
              <a:rPr lang="en-US" sz="1400" dirty="0">
                <a:solidFill>
                  <a:srgbClr val="2A00FF"/>
                </a:solidFill>
                <a:latin typeface="Times New Roman" charset="0"/>
                <a:ea typeface="Times New Roman" charset="0"/>
                <a:cs typeface="Times New Roman" charset="0"/>
              </a:rPr>
              <a:t>"Canada"</a:t>
            </a:r>
            <a:r>
              <a:rPr lang="en-US" sz="1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true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);</a:t>
            </a:r>
          </a:p>
          <a:p>
            <a:r>
              <a:rPr lang="en-US" sz="1400" dirty="0">
                <a:solidFill>
                  <a:srgbClr val="6A3E3E"/>
                </a:solidFill>
                <a:latin typeface="Times New Roman" charset="0"/>
                <a:ea typeface="Times New Roman" charset="0"/>
                <a:cs typeface="Times New Roman" charset="0"/>
              </a:rPr>
              <a:t>q2</a:t>
            </a:r>
            <a:r>
              <a:rPr lang="en-US" sz="1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.addChoice(</a:t>
            </a:r>
            <a:r>
              <a:rPr lang="en-US" sz="1400" dirty="0">
                <a:solidFill>
                  <a:srgbClr val="2A00FF"/>
                </a:solidFill>
                <a:latin typeface="Times New Roman" charset="0"/>
                <a:ea typeface="Times New Roman" charset="0"/>
                <a:cs typeface="Times New Roman" charset="0"/>
              </a:rPr>
              <a:t>"United States"</a:t>
            </a:r>
            <a:r>
              <a:rPr lang="en-US" sz="1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false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);</a:t>
            </a:r>
          </a:p>
          <a:p>
            <a:r>
              <a:rPr lang="en-US" sz="1400" i="1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presentQuestion</a:t>
            </a:r>
            <a:r>
              <a:rPr lang="en-US" sz="1400" i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400" i="1" dirty="0">
                <a:solidFill>
                  <a:srgbClr val="6A3E3E"/>
                </a:solidFill>
                <a:latin typeface="Times New Roman" charset="0"/>
                <a:ea typeface="Times New Roman" charset="0"/>
                <a:cs typeface="Times New Roman" charset="0"/>
              </a:rPr>
              <a:t>q1</a:t>
            </a:r>
            <a:r>
              <a:rPr lang="en-US" sz="1400" i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);</a:t>
            </a:r>
          </a:p>
          <a:p>
            <a:r>
              <a:rPr lang="en-US" sz="1400" i="1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presentQuestion</a:t>
            </a:r>
            <a:r>
              <a:rPr lang="en-US" sz="1400" i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400" i="1" dirty="0">
                <a:solidFill>
                  <a:srgbClr val="6A3E3E"/>
                </a:solidFill>
                <a:latin typeface="Times New Roman" charset="0"/>
                <a:ea typeface="Times New Roman" charset="0"/>
                <a:cs typeface="Times New Roman" charset="0"/>
              </a:rPr>
              <a:t>q2</a:t>
            </a:r>
            <a:r>
              <a:rPr lang="en-US" sz="1400" i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);</a:t>
            </a:r>
            <a:r>
              <a:rPr lang="en-US" sz="1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	</a:t>
            </a:r>
          </a:p>
          <a:p>
            <a:r>
              <a:rPr lang="en-US" sz="1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}	</a:t>
            </a:r>
          </a:p>
          <a:p>
            <a:r>
              <a:rPr lang="en-US" sz="1400" b="1" dirty="0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presentQuestion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(Question </a:t>
            </a:r>
            <a:r>
              <a:rPr lang="en-US" sz="1400" b="1" dirty="0">
                <a:solidFill>
                  <a:srgbClr val="6A3E3E"/>
                </a:solidFill>
                <a:latin typeface="Times New Roman" charset="0"/>
                <a:ea typeface="Times New Roman" charset="0"/>
                <a:cs typeface="Times New Roman" charset="0"/>
              </a:rPr>
              <a:t>question</a:t>
            </a:r>
            <a:r>
              <a:rPr lang="en-US" sz="1400" b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{</a:t>
            </a:r>
          </a:p>
          <a:p>
            <a:r>
              <a:rPr lang="en-US" sz="1400" dirty="0" err="1">
                <a:solidFill>
                  <a:srgbClr val="6A3E3E"/>
                </a:solidFill>
                <a:latin typeface="Times New Roman" charset="0"/>
                <a:ea typeface="Times New Roman" charset="0"/>
                <a:cs typeface="Times New Roman" charset="0"/>
              </a:rPr>
              <a:t>question</a:t>
            </a:r>
            <a:r>
              <a:rPr lang="en-US" sz="14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.display</a:t>
            </a:r>
            <a:r>
              <a:rPr lang="en-US" sz="1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Times New Roman" charset="0"/>
                <a:ea typeface="Times New Roman" charset="0"/>
                <a:cs typeface="Times New Roman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Times New Roman" charset="0"/>
                <a:ea typeface="Times New Roman" charset="0"/>
                <a:cs typeface="Times New Roman" charset="0"/>
              </a:rPr>
              <a:t>"Your answer"</a:t>
            </a:r>
            <a:r>
              <a:rPr lang="en-US" sz="1400" b="1" i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Scanner </a:t>
            </a:r>
            <a:r>
              <a:rPr lang="en-US" sz="1400" u="sng" dirty="0">
                <a:solidFill>
                  <a:srgbClr val="6A3E3E"/>
                </a:solidFill>
                <a:latin typeface="Times New Roman" charset="0"/>
                <a:ea typeface="Times New Roman" charset="0"/>
                <a:cs typeface="Times New Roman" charset="0"/>
              </a:rPr>
              <a:t>in</a:t>
            </a:r>
            <a:r>
              <a:rPr lang="en-US" sz="1400" u="sng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= </a:t>
            </a:r>
            <a:r>
              <a:rPr lang="en-US" sz="1400" b="1" u="sng" dirty="0">
                <a:solidFill>
                  <a:srgbClr val="7F0055"/>
                </a:solidFill>
                <a:latin typeface="Times New Roman" charset="0"/>
                <a:ea typeface="Times New Roman" charset="0"/>
                <a:cs typeface="Times New Roman" charset="0"/>
              </a:rPr>
              <a:t>new</a:t>
            </a:r>
            <a:r>
              <a:rPr lang="en-US" sz="1400" b="1" u="sng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Scanner(</a:t>
            </a:r>
            <a:r>
              <a:rPr lang="en-US" sz="1400" b="1" u="sng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System.</a:t>
            </a:r>
            <a:r>
              <a:rPr lang="en-US" sz="1400" b="1" i="1" u="sng" dirty="0" err="1">
                <a:solidFill>
                  <a:srgbClr val="0000C0"/>
                </a:solidFill>
                <a:latin typeface="Times New Roman" charset="0"/>
                <a:ea typeface="Times New Roman" charset="0"/>
                <a:cs typeface="Times New Roman" charset="0"/>
              </a:rPr>
              <a:t>in</a:t>
            </a:r>
            <a:r>
              <a:rPr lang="en-US" sz="1400" b="1" i="1" u="sng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String </a:t>
            </a:r>
            <a:r>
              <a:rPr lang="en-US" sz="1400" dirty="0" err="1">
                <a:solidFill>
                  <a:srgbClr val="6A3E3E"/>
                </a:solidFill>
                <a:latin typeface="Times New Roman" charset="0"/>
                <a:ea typeface="Times New Roman" charset="0"/>
                <a:cs typeface="Times New Roman" charset="0"/>
              </a:rPr>
              <a:t>resp</a:t>
            </a:r>
            <a:r>
              <a:rPr lang="en-US" sz="1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Times New Roman" charset="0"/>
                <a:ea typeface="Times New Roman" charset="0"/>
                <a:cs typeface="Times New Roman" charset="0"/>
              </a:rPr>
              <a:t>in</a:t>
            </a:r>
            <a:r>
              <a:rPr lang="en-US" sz="14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.nextLine</a:t>
            </a:r>
            <a:r>
              <a:rPr lang="en-US" sz="1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Times New Roman" charset="0"/>
                <a:ea typeface="Times New Roman" charset="0"/>
                <a:cs typeface="Times New Roman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400" b="1" i="1" dirty="0" err="1">
                <a:solidFill>
                  <a:srgbClr val="6A3E3E"/>
                </a:solidFill>
                <a:latin typeface="Times New Roman" charset="0"/>
                <a:ea typeface="Times New Roman" charset="0"/>
                <a:cs typeface="Times New Roman" charset="0"/>
              </a:rPr>
              <a:t>question</a:t>
            </a:r>
            <a:r>
              <a:rPr lang="en-US" sz="1400" b="1" i="1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.checkAnswer</a:t>
            </a:r>
            <a:r>
              <a:rPr lang="en-US" sz="1400" b="1" i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400" b="1" i="1" dirty="0" err="1">
                <a:solidFill>
                  <a:srgbClr val="6A3E3E"/>
                </a:solidFill>
                <a:latin typeface="Times New Roman" charset="0"/>
                <a:ea typeface="Times New Roman" charset="0"/>
                <a:cs typeface="Times New Roman" charset="0"/>
              </a:rPr>
              <a:t>resp</a:t>
            </a:r>
            <a:r>
              <a:rPr lang="en-US" sz="1400" b="1" i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}}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71327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3375" y="914400"/>
            <a:ext cx="85344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Containers for the classes that are used to keep class name compartmentalized. </a:t>
            </a:r>
          </a:p>
          <a:p>
            <a:r>
              <a:rPr lang="en-US" dirty="0"/>
              <a:t>Mechanism for partitioning the class namespace into more manageable chunks  </a:t>
            </a:r>
          </a:p>
          <a:p>
            <a:r>
              <a:rPr lang="en-US" dirty="0"/>
              <a:t>No name clashes.</a:t>
            </a:r>
          </a:p>
          <a:p>
            <a:r>
              <a:rPr lang="en-US" dirty="0"/>
              <a:t>Stored in hierarchical manner. 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Defining Packages </a:t>
            </a:r>
            <a:br>
              <a:rPr lang="en-US" b="1" dirty="0"/>
            </a:br>
            <a:r>
              <a:rPr lang="en-US" i="1" dirty="0"/>
              <a:t>package </a:t>
            </a:r>
            <a:r>
              <a:rPr lang="en-US" dirty="0" err="1"/>
              <a:t>pkg</a:t>
            </a:r>
            <a:r>
              <a:rPr lang="en-US" dirty="0"/>
              <a:t>;		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Ex. </a:t>
            </a:r>
            <a:r>
              <a:rPr lang="en-US" i="1" dirty="0"/>
              <a:t>package </a:t>
            </a:r>
            <a:r>
              <a:rPr lang="en-US" dirty="0" err="1"/>
              <a:t>MyPackage</a:t>
            </a:r>
            <a:r>
              <a:rPr lang="en-US" dirty="0"/>
              <a:t>;</a:t>
            </a:r>
            <a:br>
              <a:rPr lang="en-US" dirty="0"/>
            </a:br>
            <a:endParaRPr lang="en-US" dirty="0"/>
          </a:p>
          <a:p>
            <a:r>
              <a:rPr lang="en-US" i="1" dirty="0"/>
              <a:t>.class </a:t>
            </a:r>
            <a:r>
              <a:rPr lang="en-US" dirty="0"/>
              <a:t>files must be stored in a directory named </a:t>
            </a:r>
            <a:r>
              <a:rPr lang="en-US" dirty="0" err="1"/>
              <a:t>MyPackage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Creation of hierarchy of packages is also possible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– </a:t>
            </a:r>
            <a:r>
              <a:rPr lang="en-US" i="1" dirty="0"/>
              <a:t>package </a:t>
            </a:r>
            <a:r>
              <a:rPr lang="en-US" dirty="0"/>
              <a:t>pkg1[.pkg2][.pkg3] </a:t>
            </a:r>
            <a:br>
              <a:rPr lang="en-US" dirty="0"/>
            </a:br>
            <a:r>
              <a:rPr lang="en-US" dirty="0"/>
              <a:t>– </a:t>
            </a:r>
            <a:r>
              <a:rPr lang="en-US" i="1" dirty="0"/>
              <a:t>Ex. package </a:t>
            </a:r>
            <a:r>
              <a:rPr lang="en-US" dirty="0" err="1"/>
              <a:t>java.awt.image</a:t>
            </a:r>
            <a:r>
              <a:rPr lang="en-US" dirty="0"/>
              <a:t>; </a:t>
            </a:r>
          </a:p>
          <a:p>
            <a:endParaRPr lang="en-US" dirty="0"/>
          </a:p>
          <a:p>
            <a:r>
              <a:rPr lang="en-US" dirty="0"/>
              <a:t>Above file must be stored in java/</a:t>
            </a:r>
            <a:r>
              <a:rPr lang="en-US" dirty="0" err="1"/>
              <a:t>awt</a:t>
            </a:r>
            <a:r>
              <a:rPr lang="en-US" dirty="0"/>
              <a:t>/image , java\</a:t>
            </a:r>
            <a:r>
              <a:rPr lang="en-US" dirty="0" err="1"/>
              <a:t>awt</a:t>
            </a:r>
            <a:r>
              <a:rPr lang="en-US" dirty="0"/>
              <a:t>\image or </a:t>
            </a:r>
            <a:r>
              <a:rPr lang="en-US" dirty="0" err="1"/>
              <a:t>java:awt:image</a:t>
            </a:r>
            <a:r>
              <a:rPr lang="en-US" dirty="0"/>
              <a:t> folder on UNIX, Windows, or Macintosh file systems respectively. </a:t>
            </a:r>
          </a:p>
        </p:txBody>
      </p:sp>
    </p:spTree>
    <p:extLst>
      <p:ext uri="{BB962C8B-B14F-4D97-AF65-F5344CB8AC3E}">
        <p14:creationId xmlns:p14="http://schemas.microsoft.com/office/powerpoint/2010/main" val="163349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- Structure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38200" y="838200"/>
            <a:ext cx="3048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	A	 </a:t>
            </a:r>
            <a:r>
              <a:rPr lang="en-US" b="1" dirty="0">
                <a:solidFill>
                  <a:schemeClr val="tx1"/>
                </a:solidFill>
              </a:rPr>
              <a:t>p1</a:t>
            </a:r>
            <a:br>
              <a:rPr lang="en-US" dirty="0"/>
            </a:br>
            <a:r>
              <a:rPr lang="en-US" dirty="0" err="1"/>
              <a:t>pub:String</a:t>
            </a:r>
            <a:r>
              <a:rPr lang="en-US" dirty="0"/>
              <a:t> = "public"</a:t>
            </a:r>
            <a:br>
              <a:rPr lang="en-US" dirty="0"/>
            </a:br>
            <a:r>
              <a:rPr lang="en-US" dirty="0" err="1"/>
              <a:t>pri:String</a:t>
            </a:r>
            <a:r>
              <a:rPr lang="en-US" dirty="0"/>
              <a:t> = "private"</a:t>
            </a:r>
            <a:br>
              <a:rPr lang="en-US" dirty="0"/>
            </a:br>
            <a:r>
              <a:rPr lang="en-US" dirty="0" err="1"/>
              <a:t>def:String</a:t>
            </a:r>
            <a:r>
              <a:rPr lang="en-US" dirty="0"/>
              <a:t> = "default"</a:t>
            </a:r>
            <a:br>
              <a:rPr lang="en-US" dirty="0"/>
            </a:br>
            <a:r>
              <a:rPr lang="en-US" dirty="0" err="1"/>
              <a:t>pro:String</a:t>
            </a:r>
            <a:r>
              <a:rPr lang="en-US" dirty="0"/>
              <a:t> = "protected”</a:t>
            </a:r>
          </a:p>
          <a:p>
            <a:pPr lvl="0"/>
            <a:br>
              <a:rPr lang="en-US" dirty="0"/>
            </a:br>
            <a:r>
              <a:rPr lang="en-US" dirty="0"/>
              <a:t>A(){ //display values of all 4 members}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257800" y="914400"/>
            <a:ext cx="2209800" cy="1666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D extends A        </a:t>
            </a:r>
            <a:r>
              <a:rPr lang="en-US" b="1" dirty="0">
                <a:solidFill>
                  <a:schemeClr val="tx1"/>
                </a:solidFill>
              </a:rPr>
              <a:t>p2</a:t>
            </a:r>
          </a:p>
          <a:p>
            <a:pPr lvl="0"/>
            <a:br>
              <a:rPr lang="en-US" dirty="0"/>
            </a:br>
            <a:r>
              <a:rPr lang="en-US" dirty="0"/>
              <a:t>D(){ //display values of all 4 members}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257800" y="3200400"/>
            <a:ext cx="2362200" cy="1641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E	          </a:t>
            </a:r>
            <a:r>
              <a:rPr lang="en-US" b="1" dirty="0">
                <a:solidFill>
                  <a:schemeClr val="tx1"/>
                </a:solidFill>
              </a:rPr>
              <a:t>p2</a:t>
            </a:r>
          </a:p>
          <a:p>
            <a:pPr lvl="0"/>
            <a:br>
              <a:rPr lang="en-US" dirty="0"/>
            </a:br>
            <a:r>
              <a:rPr lang="en-US" dirty="0"/>
              <a:t>E(){ //display values of all 4 members}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38200" y="4841689"/>
            <a:ext cx="2362200" cy="1219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C	              </a:t>
            </a:r>
            <a:r>
              <a:rPr lang="en-US" b="1" dirty="0">
                <a:solidFill>
                  <a:schemeClr val="tx1"/>
                </a:solidFill>
              </a:rPr>
              <a:t>p1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C(){ //display values of all 4 members}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38200" y="3276600"/>
            <a:ext cx="23622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B extends A	</a:t>
            </a:r>
            <a:r>
              <a:rPr lang="en-US" b="1" dirty="0">
                <a:solidFill>
                  <a:schemeClr val="tx1"/>
                </a:solidFill>
              </a:rPr>
              <a:t>p1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B(){ //display values of all 4 members}</a:t>
            </a:r>
          </a:p>
        </p:txBody>
      </p:sp>
    </p:spTree>
    <p:extLst>
      <p:ext uri="{BB962C8B-B14F-4D97-AF65-F5344CB8AC3E}">
        <p14:creationId xmlns:p14="http://schemas.microsoft.com/office/powerpoint/2010/main" val="186579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access specifiers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654027"/>
              </p:ext>
            </p:extLst>
          </p:nvPr>
        </p:nvGraphicFramePr>
        <p:xfrm>
          <a:off x="685800" y="990600"/>
          <a:ext cx="7301160" cy="4504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0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88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Default(package)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867">
                <a:tc>
                  <a:txBody>
                    <a:bodyPr/>
                    <a:lstStyle/>
                    <a:p>
                      <a:r>
                        <a:rPr lang="en-US" dirty="0"/>
                        <a:t>Same class(A)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867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r>
                        <a:rPr lang="en-US" baseline="0" dirty="0"/>
                        <a:t> in same package</a:t>
                      </a:r>
                      <a:r>
                        <a:rPr lang="de-DE" baseline="0" dirty="0"/>
                        <a:t>(C)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Yes(w)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yes(w)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Yes(w)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867">
                <a:tc>
                  <a:txBody>
                    <a:bodyPr/>
                    <a:lstStyle/>
                    <a:p>
                      <a:r>
                        <a:rPr lang="en-US" dirty="0"/>
                        <a:t>Child class in same package(B)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Yes(w/o)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Yes(w/o)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Yes(w/o)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8867">
                <a:tc>
                  <a:txBody>
                    <a:bodyPr/>
                    <a:lstStyle/>
                    <a:p>
                      <a:r>
                        <a:rPr lang="en-US" dirty="0"/>
                        <a:t>Class in other package</a:t>
                      </a:r>
                      <a:r>
                        <a:rPr lang="en-US" baseline="0" dirty="0"/>
                        <a:t> (E)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8867">
                <a:tc>
                  <a:txBody>
                    <a:bodyPr/>
                    <a:lstStyle/>
                    <a:p>
                      <a:r>
                        <a:rPr lang="en-US" dirty="0"/>
                        <a:t>Child class in other package(D)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Yes(w/o)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Yes(w/o)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D7A8D1A-9DFC-4938-FE4B-01D47DF8B52D}"/>
              </a:ext>
            </a:extLst>
          </p:cNvPr>
          <p:cNvSpPr txBox="1"/>
          <p:nvPr/>
        </p:nvSpPr>
        <p:spPr>
          <a:xfrm>
            <a:off x="3135086" y="5932714"/>
            <a:ext cx="2157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 – with object</a:t>
            </a:r>
          </a:p>
          <a:p>
            <a:r>
              <a:rPr lang="en-US" dirty="0"/>
              <a:t>w/o – without object</a:t>
            </a:r>
          </a:p>
        </p:txBody>
      </p:sp>
    </p:spTree>
    <p:extLst>
      <p:ext uri="{BB962C8B-B14F-4D97-AF65-F5344CB8AC3E}">
        <p14:creationId xmlns:p14="http://schemas.microsoft.com/office/powerpoint/2010/main" val="173851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cover today?</a:t>
            </a:r>
            <a:endParaRPr lang="en-IN" sz="29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47960" y="914400"/>
            <a:ext cx="7710240" cy="54864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000" dirty="0">
                <a:latin typeface="+mj-lt"/>
              </a:rPr>
              <a:t>Inheritance</a:t>
            </a:r>
          </a:p>
          <a:p>
            <a:pPr marL="0" indent="0">
              <a:lnSpc>
                <a:spcPct val="114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000" dirty="0">
                <a:latin typeface="+mj-lt"/>
              </a:rPr>
              <a:t>Packages</a:t>
            </a:r>
          </a:p>
          <a:p>
            <a:pPr marL="0" indent="0">
              <a:lnSpc>
                <a:spcPct val="114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Tahoma" pitchFamily="34" charset="0"/>
              </a:rPr>
              <a:t>Final Modifier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Tahoma" pitchFamily="34" charset="0"/>
              <a:cs typeface="Tahoma" pitchFamily="34" charset="0"/>
            </a:endParaRPr>
          </a:p>
          <a:p>
            <a:pPr marL="0" indent="0">
              <a:lnSpc>
                <a:spcPct val="114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Abstract class and Method </a:t>
            </a:r>
          </a:p>
          <a:p>
            <a:pPr marL="0" indent="0">
              <a:lnSpc>
                <a:spcPct val="114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Tahoma" pitchFamily="34" charset="0"/>
              </a:rPr>
              <a:t>Interfaces</a:t>
            </a:r>
          </a:p>
          <a:p>
            <a:pPr marL="0" indent="0">
              <a:lnSpc>
                <a:spcPct val="114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Inner classes</a:t>
            </a:r>
          </a:p>
          <a:p>
            <a:pPr marL="0" indent="0">
              <a:lnSpc>
                <a:spcPct val="114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Coupling &amp; Cohesion</a:t>
            </a:r>
          </a:p>
          <a:p>
            <a:pPr marL="0" indent="0">
              <a:lnSpc>
                <a:spcPct val="114000"/>
              </a:lnSpc>
              <a:spcBef>
                <a:spcPts val="1800"/>
              </a:spcBef>
              <a:spcAft>
                <a:spcPts val="1200"/>
              </a:spcAft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07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Packages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6720" y="914400"/>
            <a:ext cx="8591055" cy="5105400"/>
          </a:xfrm>
        </p:spPr>
        <p:txBody>
          <a:bodyPr>
            <a:normAutofit/>
          </a:bodyPr>
          <a:lstStyle/>
          <a:p>
            <a:r>
              <a:rPr lang="en-US" dirty="0"/>
              <a:t>import pkg1[.pkg2].(</a:t>
            </a:r>
            <a:r>
              <a:rPr lang="en-US" dirty="0" err="1"/>
              <a:t>classname</a:t>
            </a:r>
            <a:r>
              <a:rPr lang="en-US" dirty="0"/>
              <a:t>|*);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– import </a:t>
            </a:r>
            <a:r>
              <a:rPr lang="en-US" dirty="0" err="1"/>
              <a:t>java.util.Date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– import </a:t>
            </a:r>
            <a:r>
              <a:rPr lang="en-US" dirty="0" err="1"/>
              <a:t>java.io</a:t>
            </a:r>
            <a:r>
              <a:rPr lang="en-US" dirty="0"/>
              <a:t>.*;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Example: </a:t>
            </a:r>
            <a:br>
              <a:rPr lang="en-US" b="1" dirty="0"/>
            </a:br>
            <a:br>
              <a:rPr lang="en-US" b="1" dirty="0"/>
            </a:br>
            <a:r>
              <a:rPr lang="en-US" dirty="0"/>
              <a:t>With Import Statement 	   Without Import Statement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java.util</a:t>
            </a:r>
            <a:r>
              <a:rPr lang="en-US" dirty="0"/>
              <a:t>.*; 		   class </a:t>
            </a:r>
            <a:r>
              <a:rPr lang="en-US" dirty="0" err="1"/>
              <a:t>MyDate</a:t>
            </a:r>
            <a:r>
              <a:rPr lang="en-US" dirty="0"/>
              <a:t> extends </a:t>
            </a:r>
            <a:r>
              <a:rPr lang="en-US" dirty="0" err="1"/>
              <a:t>java.util.Date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class </a:t>
            </a:r>
            <a:r>
              <a:rPr lang="en-US" dirty="0" err="1"/>
              <a:t>MyDate</a:t>
            </a:r>
            <a:r>
              <a:rPr lang="en-US" dirty="0"/>
              <a:t> extends Date</a:t>
            </a:r>
            <a:br>
              <a:rPr lang="en-US" dirty="0"/>
            </a:br>
            <a:r>
              <a:rPr lang="en-US" dirty="0"/>
              <a:t>{ } 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114800" y="3429000"/>
            <a:ext cx="0" cy="219456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57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modifier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final variable</a:t>
            </a:r>
          </a:p>
          <a:p>
            <a:pPr lvl="1"/>
            <a:r>
              <a:rPr lang="en-US" dirty="0"/>
              <a:t>Impossible to reinitialize the variable again</a:t>
            </a:r>
          </a:p>
          <a:p>
            <a:pPr lvl="1"/>
            <a:r>
              <a:rPr lang="en-US" dirty="0"/>
              <a:t>But what happens in case of reference variable?</a:t>
            </a:r>
          </a:p>
          <a:p>
            <a:pPr lvl="1"/>
            <a:endParaRPr lang="en-US" dirty="0"/>
          </a:p>
          <a:p>
            <a:r>
              <a:rPr lang="en-US" dirty="0"/>
              <a:t>final method</a:t>
            </a:r>
          </a:p>
          <a:p>
            <a:pPr lvl="1"/>
            <a:r>
              <a:rPr lang="en-US" dirty="0"/>
              <a:t>You can never override this method in subclass</a:t>
            </a:r>
          </a:p>
          <a:p>
            <a:pPr lvl="1"/>
            <a:r>
              <a:rPr lang="en-US" dirty="0"/>
              <a:t>So nobody can change your implementation</a:t>
            </a:r>
          </a:p>
          <a:p>
            <a:pPr lvl="1"/>
            <a:endParaRPr lang="en-US" dirty="0"/>
          </a:p>
          <a:p>
            <a:r>
              <a:rPr lang="en-US" dirty="0"/>
              <a:t>final class</a:t>
            </a:r>
          </a:p>
          <a:p>
            <a:pPr lvl="1"/>
            <a:r>
              <a:rPr lang="en-US" dirty="0"/>
              <a:t>Final classes can never be sub classed.</a:t>
            </a:r>
          </a:p>
          <a:p>
            <a:pPr lvl="1"/>
            <a:r>
              <a:rPr lang="en-US" dirty="0"/>
              <a:t>Ex. String class in Java is a final class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31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Declared but not implemented.</a:t>
            </a:r>
          </a:p>
          <a:p>
            <a:endParaRPr lang="en-US" dirty="0"/>
          </a:p>
          <a:p>
            <a:r>
              <a:rPr lang="en-US" dirty="0"/>
              <a:t>No method body and ends in semicolon.</a:t>
            </a:r>
          </a:p>
          <a:p>
            <a:pPr marL="457200" lvl="1" indent="0">
              <a:buNone/>
            </a:pPr>
            <a:r>
              <a:rPr lang="en-US" dirty="0"/>
              <a:t> ex. public abstract void </a:t>
            </a:r>
            <a:r>
              <a:rPr lang="en-US" dirty="0" err="1"/>
              <a:t>makeNoise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Force your subclass to provide implementation.</a:t>
            </a:r>
          </a:p>
          <a:p>
            <a:endParaRPr lang="en-US" dirty="0"/>
          </a:p>
          <a:p>
            <a:r>
              <a:rPr lang="en-US" dirty="0"/>
              <a:t>RULE: If you mark a method abstract, the class MUST also be    		   marked as abstract</a:t>
            </a:r>
          </a:p>
          <a:p>
            <a:endParaRPr lang="en-US" dirty="0"/>
          </a:p>
          <a:p>
            <a:r>
              <a:rPr lang="en-US" dirty="0"/>
              <a:t>Implementing abstract method is same as overriding it.</a:t>
            </a:r>
          </a:p>
        </p:txBody>
      </p:sp>
    </p:spTree>
    <p:extLst>
      <p:ext uri="{BB962C8B-B14F-4D97-AF65-F5344CB8AC3E}">
        <p14:creationId xmlns:p14="http://schemas.microsoft.com/office/powerpoint/2010/main" val="26628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sz="2800" dirty="0"/>
              <a:t>You can never instantiate them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Its sole purpose is to be extended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You can use them as Reference type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3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514" y="228600"/>
            <a:ext cx="6629400" cy="45719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Rules………..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514" y="1295400"/>
            <a:ext cx="8530118" cy="489766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Rule 1: If you are extending any abstract class that have abstract method, you must either provide the implementation of the method or make this class abstract.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Rule 2: If there is any abstract method in a class, that class must be abstract.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Rule 3: You cannot instantiate an abstract class.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13173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514" y="228600"/>
            <a:ext cx="6629400" cy="45719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Abstract Flow Chart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566910"/>
              </p:ext>
            </p:extLst>
          </p:nvPr>
        </p:nvGraphicFramePr>
        <p:xfrm>
          <a:off x="1371600" y="1295400"/>
          <a:ext cx="60960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7415072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inheritance tree for employee??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627260"/>
            <a:ext cx="1752600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8" y="2307004"/>
            <a:ext cx="1389670" cy="13958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04" y="4114800"/>
            <a:ext cx="1684158" cy="16841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864" y="3977550"/>
            <a:ext cx="1285890" cy="12858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42" y="1000196"/>
            <a:ext cx="1231568" cy="12315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88286" y="1131740"/>
            <a:ext cx="110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155" y="4654259"/>
            <a:ext cx="1285890" cy="12858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6141" y="380628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61039" y="1798977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98717" y="6096000"/>
            <a:ext cx="102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.NET Dev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63532" y="5424729"/>
            <a:ext cx="99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Dev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33903" y="565892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QA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828800" y="1983643"/>
            <a:ext cx="643242" cy="10212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8" idx="2"/>
          </p:cNvCxnSpPr>
          <p:nvPr/>
        </p:nvCxnSpPr>
        <p:spPr>
          <a:xfrm flipH="1" flipV="1">
            <a:off x="3087826" y="2231764"/>
            <a:ext cx="130644" cy="1745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623318" y="1899845"/>
            <a:ext cx="1264532" cy="7627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437004" y="3517109"/>
            <a:ext cx="53740" cy="94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6396045" y="3061406"/>
            <a:ext cx="1891685" cy="8240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12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Deadly Diamond of death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0400" y="914400"/>
            <a:ext cx="1828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A</a:t>
            </a:r>
          </a:p>
          <a:p>
            <a:pPr algn="ctr"/>
            <a:r>
              <a:rPr lang="en-US" dirty="0"/>
              <a:t>Test()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0400" y="4876800"/>
            <a:ext cx="1828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D</a:t>
            </a:r>
          </a:p>
          <a:p>
            <a:pPr algn="ctr"/>
            <a:r>
              <a:rPr lang="en-US" dirty="0"/>
              <a:t>Test()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2895600"/>
            <a:ext cx="1828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B</a:t>
            </a:r>
          </a:p>
          <a:p>
            <a:pPr algn="ctr"/>
            <a:r>
              <a:rPr lang="en-US" dirty="0"/>
              <a:t>Test()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2600" y="2895600"/>
            <a:ext cx="1828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C</a:t>
            </a:r>
          </a:p>
          <a:p>
            <a:pPr algn="ctr"/>
            <a:r>
              <a:rPr lang="en-US" dirty="0"/>
              <a:t>Test()</a:t>
            </a:r>
          </a:p>
        </p:txBody>
      </p:sp>
      <p:cxnSp>
        <p:nvCxnSpPr>
          <p:cNvPr id="9" name="Straight Arrow Connector 8"/>
          <p:cNvCxnSpPr>
            <a:stCxn id="6" idx="0"/>
          </p:cNvCxnSpPr>
          <p:nvPr/>
        </p:nvCxnSpPr>
        <p:spPr>
          <a:xfrm flipV="1">
            <a:off x="1905000" y="1905000"/>
            <a:ext cx="2057400" cy="990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0"/>
          </p:cNvCxnSpPr>
          <p:nvPr/>
        </p:nvCxnSpPr>
        <p:spPr>
          <a:xfrm flipH="1" flipV="1">
            <a:off x="1905000" y="3886200"/>
            <a:ext cx="2209800" cy="990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962400" y="1910687"/>
            <a:ext cx="2209800" cy="990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  <a:endCxn id="7" idx="2"/>
          </p:cNvCxnSpPr>
          <p:nvPr/>
        </p:nvCxnSpPr>
        <p:spPr>
          <a:xfrm flipV="1">
            <a:off x="4114800" y="3886200"/>
            <a:ext cx="2362200" cy="990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80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in Java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Solves multiple inheritance problem without falling into DDD</a:t>
            </a:r>
          </a:p>
          <a:p>
            <a:r>
              <a:rPr lang="en-US" dirty="0"/>
              <a:t>Interface is like 100% pure abstract class.</a:t>
            </a:r>
          </a:p>
          <a:p>
            <a:r>
              <a:rPr lang="en-US" dirty="0"/>
              <a:t>So no implementation means no DDD problem.</a:t>
            </a:r>
          </a:p>
          <a:p>
            <a:r>
              <a:rPr lang="en-US" dirty="0"/>
              <a:t>The class which </a:t>
            </a:r>
            <a:r>
              <a:rPr lang="en-US" b="1" dirty="0"/>
              <a:t>Implements </a:t>
            </a:r>
            <a:r>
              <a:rPr lang="en-US" dirty="0"/>
              <a:t>the interface, must provide implementation for all interface methods. </a:t>
            </a:r>
          </a:p>
          <a:p>
            <a:r>
              <a:rPr lang="en-US" dirty="0"/>
              <a:t>Syntax for using interface: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public class &lt;</a:t>
            </a:r>
            <a:r>
              <a:rPr lang="en-US" dirty="0" err="1"/>
              <a:t>className</a:t>
            </a:r>
            <a:r>
              <a:rPr lang="en-US" dirty="0"/>
              <a:t>&gt; implements &lt;</a:t>
            </a:r>
            <a:r>
              <a:rPr lang="en-US" dirty="0" err="1"/>
              <a:t>interfaceName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   //provide implementation for interface methods…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99263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990600"/>
            <a:ext cx="8534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2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514" y="228600"/>
            <a:ext cx="6629400" cy="609599"/>
          </a:xfrm>
        </p:spPr>
        <p:txBody>
          <a:bodyPr>
            <a:normAutofit/>
          </a:bodyPr>
          <a:lstStyle/>
          <a:p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326" y="1143000"/>
            <a:ext cx="8530118" cy="489766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Mechanism in which one object acquires all the properties and behaviors of parent object.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Create new classes that are built upon existing classes. 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When you inherit from an existing class, you can reuse methods and fields of parent class, and you can add new methods and fields also.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Represents the IS-A relationship, also known as parent-child relationship.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Method Overriding (so runtime polymorphism can be achieved).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Code Reusability.</a:t>
            </a: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00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81000"/>
            <a:ext cx="8915400" cy="501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9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Classes in Java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 declared inside the class or interface.</a:t>
            </a:r>
          </a:p>
          <a:p>
            <a:r>
              <a:rPr lang="en-US" dirty="0"/>
              <a:t>Use to logically group classes and interfaces in one place so that it can be more readable and maintainable.</a:t>
            </a:r>
          </a:p>
          <a:p>
            <a:r>
              <a:rPr lang="en-US" dirty="0"/>
              <a:t>Additionally, it can access all the members of outer class including private data members and methods.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Type				Description	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Member Inner Class	  	A class created within class and outside 					method.	</a:t>
            </a:r>
            <a:br>
              <a:rPr lang="en-US" dirty="0"/>
            </a:br>
            <a:r>
              <a:rPr lang="en-US" dirty="0"/>
              <a:t>Anonymous Inner Class	A class created for implementing 					interface or extending class. Its name is 					decided by the java compiler.	</a:t>
            </a:r>
            <a:br>
              <a:rPr lang="en-US" dirty="0"/>
            </a:br>
            <a:r>
              <a:rPr lang="en-US" dirty="0"/>
              <a:t>Local Inner Class		A class created within method.	</a:t>
            </a:r>
            <a:br>
              <a:rPr lang="en-US" dirty="0"/>
            </a:br>
            <a:r>
              <a:rPr lang="en-US" dirty="0"/>
              <a:t>Static Nested Class		A static class created within class.		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657600" y="3124200"/>
            <a:ext cx="0" cy="281940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6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90600"/>
            <a:ext cx="5343525" cy="43816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0" y="1143000"/>
            <a:ext cx="1341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Pinky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2133600"/>
            <a:ext cx="1341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Pappu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125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While developing application, focus on…</a:t>
            </a:r>
          </a:p>
          <a:p>
            <a:pPr marL="0" indent="0">
              <a:buNone/>
            </a:pPr>
            <a:r>
              <a:rPr lang="en-US" dirty="0"/>
              <a:t>           - Ease of creation</a:t>
            </a:r>
          </a:p>
          <a:p>
            <a:pPr marL="0" indent="0">
              <a:buNone/>
            </a:pPr>
            <a:r>
              <a:rPr lang="en-US" dirty="0"/>
              <a:t>           - Ease of maintenance</a:t>
            </a:r>
          </a:p>
          <a:p>
            <a:pPr marL="0" indent="0">
              <a:buNone/>
            </a:pPr>
            <a:r>
              <a:rPr lang="en-US" dirty="0"/>
              <a:t>           - Ease of enhancement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degree to which one class know about another class</a:t>
            </a:r>
          </a:p>
        </p:txBody>
      </p:sp>
    </p:spTree>
    <p:extLst>
      <p:ext uri="{BB962C8B-B14F-4D97-AF65-F5344CB8AC3E}">
        <p14:creationId xmlns:p14="http://schemas.microsoft.com/office/powerpoint/2010/main" val="113901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the problem in this scenario…</a:t>
            </a:r>
            <a:endParaRPr lang="en-IN" dirty="0"/>
          </a:p>
        </p:txBody>
      </p:sp>
      <p:pic>
        <p:nvPicPr>
          <p:cNvPr id="3074" name="Picture 2" descr="C:\Users\anurags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3338512" cy="296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nurags\Desktop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594951"/>
            <a:ext cx="3199752" cy="328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99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to make change in existing code…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IN" dirty="0"/>
          </a:p>
        </p:txBody>
      </p:sp>
      <p:pic>
        <p:nvPicPr>
          <p:cNvPr id="4098" name="Picture 2" descr="C:\Users\anurags\Desktop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95400"/>
            <a:ext cx="3733074" cy="342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nurags\Desktop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88545"/>
            <a:ext cx="4189981" cy="349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99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the solution is…</a:t>
            </a:r>
            <a:endParaRPr lang="en-IN" dirty="0"/>
          </a:p>
        </p:txBody>
      </p:sp>
      <p:pic>
        <p:nvPicPr>
          <p:cNvPr id="5122" name="Picture 2" descr="C:\Users\anurags\Desktop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73" y="1447800"/>
            <a:ext cx="3397101" cy="357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34000" y="1028700"/>
            <a:ext cx="2057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Vehicle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343400" y="29718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934200" y="2973028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Bike</a:t>
            </a:r>
            <a:endParaRPr lang="en-IN" dirty="0"/>
          </a:p>
        </p:txBody>
      </p:sp>
      <p:cxnSp>
        <p:nvCxnSpPr>
          <p:cNvPr id="9" name="Straight Arrow Connector 8"/>
          <p:cNvCxnSpPr>
            <a:stCxn id="5" idx="0"/>
            <a:endCxn id="4" idx="2"/>
          </p:cNvCxnSpPr>
          <p:nvPr/>
        </p:nvCxnSpPr>
        <p:spPr>
          <a:xfrm flipV="1">
            <a:off x="5143500" y="1866900"/>
            <a:ext cx="1219200" cy="11049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  <a:endCxn id="4" idx="2"/>
          </p:cNvCxnSpPr>
          <p:nvPr/>
        </p:nvCxnSpPr>
        <p:spPr>
          <a:xfrm flipH="1" flipV="1">
            <a:off x="6362700" y="1866900"/>
            <a:ext cx="1371600" cy="110612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2980B0E-1284-AF44-857F-911FA2FD2449}"/>
              </a:ext>
            </a:extLst>
          </p:cNvPr>
          <p:cNvSpPr txBox="1"/>
          <p:nvPr/>
        </p:nvSpPr>
        <p:spPr>
          <a:xfrm>
            <a:off x="4927002" y="4496696"/>
            <a:ext cx="284430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Traveller</a:t>
            </a:r>
            <a:r>
              <a:rPr lang="en-US" dirty="0"/>
              <a:t> t = give me traveler</a:t>
            </a:r>
          </a:p>
          <a:p>
            <a:r>
              <a:rPr lang="en-US" dirty="0"/>
              <a:t>Vehicle v = give me vehicle</a:t>
            </a:r>
          </a:p>
          <a:p>
            <a:r>
              <a:rPr lang="en-US" dirty="0" err="1"/>
              <a:t>t.setV</a:t>
            </a:r>
            <a:r>
              <a:rPr lang="en-US" dirty="0"/>
              <a:t>(v);</a:t>
            </a:r>
          </a:p>
          <a:p>
            <a:r>
              <a:rPr lang="en-US" dirty="0" err="1"/>
              <a:t>t.startJourney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404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degree to which a class has single &amp; well focused purpose.</a:t>
            </a:r>
          </a:p>
        </p:txBody>
      </p:sp>
      <p:pic>
        <p:nvPicPr>
          <p:cNvPr id="1026" name="Picture 2" descr="C:\Users\anurags\Desktop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00237"/>
            <a:ext cx="3657600" cy="434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47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Solution…</a:t>
            </a:r>
            <a:endParaRPr lang="en-IN" dirty="0"/>
          </a:p>
        </p:txBody>
      </p:sp>
      <p:pic>
        <p:nvPicPr>
          <p:cNvPr id="2050" name="Picture 2" descr="C:\Users\anurags\Desktop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6735204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15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 ?</a:t>
            </a:r>
            <a:endParaRPr lang="en-IN" dirty="0"/>
          </a:p>
        </p:txBody>
      </p:sp>
      <p:pic>
        <p:nvPicPr>
          <p:cNvPr id="1026" name="Picture 2" descr="C:\Users\anurags\Desktop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802" y="1516063"/>
            <a:ext cx="3958998" cy="394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5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Features - Inheritance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627260"/>
            <a:ext cx="1752600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8" y="2307004"/>
            <a:ext cx="1389670" cy="13958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04" y="4114800"/>
            <a:ext cx="1684158" cy="16841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864" y="3977550"/>
            <a:ext cx="1285890" cy="12858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42" y="1000196"/>
            <a:ext cx="1231568" cy="12315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88286" y="1131740"/>
            <a:ext cx="110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155" y="4654259"/>
            <a:ext cx="1285890" cy="12858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6141" y="380628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61039" y="1798977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98717" y="6096000"/>
            <a:ext cx="102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.NET Dev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63532" y="5424729"/>
            <a:ext cx="99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Dev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33903" y="565892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QA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828800" y="1983643"/>
            <a:ext cx="643242" cy="10212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8" idx="2"/>
          </p:cNvCxnSpPr>
          <p:nvPr/>
        </p:nvCxnSpPr>
        <p:spPr>
          <a:xfrm flipH="1" flipV="1">
            <a:off x="3087826" y="2231764"/>
            <a:ext cx="130644" cy="1745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623318" y="1899845"/>
            <a:ext cx="1264532" cy="7627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437004" y="3517109"/>
            <a:ext cx="53740" cy="94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6396045" y="3061406"/>
            <a:ext cx="1891685" cy="8240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99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D1BAF-B0BA-C740-8316-71E58105F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314BE-6253-F445-A6B4-B9270243CC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924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2425" y="2941183"/>
            <a:ext cx="3914280" cy="533400"/>
          </a:xfrm>
        </p:spPr>
        <p:txBody>
          <a:bodyPr/>
          <a:lstStyle/>
          <a:p>
            <a:r>
              <a:rPr lang="en-US" dirty="0"/>
              <a:t>Thank you !</a:t>
            </a:r>
            <a:endParaRPr lang="en-IN" dirty="0"/>
          </a:p>
        </p:txBody>
      </p:sp>
      <p:pic>
        <p:nvPicPr>
          <p:cNvPr id="2050" name="Picture 2" descr="C:\Users\anurags\Desktop\index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002971"/>
            <a:ext cx="240982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42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6629400" cy="609599"/>
          </a:xfrm>
        </p:spPr>
        <p:txBody>
          <a:bodyPr>
            <a:noAutofit/>
          </a:bodyPr>
          <a:lstStyle/>
          <a:p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  <a:t>Types of inheritance </a:t>
            </a:r>
            <a:r>
              <a:rPr lang="en-US" sz="29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  <a:t>in java</a:t>
            </a:r>
            <a:endParaRPr lang="en-US" sz="2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+mj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16" y="2453899"/>
            <a:ext cx="5359979" cy="2844362"/>
          </a:xfrm>
        </p:spPr>
      </p:pic>
      <p:sp>
        <p:nvSpPr>
          <p:cNvPr id="5" name="Rectangle 4"/>
          <p:cNvSpPr/>
          <p:nvPr/>
        </p:nvSpPr>
        <p:spPr>
          <a:xfrm>
            <a:off x="543393" y="1866205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1350" b="1" dirty="0">
                <a:solidFill>
                  <a:srgbClr val="008000"/>
                </a:solidFill>
                <a:latin typeface="Arial" panose="020B0604020202020204" pitchFamily="34" charset="0"/>
              </a:rPr>
              <a:t>Multiple inheritance is not supported in java through class.</a:t>
            </a:r>
          </a:p>
        </p:txBody>
      </p:sp>
    </p:spTree>
    <p:extLst>
      <p:ext uri="{BB962C8B-B14F-4D97-AF65-F5344CB8AC3E}">
        <p14:creationId xmlns:p14="http://schemas.microsoft.com/office/powerpoint/2010/main" val="115254713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1" y="381000"/>
            <a:ext cx="6629400" cy="457199"/>
          </a:xfrm>
        </p:spPr>
        <p:txBody>
          <a:bodyPr/>
          <a:lstStyle/>
          <a:p>
            <a:r>
              <a:rPr lang="en-US" b="0" dirty="0"/>
              <a:t>Syntax of Java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class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 Subclass-name 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extends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 Superclass-name  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{  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   //methods and fields  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}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26923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things about inheritance…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Allows creation of hierarchical classification</a:t>
            </a:r>
          </a:p>
          <a:p>
            <a:r>
              <a:rPr lang="en-US" dirty="0"/>
              <a:t>Reusability of code</a:t>
            </a:r>
          </a:p>
          <a:p>
            <a:r>
              <a:rPr lang="en-US" dirty="0"/>
              <a:t>Add/remove/update classes easily</a:t>
            </a:r>
          </a:p>
          <a:p>
            <a:r>
              <a:rPr lang="en-US" dirty="0"/>
              <a:t>Subclass extends superclass</a:t>
            </a:r>
          </a:p>
          <a:p>
            <a:r>
              <a:rPr lang="en-US" dirty="0"/>
              <a:t>Subclass inherits all the public &amp; protected members of superclass but not the private members</a:t>
            </a:r>
          </a:p>
          <a:p>
            <a:r>
              <a:rPr lang="en-US" dirty="0"/>
              <a:t>Use IS-A test for verification</a:t>
            </a:r>
          </a:p>
          <a:p>
            <a:r>
              <a:rPr lang="en-US" dirty="0"/>
              <a:t>IS-A test is unidirectional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0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go for it… &amp; when not!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1143000"/>
            <a:ext cx="8534400" cy="1600200"/>
          </a:xfrm>
        </p:spPr>
        <p:txBody>
          <a:bodyPr/>
          <a:lstStyle/>
          <a:p>
            <a:r>
              <a:rPr lang="en-US" dirty="0"/>
              <a:t>Use inheritance when</a:t>
            </a:r>
          </a:p>
          <a:p>
            <a:pPr lvl="1"/>
            <a:r>
              <a:rPr lang="en-US" dirty="0"/>
              <a:t>One class is more specific type of a superclass</a:t>
            </a:r>
          </a:p>
          <a:p>
            <a:pPr lvl="1"/>
            <a:r>
              <a:rPr lang="en-US" dirty="0"/>
              <a:t>You have behavior that must be shared among many classes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40057" y="3183958"/>
            <a:ext cx="85344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 not Use inheritance when</a:t>
            </a:r>
          </a:p>
          <a:p>
            <a:pPr lvl="1"/>
            <a:r>
              <a:rPr lang="en-US" dirty="0"/>
              <a:t>Subclass and superclass don’t pass IS-A test</a:t>
            </a:r>
          </a:p>
          <a:p>
            <a:pPr lvl="1"/>
            <a:r>
              <a:rPr lang="en-US" dirty="0"/>
              <a:t>Just to reuse the code from another class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514" y="228600"/>
            <a:ext cx="6629400" cy="609599"/>
          </a:xfrm>
        </p:spPr>
        <p:txBody>
          <a:bodyPr>
            <a:normAutofit/>
          </a:bodyPr>
          <a:lstStyle/>
          <a:p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  <a:t>super keyword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614" y="1219200"/>
            <a:ext cx="8530118" cy="489766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Used to refer immediate parent class object.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Usage of java super Keyword</a:t>
            </a: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cs"/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Refer immediate parent class instance variable.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Invoke immediate parent class method.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Invoke immediate parent class constructor.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8619549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3aedc42bc84ed5ed12c401c959f3d34aea17c8"/>
</p:tagLst>
</file>

<file path=ppt/theme/theme1.xml><?xml version="1.0" encoding="utf-8"?>
<a:theme xmlns:a="http://schemas.openxmlformats.org/drawingml/2006/main" name="CT_Core_Java_OO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sion_x0020_No_x002e_ xmlns="5b0b727f-9d55-4674-90df-9368557459d7">1.0</Version_x0020_No_x002e_>
    <Document_x0020_Summary xmlns="5b0b727f-9d55-4674-90df-9368557459d7">The blank ppt template is used for preparing presentations  aligned with CitiusTech powerpoint guidelines. </Document_x0020_Summary>
    <Rel_x0020_Date xmlns="3f0a5add-00cc-4c5e-8a54-6b524d8608b8">2012-11-11T18:30:00+00:00</Rel_x0020_Date>
    <Version_x0020_No xmlns="5b0b727f-9d55-4674-90df-9368557459d7">1.0</Version_x0020_No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A300ECBFD16143AC8B3E6881EC19E4" ma:contentTypeVersion="6" ma:contentTypeDescription="Create a new document." ma:contentTypeScope="" ma:versionID="3a3d1758f0533e4a63e0706672344207">
  <xsd:schema xmlns:xsd="http://www.w3.org/2001/XMLSchema" xmlns:xs="http://www.w3.org/2001/XMLSchema" xmlns:p="http://schemas.microsoft.com/office/2006/metadata/properties" xmlns:ns2="5b0b727f-9d55-4674-90df-9368557459d7" xmlns:ns3="3f0a5add-00cc-4c5e-8a54-6b524d8608b8" targetNamespace="http://schemas.microsoft.com/office/2006/metadata/properties" ma:root="true" ma:fieldsID="0b9e00dfdebadb8b416f9476785e5085" ns2:_="" ns3:_="">
    <xsd:import namespace="5b0b727f-9d55-4674-90df-9368557459d7"/>
    <xsd:import namespace="3f0a5add-00cc-4c5e-8a54-6b524d8608b8"/>
    <xsd:element name="properties">
      <xsd:complexType>
        <xsd:sequence>
          <xsd:element name="documentManagement">
            <xsd:complexType>
              <xsd:all>
                <xsd:element ref="ns2:Document_x0020_Summary" minOccurs="0"/>
                <xsd:element ref="ns2:Version_x0020_No_x002e_" minOccurs="0"/>
                <xsd:element ref="ns3:Rel_x0020_Date" minOccurs="0"/>
                <xsd:element ref="ns2:Version_x0020_No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0b727f-9d55-4674-90df-9368557459d7" elementFormDefault="qualified">
    <xsd:import namespace="http://schemas.microsoft.com/office/2006/documentManagement/types"/>
    <xsd:import namespace="http://schemas.microsoft.com/office/infopath/2007/PartnerControls"/>
    <xsd:element name="Document_x0020_Summary" ma:index="8" nillable="true" ma:displayName="Document Summary" ma:internalName="Document_x0020_Summary">
      <xsd:simpleType>
        <xsd:restriction base="dms:Note">
          <xsd:maxLength value="255"/>
        </xsd:restriction>
      </xsd:simpleType>
    </xsd:element>
    <xsd:element name="Version_x0020_No_x002e_" ma:index="9" nillable="true" ma:displayName="Version No." ma:internalName="Version_x0020_No_x002e_">
      <xsd:simpleType>
        <xsd:restriction base="dms:Text">
          <xsd:maxLength value="255"/>
        </xsd:restriction>
      </xsd:simpleType>
    </xsd:element>
    <xsd:element name="Version_x0020_No" ma:index="13" nillable="true" ma:displayName="Version No" ma:internalName="Version_x0020_No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0a5add-00cc-4c5e-8a54-6b524d8608b8" elementFormDefault="qualified">
    <xsd:import namespace="http://schemas.microsoft.com/office/2006/documentManagement/types"/>
    <xsd:import namespace="http://schemas.microsoft.com/office/infopath/2007/PartnerControls"/>
    <xsd:element name="Rel_x0020_Date" ma:index="11" nillable="true" ma:displayName="Rel Date" ma:format="DateOnly" ma:internalName="Rel_x0020_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15CF3E-B7B2-4757-A9A7-BF8CDE2155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006A50-4E7D-423B-9555-E21005059E29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elements/1.1/"/>
    <ds:schemaRef ds:uri="3f0a5add-00cc-4c5e-8a54-6b524d8608b8"/>
    <ds:schemaRef ds:uri="http://purl.org/dc/dcmitype/"/>
    <ds:schemaRef ds:uri="http://schemas.microsoft.com/office/infopath/2007/PartnerControls"/>
    <ds:schemaRef ds:uri="5b0b727f-9d55-4674-90df-9368557459d7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0271C12-EDC3-4E9F-917F-B5906E905F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0b727f-9d55-4674-90df-9368557459d7"/>
    <ds:schemaRef ds:uri="3f0a5add-00cc-4c5e-8a54-6b524d8608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CT_Core_Java_OOP</Template>
  <TotalTime>4416</TotalTime>
  <Words>2211</Words>
  <Application>Microsoft Macintosh PowerPoint</Application>
  <PresentationFormat>On-screen Show (4:3)</PresentationFormat>
  <Paragraphs>343</Paragraphs>
  <Slides>41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Courier New</vt:lpstr>
      <vt:lpstr>LucidaSansTypewriter</vt:lpstr>
      <vt:lpstr>Tahoma</vt:lpstr>
      <vt:lpstr>Times New Roman</vt:lpstr>
      <vt:lpstr>Wingdings</vt:lpstr>
      <vt:lpstr>CT_Core_Java_OOP</vt:lpstr>
      <vt:lpstr>Core Java – Part 4 </vt:lpstr>
      <vt:lpstr>What we will cover today?</vt:lpstr>
      <vt:lpstr>Inheritance</vt:lpstr>
      <vt:lpstr>Object Oriented Features - Inheritance</vt:lpstr>
      <vt:lpstr>Types of inheritance in java</vt:lpstr>
      <vt:lpstr>Syntax of Java Inheritance</vt:lpstr>
      <vt:lpstr>Few things about inheritance…</vt:lpstr>
      <vt:lpstr>When to go for it… &amp; when not!</vt:lpstr>
      <vt:lpstr>super keyword in Java</vt:lpstr>
      <vt:lpstr>Method Overloading</vt:lpstr>
      <vt:lpstr>Method overriding</vt:lpstr>
      <vt:lpstr>Object Oriented Features - Polymorphism</vt:lpstr>
      <vt:lpstr>Assignment – Inheritance and Overriding</vt:lpstr>
      <vt:lpstr>Assignment – Inheritance</vt:lpstr>
      <vt:lpstr>Assignment – Inheritance</vt:lpstr>
      <vt:lpstr>PowerPoint Presentation</vt:lpstr>
      <vt:lpstr>Packages</vt:lpstr>
      <vt:lpstr>Package - Structure</vt:lpstr>
      <vt:lpstr>Rules of access specifiers</vt:lpstr>
      <vt:lpstr>Import Packages</vt:lpstr>
      <vt:lpstr>Final modifier</vt:lpstr>
      <vt:lpstr>Abstract methods</vt:lpstr>
      <vt:lpstr>abstract classes</vt:lpstr>
      <vt:lpstr>Rules………..</vt:lpstr>
      <vt:lpstr>Abstract Flow Chart</vt:lpstr>
      <vt:lpstr>Remember inheritance tree for employee??</vt:lpstr>
      <vt:lpstr>Deadly Diamond of death</vt:lpstr>
      <vt:lpstr>Interface in Java</vt:lpstr>
      <vt:lpstr>PowerPoint Presentation</vt:lpstr>
      <vt:lpstr>PowerPoint Presentation</vt:lpstr>
      <vt:lpstr>Inner Classes in Java</vt:lpstr>
      <vt:lpstr>Coupling</vt:lpstr>
      <vt:lpstr>Coupling</vt:lpstr>
      <vt:lpstr>Identify the problem in this scenario…</vt:lpstr>
      <vt:lpstr>Need to make change in existing code… </vt:lpstr>
      <vt:lpstr>So the solution is…</vt:lpstr>
      <vt:lpstr>Cohesion</vt:lpstr>
      <vt:lpstr>Solution…</vt:lpstr>
      <vt:lpstr>Any Question ?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</dc:title>
  <dc:creator>Jignesh Parmar</dc:creator>
  <cp:lastModifiedBy>Microsoft Office User</cp:lastModifiedBy>
  <cp:revision>345</cp:revision>
  <dcterms:created xsi:type="dcterms:W3CDTF">2014-09-30T12:24:12Z</dcterms:created>
  <dcterms:modified xsi:type="dcterms:W3CDTF">2022-09-06T21:02:56Z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0x010100A1A300ECBFD16143AC8B3E6881EC19E4</vt:lpwstr>
  </property>
</Properties>
</file>