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1" r:id="rId5"/>
    <p:sldId id="463" r:id="rId6"/>
    <p:sldId id="322" r:id="rId7"/>
    <p:sldId id="32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463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89678" autoAdjust="0"/>
  </p:normalViewPr>
  <p:slideViewPr>
    <p:cSldViewPr>
      <p:cViewPr varScale="1">
        <p:scale>
          <a:sx n="80" d="100"/>
          <a:sy n="80" d="100"/>
        </p:scale>
        <p:origin x="2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22/10/21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aws.amazon.com</a:t>
            </a:r>
            <a:r>
              <a:rPr lang="en-IN"/>
              <a:t>/pricing/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katha.com/how-to-deploy-spring-boot-application-on-aws-ec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f.alaska.edu/how-to/data-recipes/connect-to-your-ec2-instance-using-putty-v1-1/" TargetMode="External"/><Relationship Id="rId5" Type="http://schemas.openxmlformats.org/officeDocument/2006/relationships/hyperlink" Target="https://www.chiark.greenend.org.uk/~sgtatham/putty/latest.html" TargetMode="External"/><Relationship Id="rId4" Type="http://schemas.openxmlformats.org/officeDocument/2006/relationships/hyperlink" Target="https://asf.alaska.edu/how-to/data-recipes/moving-files-into-and-out-of-an-aws-ec2-instance-window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Deploy Spring Boot on EC2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https://cloudkatha.com/how-to-deploy-spring-boot-application-on-aws-ec2/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>
                <a:hlinkClick r:id="rId4"/>
              </a:rPr>
              <a:t>https://asf.alaska.edu/how-to/data-recipes/</a:t>
            </a:r>
            <a:r>
              <a:rPr lang="en-IN">
                <a:hlinkClick r:id="rId4"/>
              </a:rPr>
              <a:t>moving-files-into-and-out-of-an-aws-ec2-instance-windows/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https://www.chiark.greenend.org.uk/~sgtatham/putty/latest.html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  <a:hlinkClick r:id="rId6"/>
              </a:rPr>
              <a:t>https://asf.alaska.edu/how-to/data-recipes/connect-to-your-ec2-instance-using-putty-v1-1/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05400"/>
            <a:ext cx="5334000" cy="1371600"/>
          </a:xfrm>
        </p:spPr>
        <p:txBody>
          <a:bodyPr/>
          <a:lstStyle/>
          <a:p>
            <a:r>
              <a:rPr lang="en-US" dirty="0"/>
              <a:t>	7738460004</a:t>
            </a:r>
            <a:br>
              <a:rPr lang="en-US" dirty="0"/>
            </a:br>
            <a:r>
              <a:rPr lang="en-US" dirty="0"/>
              <a:t>	shalini06mittal@gmail.com</a:t>
            </a:r>
            <a:endParaRPr lang="en-IN" dirty="0"/>
          </a:p>
        </p:txBody>
      </p:sp>
      <p:pic>
        <p:nvPicPr>
          <p:cNvPr id="1026" name="Picture 2" descr="mage result for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4786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514600"/>
            <a:ext cx="26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Thank you !</a:t>
            </a:r>
          </a:p>
        </p:txBody>
      </p:sp>
      <p:pic>
        <p:nvPicPr>
          <p:cNvPr id="1028" name="Picture 4" descr="mage result for 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5842254"/>
            <a:ext cx="481740" cy="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18265</TotalTime>
  <Words>92</Words>
  <Application>Microsoft Macintosh PowerPoint</Application>
  <PresentationFormat>On-screen Show (4:3)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 New Roman</vt:lpstr>
      <vt:lpstr>Wingdings</vt:lpstr>
      <vt:lpstr>CT_Core_Java_OOP</vt:lpstr>
      <vt:lpstr>Deploy Spring Boot on EC2</vt:lpstr>
      <vt:lpstr>Reference</vt:lpstr>
      <vt:lpstr>Any Question ?</vt:lpstr>
      <vt:lpstr> 7738460004  shalini06mittal@gmail.com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1880</cp:revision>
  <dcterms:created xsi:type="dcterms:W3CDTF">2014-09-30T12:24:12Z</dcterms:created>
  <dcterms:modified xsi:type="dcterms:W3CDTF">2021-10-22T10:21:42Z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