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0"/>
  </p:notesMasterIdLst>
  <p:handoutMasterIdLst>
    <p:handoutMasterId r:id="rId31"/>
  </p:handoutMasterIdLst>
  <p:sldIdLst>
    <p:sldId id="271" r:id="rId5"/>
    <p:sldId id="356" r:id="rId6"/>
    <p:sldId id="415" r:id="rId7"/>
    <p:sldId id="421" r:id="rId8"/>
    <p:sldId id="416" r:id="rId9"/>
    <p:sldId id="423" r:id="rId10"/>
    <p:sldId id="424" r:id="rId11"/>
    <p:sldId id="425" r:id="rId12"/>
    <p:sldId id="426" r:id="rId13"/>
    <p:sldId id="427" r:id="rId14"/>
    <p:sldId id="428" r:id="rId15"/>
    <p:sldId id="429" r:id="rId16"/>
    <p:sldId id="430" r:id="rId17"/>
    <p:sldId id="422" r:id="rId18"/>
    <p:sldId id="417" r:id="rId19"/>
    <p:sldId id="418" r:id="rId20"/>
    <p:sldId id="419" r:id="rId21"/>
    <p:sldId id="420" r:id="rId22"/>
    <p:sldId id="431" r:id="rId23"/>
    <p:sldId id="432" r:id="rId24"/>
    <p:sldId id="433" r:id="rId25"/>
    <p:sldId id="434" r:id="rId26"/>
    <p:sldId id="414" r:id="rId27"/>
    <p:sldId id="322" r:id="rId28"/>
    <p:sldId id="323" r:id="rId29"/>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6"/>
            <p14:sldId id="415"/>
            <p14:sldId id="421"/>
            <p14:sldId id="416"/>
            <p14:sldId id="423"/>
            <p14:sldId id="424"/>
            <p14:sldId id="425"/>
            <p14:sldId id="426"/>
            <p14:sldId id="427"/>
            <p14:sldId id="428"/>
            <p14:sldId id="429"/>
            <p14:sldId id="430"/>
            <p14:sldId id="422"/>
            <p14:sldId id="417"/>
            <p14:sldId id="418"/>
            <p14:sldId id="419"/>
            <p14:sldId id="420"/>
            <p14:sldId id="431"/>
            <p14:sldId id="432"/>
            <p14:sldId id="433"/>
            <p14:sldId id="434"/>
            <p14:sldId id="414"/>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08" autoAdjust="0"/>
    <p:restoredTop sz="88929" autoAdjust="0"/>
  </p:normalViewPr>
  <p:slideViewPr>
    <p:cSldViewPr>
      <p:cViewPr>
        <p:scale>
          <a:sx n="78" d="100"/>
          <a:sy n="78" d="100"/>
        </p:scale>
        <p:origin x="2472" y="31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tags" Target="tags/tag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05/12/19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12/5/19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www.guru99.com/use-autoit-selenium.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ww.guru99.com/use-autoit-selenium.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www.guru99.com/use-autoit-selenium.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guru99.com/use-autoit-selenium.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rive.google.com/drive/folders/0B5v_nInLNoquczdRR0I1UmFuOWM" TargetMode="External"/><Relationship Id="rId4" Type="http://schemas.openxmlformats.org/officeDocument/2006/relationships/hyperlink" Target="http://roadtoautomation.blogspot.com/2013/01/how-to-capture-images-using-sikuli.html" TargetMode="External"/><Relationship Id="rId5" Type="http://schemas.openxmlformats.org/officeDocument/2006/relationships/hyperlink" Target="https://www.youtube.com/watch?v=CjqETVOSUJk" TargetMode="External"/><Relationship Id="rId6" Type="http://schemas.openxmlformats.org/officeDocument/2006/relationships/hyperlink" Target="https://launchpad.net/sikuli/+download" TargetMode="External"/><Relationship Id="rId7" Type="http://schemas.openxmlformats.org/officeDocument/2006/relationships/hyperlink" Target="http://www.softwaretestingmaterial.com/sikuli-guide-integrate-sikuli-with-selenium/"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www.guru99.com/software-testing.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www.guru99.com/software-testing.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s://www.guru99.com/software-testing.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s://www.guru99.com/software-testing.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s://www.guru99.com/software-testing.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www.guru99.com/software-testing.html"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s://www.guru99.com/software-testing.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www.guru99.com/software-testing.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www.guru99.com/software-testing.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www.guru99.com/use-autoit-selenium.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s://www.guru99.com/use-autoit-selenium.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www.guru99.com/use-autoit-selenium.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www.guru99.com/use-autoit-selenium.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www.guru99.com/use-autoit-selenium.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https://www.guru99.com/use-autoit-</a:t>
            </a:r>
            <a:r>
              <a:rPr lang="en-US" smtClean="0">
                <a:hlinkClick r:id="rId3"/>
              </a:rPr>
              <a:t>selenium.html</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566266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https://www.guru99.com/use-autoit-</a:t>
            </a:r>
            <a:r>
              <a:rPr lang="en-US" smtClean="0">
                <a:hlinkClick r:id="rId3"/>
              </a:rPr>
              <a:t>selenium.html</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117980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https://www.guru99.com/use-autoit-</a:t>
            </a:r>
            <a:r>
              <a:rPr lang="en-US" smtClean="0">
                <a:hlinkClick r:id="rId3"/>
              </a:rPr>
              <a:t>selenium.html</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661228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https://www.guru99.com/use-autoit-</a:t>
            </a:r>
            <a:r>
              <a:rPr lang="en-US" smtClean="0">
                <a:hlinkClick r:id="rId3"/>
              </a:rPr>
              <a:t>selenium.html</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1008579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https://drive.google.com/drive/folders/0B5v_nInLNoquczdRR0I1UmFuOWM</a:t>
            </a:r>
            <a:endParaRPr lang="en-US" dirty="0" smtClean="0"/>
          </a:p>
          <a:p>
            <a:endParaRPr lang="en-US" sz="1200" b="0" i="0" kern="1200" dirty="0" smtClean="0">
              <a:solidFill>
                <a:schemeClr val="tx1"/>
              </a:solidFill>
              <a:effectLst/>
              <a:latin typeface="+mn-lt"/>
              <a:ea typeface="+mn-ea"/>
              <a:cs typeface="+mn-cs"/>
            </a:endParaRPr>
          </a:p>
          <a:p>
            <a:r>
              <a:rPr lang="en-US" dirty="0" smtClean="0">
                <a:hlinkClick r:id="rId4"/>
              </a:rPr>
              <a:t>http://roadtoautomation.blogspot.com/2013/01/how-to-capture-images-using-sikuli.html</a:t>
            </a:r>
            <a:r>
              <a:rPr lang="en-US" dirty="0" smtClean="0"/>
              <a:t> </a:t>
            </a:r>
            <a:r>
              <a:rPr lang="mr-IN" dirty="0" smtClean="0"/>
              <a:t>–</a:t>
            </a:r>
            <a:r>
              <a:rPr lang="en-US" dirty="0" smtClean="0"/>
              <a:t> IDE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5"/>
              </a:rPr>
              <a:t>https://www.youtube.com/watch?v=CjqETVOSUJk</a:t>
            </a:r>
            <a:r>
              <a:rPr lang="en-US" sz="1200" b="0" i="0" kern="1200" dirty="0" smtClean="0">
                <a:solidFill>
                  <a:schemeClr val="tx1"/>
                </a:solidFill>
                <a:effectLst/>
                <a:latin typeface="+mn-lt"/>
                <a:ea typeface="+mn-ea"/>
                <a:cs typeface="+mn-cs"/>
              </a:rPr>
              <a:t>  - tutorial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6"/>
              </a:rPr>
              <a:t>https://launchpad.net/sikuli/+download</a:t>
            </a:r>
            <a:r>
              <a:rPr lang="en-US" sz="1200" b="0" i="0" kern="1200" dirty="0" smtClean="0">
                <a:solidFill>
                  <a:schemeClr val="tx1"/>
                </a:solidFill>
                <a:effectLst/>
                <a:latin typeface="+mn-lt"/>
                <a:ea typeface="+mn-ea"/>
                <a:cs typeface="+mn-cs"/>
              </a:rPr>
              <a:t>  - jar file</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7"/>
              </a:rPr>
              <a:t>http://www.softwaretestingmaterial.com/sikuli-guide-integrate-sikuli-with-selenium/</a:t>
            </a:r>
            <a:r>
              <a:rPr lang="en-US" sz="1200" b="0" i="0" kern="1200" dirty="0" smtClean="0">
                <a:solidFill>
                  <a:schemeClr val="tx1"/>
                </a:solidFill>
                <a:effectLst/>
                <a:latin typeface="+mn-lt"/>
                <a:ea typeface="+mn-ea"/>
                <a:cs typeface="+mn-cs"/>
              </a:rPr>
              <a:t>   - tutorial</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1459378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1620811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110576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95369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1407921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195263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736247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027952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will notice that the new Firefox window will not show any of your Bookmarks and Favorite icons.</a:t>
            </a: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The last selected profile, will load automatically at next Firefox launch. You will need to restart profile manager if you wish to change profiles.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872034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will notice that the new Firefox window will not show any of your Bookmarks and Favorite icons.</a:t>
            </a: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The last selected profile, will load automatically at next Firefox launch. </a:t>
            </a:r>
            <a:r>
              <a:rPr lang="en-US" sz="1200" b="0" i="0" kern="1200" smtClean="0">
                <a:solidFill>
                  <a:schemeClr val="tx1"/>
                </a:solidFill>
                <a:effectLst/>
                <a:latin typeface="+mn-lt"/>
                <a:ea typeface="+mn-ea"/>
                <a:cs typeface="+mn-cs"/>
              </a:rPr>
              <a:t>You will need to restart profile manager if you wish to change profiles.</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1305370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Assgn</a:t>
            </a:r>
            <a:r>
              <a:rPr lang="en-US" dirty="0" smtClean="0"/>
              <a:t> -&gt; http://demo.guru99.com/test/</a:t>
            </a:r>
            <a:r>
              <a:rPr lang="en-US" dirty="0" err="1" smtClean="0"/>
              <a:t>delete_customer.php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51893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190125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738145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https://www.guru99.com/use-autoit-selenium.html</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646329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https://www.guru99.com/use-autoit-</a:t>
            </a:r>
            <a:r>
              <a:rPr lang="en-US" smtClean="0">
                <a:hlinkClick r:id="rId3"/>
              </a:rPr>
              <a:t>selenium.html</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663343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https://www.guru99.com/use-autoit-</a:t>
            </a:r>
            <a:r>
              <a:rPr lang="en-US" smtClean="0">
                <a:hlinkClick r:id="rId3"/>
              </a:rPr>
              <a:t>selenium.html</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1438569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https://www.guru99.com/use-autoit-</a:t>
            </a:r>
            <a:r>
              <a:rPr lang="en-US" smtClean="0">
                <a:hlinkClick r:id="rId3"/>
              </a:rPr>
              <a:t>selenium.html</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606831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https://www.guru99.com/use-autoit-</a:t>
            </a:r>
            <a:r>
              <a:rPr lang="en-US" smtClean="0">
                <a:hlinkClick r:id="rId3"/>
              </a:rPr>
              <a:t>selenium.html</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116210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launchpad.net/sikuli/+downloa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hyperlink" Target="http://roadtoautomation.blogspot.com/2013/01/how-to-capture-images-using-sikuli.html" TargetMode="External"/><Relationship Id="rId4" Type="http://schemas.openxmlformats.org/officeDocument/2006/relationships/hyperlink" Target="https://www.youtube.com/watch?v=CjqETVOSUJk" TargetMode="External"/><Relationship Id="rId5" Type="http://schemas.openxmlformats.org/officeDocument/2006/relationships/hyperlink" Target="https://launchpad.net/sikuli/+download" TargetMode="External"/><Relationship Id="rId6" Type="http://schemas.openxmlformats.org/officeDocument/2006/relationships/hyperlink" Target="http://www.softwaretestingmaterial.com/sikuli-guide-integrate-sikuli-with-selenium/"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autoitscript.com/site/autoit/download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smtClean="0"/>
              <a:t>Selenium</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smtClean="0"/>
              <a:t>Shalini</a:t>
            </a:r>
            <a:r>
              <a:rPr lang="en-US" sz="2800" b="1" dirty="0" smtClean="0"/>
              <a:t> Mittal</a:t>
            </a:r>
          </a:p>
          <a:p>
            <a:r>
              <a:rPr lang="en-US" sz="2800" b="1" dirty="0" smtClean="0"/>
              <a:t>Corporate Trainer</a:t>
            </a:r>
            <a:endParaRPr lang="en-US" sz="2800" b="1"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w to use AutoIT with Selen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243" y="65315"/>
            <a:ext cx="2432957" cy="19232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886" y="27214"/>
            <a:ext cx="3287486" cy="646331"/>
          </a:xfrm>
          <a:prstGeom prst="rect">
            <a:avLst/>
          </a:prstGeom>
          <a:noFill/>
        </p:spPr>
        <p:txBody>
          <a:bodyPr wrap="square" rtlCol="0">
            <a:spAutoFit/>
          </a:bodyPr>
          <a:lstStyle/>
          <a:p>
            <a:r>
              <a:rPr lang="en-US"/>
              <a:t>open file uploader window by clicking on 'Choose File' </a:t>
            </a:r>
          </a:p>
        </p:txBody>
      </p:sp>
      <p:pic>
        <p:nvPicPr>
          <p:cNvPr id="3076" name="Picture 4" descr="ow to use AutoIT with Selen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418" y="2362200"/>
            <a:ext cx="786765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15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ow to use AutoIT with Selen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2657"/>
            <a:ext cx="2971800" cy="44862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05201" y="762000"/>
            <a:ext cx="4800600" cy="646331"/>
          </a:xfrm>
          <a:prstGeom prst="rect">
            <a:avLst/>
          </a:prstGeom>
          <a:noFill/>
        </p:spPr>
        <p:txBody>
          <a:bodyPr wrap="square" rtlCol="0">
            <a:spAutoFit/>
          </a:bodyPr>
          <a:lstStyle/>
          <a:p>
            <a:r>
              <a:rPr lang="en-US" dirty="0"/>
              <a:t>open </a:t>
            </a:r>
            <a:r>
              <a:rPr lang="en-US" dirty="0" err="1"/>
              <a:t>AutoIT</a:t>
            </a:r>
            <a:r>
              <a:rPr lang="en-US" dirty="0"/>
              <a:t> script editor, </a:t>
            </a:r>
            <a:r>
              <a:rPr lang="en-US" dirty="0" err="1"/>
              <a:t>goto</a:t>
            </a:r>
            <a:r>
              <a:rPr lang="en-US" dirty="0"/>
              <a:t> 'C:\Program Files (x86)\AutoIt3\</a:t>
            </a:r>
            <a:r>
              <a:rPr lang="en-US" dirty="0" err="1"/>
              <a:t>SciTE</a:t>
            </a:r>
            <a:r>
              <a:rPr lang="en-US" dirty="0"/>
              <a:t>' and click on </a:t>
            </a:r>
            <a:r>
              <a:rPr lang="en-US" dirty="0" smtClean="0"/>
              <a:t>'</a:t>
            </a:r>
            <a:r>
              <a:rPr lang="en-US" dirty="0" err="1" smtClean="0"/>
              <a:t>SciTE.exe</a:t>
            </a:r>
            <a:r>
              <a:rPr lang="en-US" dirty="0" smtClean="0"/>
              <a:t>’</a:t>
            </a:r>
            <a:endParaRPr lang="en-US" dirty="0"/>
          </a:p>
        </p:txBody>
      </p:sp>
      <p:sp>
        <p:nvSpPr>
          <p:cNvPr id="4" name="Rectangle 3"/>
          <p:cNvSpPr/>
          <p:nvPr/>
        </p:nvSpPr>
        <p:spPr>
          <a:xfrm>
            <a:off x="3526972" y="1828800"/>
            <a:ext cx="4572000" cy="2585323"/>
          </a:xfrm>
          <a:prstGeom prst="rect">
            <a:avLst/>
          </a:prstGeom>
        </p:spPr>
        <p:txBody>
          <a:bodyPr>
            <a:spAutoFit/>
          </a:bodyPr>
          <a:lstStyle/>
          <a:p>
            <a:r>
              <a:rPr lang="en-US" b="1" dirty="0" err="1">
                <a:solidFill>
                  <a:srgbClr val="222222"/>
                </a:solidFill>
                <a:latin typeface="Source Sans Pro" charset="0"/>
              </a:rPr>
              <a:t>ControlFocus</a:t>
            </a:r>
            <a:r>
              <a:rPr lang="en-US" dirty="0">
                <a:solidFill>
                  <a:srgbClr val="222222"/>
                </a:solidFill>
                <a:latin typeface="Source Sans Pro" charset="0"/>
              </a:rPr>
              <a:t>(" title "," text ",</a:t>
            </a:r>
            <a:r>
              <a:rPr lang="en-US" dirty="0" err="1">
                <a:solidFill>
                  <a:srgbClr val="222222"/>
                </a:solidFill>
                <a:latin typeface="Source Sans Pro" charset="0"/>
              </a:rPr>
              <a:t>controlID</a:t>
            </a:r>
            <a:r>
              <a:rPr lang="en-US" dirty="0">
                <a:solidFill>
                  <a:srgbClr val="222222"/>
                </a:solidFill>
                <a:latin typeface="Source Sans Pro" charset="0"/>
              </a:rPr>
              <a:t> )</a:t>
            </a:r>
            <a:r>
              <a:rPr lang="en-US" b="1" dirty="0">
                <a:solidFill>
                  <a:srgbClr val="222222"/>
                </a:solidFill>
                <a:latin typeface="Source Sans Pro" charset="0"/>
              </a:rPr>
              <a:t> //Sets input focus to a given control on a </a:t>
            </a:r>
            <a:r>
              <a:rPr lang="en-US" b="1" dirty="0" smtClean="0">
                <a:solidFill>
                  <a:srgbClr val="222222"/>
                </a:solidFill>
                <a:latin typeface="Source Sans Pro" charset="0"/>
              </a:rPr>
              <a:t>window.</a:t>
            </a:r>
            <a:endParaRPr lang="en-US" dirty="0" smtClean="0">
              <a:solidFill>
                <a:srgbClr val="222222"/>
              </a:solidFill>
              <a:latin typeface="Source Sans Pro" charset="0"/>
            </a:endParaRPr>
          </a:p>
          <a:p>
            <a:r>
              <a:rPr lang="en-US" b="1" dirty="0" err="1" smtClean="0">
                <a:solidFill>
                  <a:srgbClr val="222222"/>
                </a:solidFill>
                <a:latin typeface="Source Sans Pro" charset="0"/>
              </a:rPr>
              <a:t>ControlSetText</a:t>
            </a:r>
            <a:r>
              <a:rPr lang="en-US" dirty="0">
                <a:solidFill>
                  <a:srgbClr val="222222"/>
                </a:solidFill>
                <a:latin typeface="Source Sans Pro" charset="0"/>
              </a:rPr>
              <a:t>(" title "," text ",</a:t>
            </a:r>
            <a:r>
              <a:rPr lang="en-US" dirty="0" err="1">
                <a:solidFill>
                  <a:srgbClr val="222222"/>
                </a:solidFill>
                <a:latin typeface="Source Sans Pro" charset="0"/>
              </a:rPr>
              <a:t>controlID</a:t>
            </a:r>
            <a:r>
              <a:rPr lang="en-US" dirty="0">
                <a:solidFill>
                  <a:srgbClr val="222222"/>
                </a:solidFill>
                <a:latin typeface="Source Sans Pro" charset="0"/>
              </a:rPr>
              <a:t> ," File path which need to upload " ) </a:t>
            </a:r>
            <a:endParaRPr lang="en-US" dirty="0" smtClean="0">
              <a:solidFill>
                <a:srgbClr val="222222"/>
              </a:solidFill>
              <a:latin typeface="Source Sans Pro" charset="0"/>
            </a:endParaRPr>
          </a:p>
          <a:p>
            <a:r>
              <a:rPr lang="en-US" b="1" dirty="0" smtClean="0">
                <a:solidFill>
                  <a:srgbClr val="222222"/>
                </a:solidFill>
                <a:latin typeface="Source Sans Pro" charset="0"/>
              </a:rPr>
              <a:t>// </a:t>
            </a:r>
            <a:r>
              <a:rPr lang="en-US" b="1" dirty="0">
                <a:solidFill>
                  <a:srgbClr val="222222"/>
                </a:solidFill>
                <a:latin typeface="Source Sans Pro" charset="0"/>
              </a:rPr>
              <a:t>Sets text of a </a:t>
            </a:r>
            <a:r>
              <a:rPr lang="en-US" b="1" dirty="0" smtClean="0">
                <a:solidFill>
                  <a:srgbClr val="222222"/>
                </a:solidFill>
                <a:latin typeface="Source Sans Pro" charset="0"/>
              </a:rPr>
              <a:t>control.</a:t>
            </a:r>
            <a:endParaRPr lang="en-US" dirty="0" smtClean="0">
              <a:solidFill>
                <a:srgbClr val="222222"/>
              </a:solidFill>
              <a:latin typeface="Source Sans Pro" charset="0"/>
            </a:endParaRPr>
          </a:p>
          <a:p>
            <a:r>
              <a:rPr lang="en-US" b="1" dirty="0" err="1" smtClean="0">
                <a:solidFill>
                  <a:srgbClr val="222222"/>
                </a:solidFill>
                <a:latin typeface="Source Sans Pro" charset="0"/>
              </a:rPr>
              <a:t>ControlClick</a:t>
            </a:r>
            <a:r>
              <a:rPr lang="en-US" dirty="0">
                <a:solidFill>
                  <a:srgbClr val="222222"/>
                </a:solidFill>
                <a:latin typeface="Source Sans Pro" charset="0"/>
              </a:rPr>
              <a:t>(" title "," text ",</a:t>
            </a:r>
            <a:r>
              <a:rPr lang="en-US" dirty="0" err="1">
                <a:solidFill>
                  <a:srgbClr val="222222"/>
                </a:solidFill>
                <a:latin typeface="Source Sans Pro" charset="0"/>
              </a:rPr>
              <a:t>controlID</a:t>
            </a:r>
            <a:r>
              <a:rPr lang="en-US" dirty="0">
                <a:solidFill>
                  <a:srgbClr val="222222"/>
                </a:solidFill>
                <a:latin typeface="Source Sans Pro" charset="0"/>
              </a:rPr>
              <a:t> )</a:t>
            </a:r>
            <a:r>
              <a:rPr lang="en-US" b="1" dirty="0">
                <a:solidFill>
                  <a:srgbClr val="222222"/>
                </a:solidFill>
                <a:latin typeface="Source Sans Pro" charset="0"/>
              </a:rPr>
              <a:t> //Sends a mouse click command to a given control.</a:t>
            </a:r>
            <a:endParaRPr lang="en-US" b="0" i="0" dirty="0">
              <a:solidFill>
                <a:srgbClr val="222222"/>
              </a:solidFill>
              <a:effectLst/>
              <a:latin typeface="Source Sans Pro" charset="0"/>
            </a:endParaRPr>
          </a:p>
        </p:txBody>
      </p:sp>
    </p:spTree>
    <p:extLst>
      <p:ext uri="{BB962C8B-B14F-4D97-AF65-F5344CB8AC3E}">
        <p14:creationId xmlns:p14="http://schemas.microsoft.com/office/powerpoint/2010/main" val="32358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ow to use AutoIT with Selen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4" y="0"/>
            <a:ext cx="6800484"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 y="3810000"/>
            <a:ext cx="4572000" cy="923330"/>
          </a:xfrm>
          <a:prstGeom prst="rect">
            <a:avLst/>
          </a:prstGeom>
        </p:spPr>
        <p:txBody>
          <a:bodyPr>
            <a:spAutoFit/>
          </a:bodyPr>
          <a:lstStyle/>
          <a:p>
            <a:r>
              <a:rPr lang="en-US" dirty="0"/>
              <a:t>Now drag the finder tool on the "Open" button element of file uploader window to find the basic attribute information</a:t>
            </a:r>
          </a:p>
        </p:txBody>
      </p:sp>
      <p:pic>
        <p:nvPicPr>
          <p:cNvPr id="5124" name="Picture 4" descr="ow to use AutoIT with Selen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4466" y="0"/>
            <a:ext cx="2069534" cy="3124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 y="4733330"/>
            <a:ext cx="4572000" cy="646331"/>
          </a:xfrm>
          <a:prstGeom prst="rect">
            <a:avLst/>
          </a:prstGeom>
          <a:ln>
            <a:solidFill>
              <a:schemeClr val="accent1"/>
            </a:solidFill>
          </a:ln>
        </p:spPr>
        <p:txBody>
          <a:bodyPr>
            <a:spAutoFit/>
          </a:bodyPr>
          <a:lstStyle/>
          <a:p>
            <a:r>
              <a:rPr lang="en-US" dirty="0" err="1"/>
              <a:t>ControlClick</a:t>
            </a:r>
            <a:r>
              <a:rPr lang="en-US" dirty="0"/>
              <a:t>("Open","","Button1") //This method click on 'Open' button of file uploader.</a:t>
            </a:r>
          </a:p>
        </p:txBody>
      </p:sp>
      <p:sp>
        <p:nvSpPr>
          <p:cNvPr id="6" name="Rectangle 5"/>
          <p:cNvSpPr/>
          <p:nvPr/>
        </p:nvSpPr>
        <p:spPr>
          <a:xfrm>
            <a:off x="457200" y="5656660"/>
            <a:ext cx="4572000" cy="646331"/>
          </a:xfrm>
          <a:prstGeom prst="rect">
            <a:avLst/>
          </a:prstGeom>
        </p:spPr>
        <p:txBody>
          <a:bodyPr>
            <a:spAutoFit/>
          </a:bodyPr>
          <a:lstStyle/>
          <a:p>
            <a:r>
              <a:rPr lang="en-US" dirty="0">
                <a:solidFill>
                  <a:srgbClr val="222222"/>
                </a:solidFill>
                <a:latin typeface="Source Sans Pro" charset="0"/>
              </a:rPr>
              <a:t>save the script as " </a:t>
            </a:r>
            <a:r>
              <a:rPr lang="en-US" dirty="0" err="1">
                <a:solidFill>
                  <a:srgbClr val="222222"/>
                </a:solidFill>
                <a:latin typeface="Source Sans Pro" charset="0"/>
              </a:rPr>
              <a:t>FileUpload</a:t>
            </a:r>
            <a:r>
              <a:rPr lang="en-US" dirty="0">
                <a:solidFill>
                  <a:srgbClr val="222222"/>
                </a:solidFill>
                <a:latin typeface="Source Sans Pro" charset="0"/>
              </a:rPr>
              <a:t> " at the given location ( E:\</a:t>
            </a:r>
            <a:r>
              <a:rPr lang="en-US" dirty="0" err="1">
                <a:solidFill>
                  <a:srgbClr val="222222"/>
                </a:solidFill>
                <a:latin typeface="Source Sans Pro" charset="0"/>
              </a:rPr>
              <a:t>AutoIT</a:t>
            </a:r>
            <a:r>
              <a:rPr lang="en-US" dirty="0">
                <a:solidFill>
                  <a:srgbClr val="222222"/>
                </a:solidFill>
                <a:latin typeface="Source Sans Pro" charset="0"/>
              </a:rPr>
              <a:t> ).</a:t>
            </a:r>
            <a:endParaRPr lang="en-US" dirty="0"/>
          </a:p>
        </p:txBody>
      </p:sp>
      <p:sp>
        <p:nvSpPr>
          <p:cNvPr id="7" name="Rectangle 6"/>
          <p:cNvSpPr/>
          <p:nvPr/>
        </p:nvSpPr>
        <p:spPr>
          <a:xfrm>
            <a:off x="5283766" y="3996899"/>
            <a:ext cx="3581400" cy="2031325"/>
          </a:xfrm>
          <a:prstGeom prst="rect">
            <a:avLst/>
          </a:prstGeom>
          <a:ln>
            <a:solidFill>
              <a:schemeClr val="accent1"/>
            </a:solidFill>
          </a:ln>
        </p:spPr>
        <p:txBody>
          <a:bodyPr wrap="square">
            <a:spAutoFit/>
          </a:bodyPr>
          <a:lstStyle/>
          <a:p>
            <a:r>
              <a:rPr lang="en-US">
                <a:solidFill>
                  <a:srgbClr val="222222"/>
                </a:solidFill>
                <a:latin typeface="Source Sans Pro" charset="0"/>
              </a:rPr>
              <a:t>For compiling this script, you have two options " </a:t>
            </a:r>
            <a:r>
              <a:rPr lang="en-US" b="1">
                <a:solidFill>
                  <a:srgbClr val="222222"/>
                </a:solidFill>
                <a:latin typeface="Source Sans Pro" charset="0"/>
              </a:rPr>
              <a:t>compile script x64</a:t>
            </a:r>
            <a:r>
              <a:rPr lang="en-US">
                <a:solidFill>
                  <a:srgbClr val="222222"/>
                </a:solidFill>
                <a:latin typeface="Source Sans Pro" charset="0"/>
              </a:rPr>
              <a:t> " and " </a:t>
            </a:r>
            <a:r>
              <a:rPr lang="en-US" b="1">
                <a:solidFill>
                  <a:srgbClr val="222222"/>
                </a:solidFill>
                <a:latin typeface="Source Sans Pro" charset="0"/>
              </a:rPr>
              <a:t>compile script x86</a:t>
            </a:r>
            <a:r>
              <a:rPr lang="en-US">
                <a:solidFill>
                  <a:srgbClr val="222222"/>
                </a:solidFill>
                <a:latin typeface="Source Sans Pro" charset="0"/>
              </a:rPr>
              <a:t> ", if you have windows 32-bit machine then u go with " </a:t>
            </a:r>
            <a:r>
              <a:rPr lang="en-US" b="1">
                <a:solidFill>
                  <a:srgbClr val="222222"/>
                </a:solidFill>
                <a:latin typeface="Source Sans Pro" charset="0"/>
              </a:rPr>
              <a:t>compile script x86 " </a:t>
            </a:r>
            <a:r>
              <a:rPr lang="en-US">
                <a:solidFill>
                  <a:srgbClr val="222222"/>
                </a:solidFill>
                <a:latin typeface="Source Sans Pro" charset="0"/>
              </a:rPr>
              <a:t>and for windows 64-bit machine then u go with " </a:t>
            </a:r>
            <a:r>
              <a:rPr lang="en-US" b="1">
                <a:solidFill>
                  <a:srgbClr val="222222"/>
                </a:solidFill>
                <a:latin typeface="Source Sans Pro" charset="0"/>
              </a:rPr>
              <a:t>compile script x64</a:t>
            </a:r>
            <a:r>
              <a:rPr lang="en-US">
                <a:solidFill>
                  <a:srgbClr val="222222"/>
                </a:solidFill>
                <a:latin typeface="Source Sans Pro" charset="0"/>
              </a:rPr>
              <a:t> .</a:t>
            </a:r>
            <a:endParaRPr lang="en-US"/>
          </a:p>
        </p:txBody>
      </p:sp>
    </p:spTree>
    <p:extLst>
      <p:ext uri="{BB962C8B-B14F-4D97-AF65-F5344CB8AC3E}">
        <p14:creationId xmlns:p14="http://schemas.microsoft.com/office/powerpoint/2010/main" val="111204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143000"/>
            <a:ext cx="8763000" cy="4801314"/>
          </a:xfrm>
          <a:prstGeom prst="rect">
            <a:avLst/>
          </a:prstGeom>
        </p:spPr>
        <p:txBody>
          <a:bodyPr wrap="square">
            <a:spAutoFit/>
          </a:bodyPr>
          <a:lstStyle/>
          <a:p>
            <a:r>
              <a:rPr lang="en-US" dirty="0" smtClean="0"/>
              <a:t>Import </a:t>
            </a:r>
            <a:r>
              <a:rPr lang="en-US" dirty="0" err="1" smtClean="0"/>
              <a:t>java.io.IOException</a:t>
            </a:r>
            <a:r>
              <a:rPr lang="en-US" dirty="0"/>
              <a:t>; </a:t>
            </a:r>
            <a:endParaRPr lang="en-US" dirty="0" smtClean="0"/>
          </a:p>
          <a:p>
            <a:r>
              <a:rPr lang="en-US" dirty="0" smtClean="0"/>
              <a:t>import </a:t>
            </a:r>
            <a:r>
              <a:rPr lang="en-US" dirty="0" err="1"/>
              <a:t>org.openqa.selenium.By</a:t>
            </a:r>
            <a:r>
              <a:rPr lang="en-US" dirty="0"/>
              <a:t>; </a:t>
            </a:r>
            <a:endParaRPr lang="en-US" dirty="0" smtClean="0"/>
          </a:p>
          <a:p>
            <a:r>
              <a:rPr lang="en-US" dirty="0" smtClean="0"/>
              <a:t>import </a:t>
            </a:r>
            <a:r>
              <a:rPr lang="en-US" dirty="0" err="1"/>
              <a:t>org.openqa.selenium.WebDriver</a:t>
            </a:r>
            <a:r>
              <a:rPr lang="en-US" dirty="0"/>
              <a:t>; </a:t>
            </a:r>
            <a:endParaRPr lang="en-US" dirty="0" smtClean="0"/>
          </a:p>
          <a:p>
            <a:r>
              <a:rPr lang="en-US" dirty="0" smtClean="0"/>
              <a:t>import </a:t>
            </a:r>
            <a:r>
              <a:rPr lang="en-US" dirty="0" err="1"/>
              <a:t>org.openqa.selenium.firefox.FirefoxDriver</a:t>
            </a:r>
            <a:r>
              <a:rPr lang="en-US" dirty="0"/>
              <a:t>; </a:t>
            </a:r>
            <a:endParaRPr lang="en-US" dirty="0" smtClean="0"/>
          </a:p>
          <a:p>
            <a:r>
              <a:rPr lang="en-US" dirty="0" smtClean="0"/>
              <a:t>public </a:t>
            </a:r>
            <a:r>
              <a:rPr lang="en-US" dirty="0"/>
              <a:t>class </a:t>
            </a:r>
            <a:r>
              <a:rPr lang="en-US" dirty="0" err="1"/>
              <a:t>FileUpload</a:t>
            </a:r>
            <a:r>
              <a:rPr lang="en-US" dirty="0"/>
              <a:t> { public static void main(String[] </a:t>
            </a:r>
            <a:r>
              <a:rPr lang="en-US" dirty="0" err="1"/>
              <a:t>args</a:t>
            </a:r>
            <a:r>
              <a:rPr lang="en-US" dirty="0"/>
              <a:t>) throws </a:t>
            </a:r>
            <a:r>
              <a:rPr lang="en-US" dirty="0" err="1"/>
              <a:t>IOException</a:t>
            </a:r>
            <a:r>
              <a:rPr lang="en-US" dirty="0"/>
              <a:t> { </a:t>
            </a:r>
            <a:endParaRPr lang="en-US" dirty="0" smtClean="0"/>
          </a:p>
          <a:p>
            <a:r>
              <a:rPr lang="en-US" dirty="0"/>
              <a:t>	</a:t>
            </a:r>
            <a:r>
              <a:rPr lang="en-US" dirty="0" err="1" smtClean="0"/>
              <a:t>WebDriver</a:t>
            </a:r>
            <a:r>
              <a:rPr lang="en-US" dirty="0" smtClean="0"/>
              <a:t> </a:t>
            </a:r>
            <a:r>
              <a:rPr lang="en-US" dirty="0"/>
              <a:t>driver=new </a:t>
            </a:r>
            <a:r>
              <a:rPr lang="en-US" dirty="0" err="1"/>
              <a:t>FirefoxDriver</a:t>
            </a:r>
            <a:r>
              <a:rPr lang="en-US" dirty="0"/>
              <a:t>(); </a:t>
            </a:r>
            <a:r>
              <a:rPr lang="en-US" dirty="0" smtClean="0"/>
              <a:t>	</a:t>
            </a:r>
          </a:p>
          <a:p>
            <a:r>
              <a:rPr lang="en-US" dirty="0"/>
              <a:t>	</a:t>
            </a:r>
            <a:r>
              <a:rPr lang="en-US" dirty="0" err="1"/>
              <a:t>driver.get</a:t>
            </a:r>
            <a:r>
              <a:rPr lang="en-US" dirty="0"/>
              <a:t>("https://</a:t>
            </a:r>
            <a:r>
              <a:rPr lang="en-US" dirty="0" err="1"/>
              <a:t>compresspng.com</a:t>
            </a:r>
            <a:r>
              <a:rPr lang="en-US" dirty="0"/>
              <a:t>/");    </a:t>
            </a:r>
          </a:p>
          <a:p>
            <a:r>
              <a:rPr lang="en-US" dirty="0"/>
              <a:t>    </a:t>
            </a:r>
            <a:r>
              <a:rPr lang="en-US" dirty="0" smtClean="0"/>
              <a:t>	 </a:t>
            </a:r>
            <a:r>
              <a:rPr lang="en-US" dirty="0" err="1"/>
              <a:t>driver.manage</a:t>
            </a:r>
            <a:r>
              <a:rPr lang="en-US" dirty="0"/>
              <a:t>().timeouts().</a:t>
            </a:r>
            <a:r>
              <a:rPr lang="en-US" dirty="0" err="1"/>
              <a:t>implicitlyWait</a:t>
            </a:r>
            <a:r>
              <a:rPr lang="en-US" dirty="0"/>
              <a:t>(10, </a:t>
            </a:r>
            <a:r>
              <a:rPr lang="en-US" dirty="0" err="1"/>
              <a:t>TimeUnit.SECONDS</a:t>
            </a:r>
            <a:r>
              <a:rPr lang="en-US" dirty="0"/>
              <a:t>);</a:t>
            </a:r>
          </a:p>
          <a:p>
            <a:r>
              <a:rPr lang="en-US" dirty="0"/>
              <a:t>    </a:t>
            </a:r>
            <a:r>
              <a:rPr lang="en-US" dirty="0" smtClean="0"/>
              <a:t>	 </a:t>
            </a:r>
            <a:r>
              <a:rPr lang="en-US" dirty="0" err="1"/>
              <a:t>driver.findElement</a:t>
            </a:r>
            <a:r>
              <a:rPr lang="en-US" dirty="0"/>
              <a:t>(</a:t>
            </a:r>
            <a:r>
              <a:rPr lang="en-US" dirty="0" err="1"/>
              <a:t>By.xpath</a:t>
            </a:r>
            <a:r>
              <a:rPr lang="en-US" dirty="0"/>
              <a:t>("//span[contains(text(),'Upload </a:t>
            </a:r>
            <a:r>
              <a:rPr lang="en-US" dirty="0" smtClean="0"/>
              <a:t>			Files</a:t>
            </a:r>
            <a:r>
              <a:rPr lang="en-US" dirty="0"/>
              <a:t>')]")).click();            </a:t>
            </a:r>
          </a:p>
          <a:p>
            <a:r>
              <a:rPr lang="en-US" dirty="0"/>
              <a:t>     </a:t>
            </a:r>
            <a:r>
              <a:rPr lang="en-US" dirty="0" smtClean="0"/>
              <a:t>	</a:t>
            </a:r>
            <a:r>
              <a:rPr lang="en-US" dirty="0" err="1" smtClean="0"/>
              <a:t>Thread.sleep</a:t>
            </a:r>
            <a:r>
              <a:rPr lang="en-US" dirty="0" smtClean="0"/>
              <a:t>(2000</a:t>
            </a:r>
            <a:r>
              <a:rPr lang="en-US" dirty="0"/>
              <a:t>);</a:t>
            </a:r>
          </a:p>
          <a:p>
            <a:r>
              <a:rPr lang="en-US" dirty="0"/>
              <a:t>    </a:t>
            </a:r>
            <a:r>
              <a:rPr lang="en-US" dirty="0" smtClean="0"/>
              <a:t>	 </a:t>
            </a:r>
            <a:r>
              <a:rPr lang="en-US" dirty="0" err="1"/>
              <a:t>Runtime.getRuntime</a:t>
            </a:r>
            <a:r>
              <a:rPr lang="en-US" dirty="0"/>
              <a:t>().exec("C:\\Users\\</a:t>
            </a:r>
            <a:r>
              <a:rPr lang="en-US" dirty="0" err="1"/>
              <a:t>Shalini</a:t>
            </a:r>
            <a:r>
              <a:rPr lang="en-US" dirty="0"/>
              <a:t> Mittal\\Documents\\</a:t>
            </a:r>
            <a:r>
              <a:rPr lang="en-US" dirty="0" err="1" smtClean="0"/>
              <a:t>fileupload.exe</a:t>
            </a:r>
            <a:r>
              <a:rPr lang="en-US" dirty="0"/>
              <a:t>");     </a:t>
            </a:r>
          </a:p>
          <a:p>
            <a:r>
              <a:rPr lang="en-US" dirty="0"/>
              <a:t>     </a:t>
            </a:r>
          </a:p>
          <a:p>
            <a:r>
              <a:rPr lang="en-US" dirty="0"/>
              <a:t>	</a:t>
            </a:r>
            <a:r>
              <a:rPr lang="en-US" dirty="0" err="1" smtClean="0"/>
              <a:t>driver.close</a:t>
            </a:r>
            <a:r>
              <a:rPr lang="en-US" dirty="0"/>
              <a:t>(); </a:t>
            </a:r>
            <a:endParaRPr lang="en-US" dirty="0" smtClean="0"/>
          </a:p>
          <a:p>
            <a:r>
              <a:rPr lang="en-US" dirty="0"/>
              <a:t>	</a:t>
            </a:r>
            <a:r>
              <a:rPr lang="en-US" dirty="0" smtClean="0"/>
              <a:t>}</a:t>
            </a:r>
          </a:p>
          <a:p>
            <a:r>
              <a:rPr lang="en-US" dirty="0" smtClean="0"/>
              <a:t> </a:t>
            </a:r>
            <a:r>
              <a:rPr lang="en-US" dirty="0"/>
              <a:t>}</a:t>
            </a:r>
          </a:p>
        </p:txBody>
      </p:sp>
    </p:spTree>
    <p:extLst>
      <p:ext uri="{BB962C8B-B14F-4D97-AF65-F5344CB8AC3E}">
        <p14:creationId xmlns:p14="http://schemas.microsoft.com/office/powerpoint/2010/main" val="10401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Sikuli</a:t>
            </a:r>
            <a:r>
              <a:rPr lang="en-US" dirty="0" smtClean="0"/>
              <a:t> tool</a:t>
            </a:r>
            <a:endParaRPr lang="en-US" dirty="0"/>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1800" dirty="0" smtClean="0">
                <a:latin typeface="Times New Roman" charset="0"/>
                <a:ea typeface="Times New Roman" charset="0"/>
                <a:cs typeface="Times New Roman" charset="0"/>
              </a:rPr>
              <a:t>A </a:t>
            </a:r>
            <a:r>
              <a:rPr lang="en-US" sz="1800" dirty="0">
                <a:latin typeface="Times New Roman" charset="0"/>
                <a:ea typeface="Times New Roman" charset="0"/>
                <a:cs typeface="Times New Roman" charset="0"/>
              </a:rPr>
              <a:t>tool to automate graphical user interfaces (GUI) using “Visual Image Match” method. </a:t>
            </a:r>
            <a:endParaRPr lang="en-US" sz="1800" dirty="0" smtClean="0">
              <a:latin typeface="Times New Roman" charset="0"/>
              <a:ea typeface="Times New Roman" charset="0"/>
              <a:cs typeface="Times New Roman" charset="0"/>
            </a:endParaRPr>
          </a:p>
          <a:p>
            <a:r>
              <a:rPr lang="en-US" sz="1800" dirty="0" smtClean="0">
                <a:latin typeface="Times New Roman" charset="0"/>
                <a:ea typeface="Times New Roman" charset="0"/>
                <a:cs typeface="Times New Roman" charset="0"/>
              </a:rPr>
              <a:t>In </a:t>
            </a:r>
            <a:r>
              <a:rPr lang="en-US" sz="1800" dirty="0" err="1">
                <a:latin typeface="Times New Roman" charset="0"/>
                <a:ea typeface="Times New Roman" charset="0"/>
                <a:cs typeface="Times New Roman" charset="0"/>
              </a:rPr>
              <a:t>Sikuli</a:t>
            </a:r>
            <a:r>
              <a:rPr lang="en-US" sz="1800" dirty="0">
                <a:latin typeface="Times New Roman" charset="0"/>
                <a:ea typeface="Times New Roman" charset="0"/>
                <a:cs typeface="Times New Roman" charset="0"/>
              </a:rPr>
              <a:t>, all the web elements should be taken as an image and stored inside the project</a:t>
            </a:r>
            <a:r>
              <a:rPr lang="en-US" sz="1800" dirty="0" smtClean="0">
                <a:latin typeface="Times New Roman" charset="0"/>
                <a:ea typeface="Times New Roman" charset="0"/>
                <a:cs typeface="Times New Roman" charset="0"/>
              </a:rPr>
              <a:t>.</a:t>
            </a:r>
          </a:p>
          <a:p>
            <a:r>
              <a:rPr lang="en-US" sz="1800" dirty="0" err="1" smtClean="0">
                <a:latin typeface="Times New Roman" charset="0"/>
                <a:ea typeface="Times New Roman" charset="0"/>
                <a:cs typeface="Times New Roman" charset="0"/>
              </a:rPr>
              <a:t>Sikuli</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will trigger GUI interactions based on the image visual match, the image which we have passed as the parameter along with all methods</a:t>
            </a:r>
            <a:r>
              <a:rPr lang="en-US" sz="1800" dirty="0" smtClean="0">
                <a:latin typeface="Times New Roman" charset="0"/>
                <a:ea typeface="Times New Roman" charset="0"/>
                <a:cs typeface="Times New Roman" charset="0"/>
              </a:rPr>
              <a:t>.</a:t>
            </a:r>
          </a:p>
          <a:p>
            <a:r>
              <a:rPr lang="en-US" sz="1800" dirty="0" smtClean="0">
                <a:latin typeface="Times New Roman" charset="0"/>
                <a:ea typeface="Times New Roman" charset="0"/>
                <a:cs typeface="Times New Roman" charset="0"/>
              </a:rPr>
              <a:t>Download </a:t>
            </a:r>
            <a:r>
              <a:rPr lang="en-US" sz="1800" dirty="0" err="1" smtClean="0">
                <a:latin typeface="Times New Roman" charset="0"/>
                <a:ea typeface="Times New Roman" charset="0"/>
                <a:cs typeface="Times New Roman" charset="0"/>
              </a:rPr>
              <a:t>sikuli</a:t>
            </a:r>
            <a:r>
              <a:rPr lang="en-US" sz="1800" dirty="0" smtClean="0">
                <a:latin typeface="Times New Roman" charset="0"/>
                <a:ea typeface="Times New Roman" charset="0"/>
                <a:cs typeface="Times New Roman" charset="0"/>
              </a:rPr>
              <a:t>  - </a:t>
            </a:r>
            <a:r>
              <a:rPr lang="en-US" sz="1800" dirty="0">
                <a:solidFill>
                  <a:schemeClr val="tx1"/>
                </a:solidFill>
                <a:hlinkClick r:id="rId3"/>
              </a:rPr>
              <a:t>https://launchpad.net/sikuli/+</a:t>
            </a:r>
            <a:r>
              <a:rPr lang="en-US" sz="1800" dirty="0" smtClean="0">
                <a:solidFill>
                  <a:schemeClr val="tx1"/>
                </a:solidFill>
                <a:hlinkClick r:id="rId3"/>
              </a:rPr>
              <a:t>download</a:t>
            </a:r>
            <a:endParaRPr lang="en-US" sz="1800" dirty="0" smtClean="0">
              <a:solidFill>
                <a:schemeClr val="tx1"/>
              </a:solidFill>
            </a:endParaRPr>
          </a:p>
          <a:p>
            <a:r>
              <a:rPr lang="en-US" sz="1800" dirty="0" smtClean="0">
                <a:solidFill>
                  <a:schemeClr val="tx1"/>
                </a:solidFill>
                <a:latin typeface="Times New Roman" charset="0"/>
                <a:ea typeface="Times New Roman" charset="0"/>
                <a:cs typeface="Times New Roman" charset="0"/>
              </a:rPr>
              <a:t>Install the jar file</a:t>
            </a:r>
          </a:p>
          <a:p>
            <a:endParaRPr lang="en-US" sz="18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26087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Sikuli</a:t>
            </a:r>
            <a:r>
              <a:rPr lang="en-US" dirty="0" smtClean="0"/>
              <a:t> Methods -1/4</a:t>
            </a:r>
            <a:endParaRPr lang="en-US" dirty="0"/>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1800" dirty="0">
                <a:latin typeface="Times New Roman" charset="0"/>
                <a:ea typeface="Times New Roman" charset="0"/>
                <a:cs typeface="Times New Roman" charset="0"/>
              </a:rPr>
              <a:t>#1: Creating Object for Screen Class</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The screen is a base class provided by </a:t>
            </a:r>
            <a:r>
              <a:rPr lang="en-US" sz="1800" dirty="0" err="1">
                <a:latin typeface="Times New Roman" charset="0"/>
                <a:ea typeface="Times New Roman" charset="0"/>
                <a:cs typeface="Times New Roman" charset="0"/>
              </a:rPr>
              <a:t>Sikuli</a:t>
            </a:r>
            <a:r>
              <a:rPr lang="en-US" sz="1800" dirty="0">
                <a:latin typeface="Times New Roman" charset="0"/>
                <a:ea typeface="Times New Roman" charset="0"/>
                <a:cs typeface="Times New Roman" charset="0"/>
              </a:rPr>
              <a:t>. We need to create an object for this screen class first, then only we can access all the methods provided by </a:t>
            </a:r>
            <a:r>
              <a:rPr lang="en-US" sz="1800" dirty="0" err="1">
                <a:latin typeface="Times New Roman" charset="0"/>
                <a:ea typeface="Times New Roman" charset="0"/>
                <a:cs typeface="Times New Roman" charset="0"/>
              </a:rPr>
              <a:t>Sikuli</a:t>
            </a:r>
            <a:r>
              <a:rPr lang="en-US" sz="1800" dirty="0">
                <a:latin typeface="Times New Roman" charset="0"/>
                <a:ea typeface="Times New Roman" charset="0"/>
                <a:cs typeface="Times New Roman" charset="0"/>
              </a:rPr>
              <a:t>.</a:t>
            </a:r>
          </a:p>
          <a:p>
            <a:r>
              <a:rPr lang="en-US" sz="1800" dirty="0">
                <a:latin typeface="Times New Roman" charset="0"/>
                <a:ea typeface="Times New Roman" charset="0"/>
                <a:cs typeface="Times New Roman" charset="0"/>
              </a:rPr>
              <a:t>Syntax:</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Screen s=new Screen();</a:t>
            </a:r>
          </a:p>
          <a:p>
            <a:r>
              <a:rPr lang="en-US" sz="1800" dirty="0">
                <a:latin typeface="Times New Roman" charset="0"/>
                <a:ea typeface="Times New Roman" charset="0"/>
                <a:cs typeface="Times New Roman" charset="0"/>
              </a:rPr>
              <a:t>#2: Click On An Element</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This method used to Click on the specific image present on the screen.</a:t>
            </a:r>
          </a:p>
          <a:p>
            <a:r>
              <a:rPr lang="en-US" sz="1800" dirty="0">
                <a:latin typeface="Times New Roman" charset="0"/>
                <a:ea typeface="Times New Roman" charset="0"/>
                <a:cs typeface="Times New Roman" charset="0"/>
              </a:rPr>
              <a:t>Syntax:</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s.click</a:t>
            </a:r>
            <a:r>
              <a:rPr lang="en-US" sz="1800" dirty="0">
                <a:latin typeface="Times New Roman" charset="0"/>
                <a:ea typeface="Times New Roman" charset="0"/>
                <a:cs typeface="Times New Roman" charset="0"/>
              </a:rPr>
              <a:t>(“&lt;&lt;image name&gt;&gt;”);</a:t>
            </a:r>
          </a:p>
          <a:p>
            <a:r>
              <a:rPr lang="en-US" sz="1800" dirty="0">
                <a:latin typeface="Times New Roman" charset="0"/>
                <a:ea typeface="Times New Roman" charset="0"/>
                <a:cs typeface="Times New Roman" charset="0"/>
              </a:rPr>
              <a:t>Example:</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s.click</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test.png</a:t>
            </a:r>
            <a:r>
              <a:rPr lang="en-US" sz="1800" dirty="0">
                <a:latin typeface="Times New Roman" charset="0"/>
                <a:ea typeface="Times New Roman" charset="0"/>
                <a:cs typeface="Times New Roman" charset="0"/>
              </a:rPr>
              <a:t>”);</a:t>
            </a:r>
          </a:p>
          <a:p>
            <a:r>
              <a:rPr lang="en-US" sz="1800" dirty="0">
                <a:latin typeface="Times New Roman" charset="0"/>
                <a:ea typeface="Times New Roman" charset="0"/>
                <a:cs typeface="Times New Roman" charset="0"/>
              </a:rPr>
              <a:t>#3: Right Click On An Element</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This method used to right click on the specific image present on the screen.</a:t>
            </a:r>
          </a:p>
          <a:p>
            <a:r>
              <a:rPr lang="en-US" sz="1800" dirty="0">
                <a:latin typeface="Times New Roman" charset="0"/>
                <a:ea typeface="Times New Roman" charset="0"/>
                <a:cs typeface="Times New Roman" charset="0"/>
              </a:rPr>
              <a:t>Syntax:</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s.rightClick</a:t>
            </a:r>
            <a:r>
              <a:rPr lang="en-US" sz="1800" dirty="0">
                <a:latin typeface="Times New Roman" charset="0"/>
                <a:ea typeface="Times New Roman" charset="0"/>
                <a:cs typeface="Times New Roman" charset="0"/>
              </a:rPr>
              <a:t>(“&lt;&lt;image name&gt;&gt;”);</a:t>
            </a:r>
          </a:p>
          <a:p>
            <a:r>
              <a:rPr lang="en-US" sz="1800" dirty="0">
                <a:latin typeface="Times New Roman" charset="0"/>
                <a:ea typeface="Times New Roman" charset="0"/>
                <a:cs typeface="Times New Roman" charset="0"/>
              </a:rPr>
              <a:t>Example:</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s.rightClick</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test.png</a:t>
            </a:r>
            <a:r>
              <a:rPr lang="en-US" sz="1800" dirty="0" smtClean="0">
                <a:latin typeface="Times New Roman" charset="0"/>
                <a:ea typeface="Times New Roman" charset="0"/>
                <a:cs typeface="Times New Roman" charset="0"/>
              </a:rPr>
              <a:t>”);</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4351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Sikuli</a:t>
            </a:r>
            <a:r>
              <a:rPr lang="en-US" dirty="0"/>
              <a:t> Methods </a:t>
            </a:r>
            <a:r>
              <a:rPr lang="en-US" dirty="0" smtClean="0"/>
              <a:t>-2/4</a:t>
            </a:r>
            <a:endParaRPr lang="en-US" dirty="0"/>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1800" dirty="0" smtClean="0">
                <a:latin typeface="Times New Roman" charset="0"/>
                <a:ea typeface="Times New Roman" charset="0"/>
                <a:cs typeface="Times New Roman" charset="0"/>
              </a:rPr>
              <a:t>#</a:t>
            </a:r>
            <a:r>
              <a:rPr lang="en-US" sz="1800" dirty="0">
                <a:latin typeface="Times New Roman" charset="0"/>
                <a:ea typeface="Times New Roman" charset="0"/>
                <a:cs typeface="Times New Roman" charset="0"/>
              </a:rPr>
              <a:t>4:  find An Element</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This method used to find a specific element present on the screen.</a:t>
            </a:r>
          </a:p>
          <a:p>
            <a:r>
              <a:rPr lang="en-US" sz="1800" dirty="0">
                <a:latin typeface="Times New Roman" charset="0"/>
                <a:ea typeface="Times New Roman" charset="0"/>
                <a:cs typeface="Times New Roman" charset="0"/>
              </a:rPr>
              <a:t>Syntax:</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s.find</a:t>
            </a:r>
            <a:r>
              <a:rPr lang="en-US" sz="1800" dirty="0">
                <a:latin typeface="Times New Roman" charset="0"/>
                <a:ea typeface="Times New Roman" charset="0"/>
                <a:cs typeface="Times New Roman" charset="0"/>
              </a:rPr>
              <a:t>(“&lt;&lt;image name&gt;&gt;”);</a:t>
            </a:r>
          </a:p>
          <a:p>
            <a:r>
              <a:rPr lang="en-US" sz="1800" dirty="0">
                <a:latin typeface="Times New Roman" charset="0"/>
                <a:ea typeface="Times New Roman" charset="0"/>
                <a:cs typeface="Times New Roman" charset="0"/>
              </a:rPr>
              <a:t>Example:</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s.find</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test.png</a:t>
            </a:r>
            <a:r>
              <a:rPr lang="en-US" sz="1800" dirty="0">
                <a:latin typeface="Times New Roman" charset="0"/>
                <a:ea typeface="Times New Roman" charset="0"/>
                <a:cs typeface="Times New Roman" charset="0"/>
              </a:rPr>
              <a:t>”);</a:t>
            </a:r>
          </a:p>
          <a:p>
            <a:r>
              <a:rPr lang="en-US" sz="1800" dirty="0">
                <a:latin typeface="Times New Roman" charset="0"/>
                <a:ea typeface="Times New Roman" charset="0"/>
                <a:cs typeface="Times New Roman" charset="0"/>
              </a:rPr>
              <a:t> #5: Double Click on An Element</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This method used to trigger a double click event on a specific image present on the screen.</a:t>
            </a:r>
          </a:p>
          <a:p>
            <a:r>
              <a:rPr lang="en-US" sz="1800" dirty="0">
                <a:latin typeface="Times New Roman" charset="0"/>
                <a:ea typeface="Times New Roman" charset="0"/>
                <a:cs typeface="Times New Roman" charset="0"/>
              </a:rPr>
              <a:t>Syntax:</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s.doubleClick</a:t>
            </a:r>
            <a:r>
              <a:rPr lang="en-US" sz="1800" dirty="0">
                <a:latin typeface="Times New Roman" charset="0"/>
                <a:ea typeface="Times New Roman" charset="0"/>
                <a:cs typeface="Times New Roman" charset="0"/>
              </a:rPr>
              <a:t>(“&lt;&lt;image name&gt;&gt;”);</a:t>
            </a:r>
          </a:p>
          <a:p>
            <a:r>
              <a:rPr lang="en-US" sz="1800" dirty="0">
                <a:latin typeface="Times New Roman" charset="0"/>
                <a:ea typeface="Times New Roman" charset="0"/>
                <a:cs typeface="Times New Roman" charset="0"/>
              </a:rPr>
              <a:t>Example:</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s.doubleClick</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test.png</a:t>
            </a:r>
            <a:r>
              <a:rPr lang="en-US" sz="1800" dirty="0">
                <a:latin typeface="Times New Roman" charset="0"/>
                <a:ea typeface="Times New Roman" charset="0"/>
                <a:cs typeface="Times New Roman" charset="0"/>
              </a:rPr>
              <a:t>”);</a:t>
            </a:r>
          </a:p>
          <a:p>
            <a:r>
              <a:rPr lang="en-US" sz="1800" dirty="0">
                <a:latin typeface="Times New Roman" charset="0"/>
                <a:ea typeface="Times New Roman" charset="0"/>
                <a:cs typeface="Times New Roman" charset="0"/>
              </a:rPr>
              <a:t>#6: Check whether an Element present on the Screen</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This Method is used to check whether the specified element is present on the screen.</a:t>
            </a:r>
          </a:p>
          <a:p>
            <a:r>
              <a:rPr lang="en-US" sz="1800" dirty="0">
                <a:latin typeface="Times New Roman" charset="0"/>
                <a:ea typeface="Times New Roman" charset="0"/>
                <a:cs typeface="Times New Roman" charset="0"/>
              </a:rPr>
              <a:t>Syntax:</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s.exists</a:t>
            </a:r>
            <a:r>
              <a:rPr lang="en-US" sz="1800" dirty="0">
                <a:latin typeface="Times New Roman" charset="0"/>
                <a:ea typeface="Times New Roman" charset="0"/>
                <a:cs typeface="Times New Roman" charset="0"/>
              </a:rPr>
              <a:t>(“&lt;&lt;image name&gt;&gt;”);</a:t>
            </a:r>
          </a:p>
          <a:p>
            <a:r>
              <a:rPr lang="en-US" sz="1800" dirty="0">
                <a:latin typeface="Times New Roman" charset="0"/>
                <a:ea typeface="Times New Roman" charset="0"/>
                <a:cs typeface="Times New Roman" charset="0"/>
              </a:rPr>
              <a:t>Example:</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s.exists</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test.png</a:t>
            </a:r>
            <a:r>
              <a:rPr lang="en-US" sz="1800" dirty="0" smtClean="0">
                <a:latin typeface="Times New Roman" charset="0"/>
                <a:ea typeface="Times New Roman" charset="0"/>
                <a:cs typeface="Times New Roman" charset="0"/>
              </a:rPr>
              <a:t>”);</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5744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Sikuli</a:t>
            </a:r>
            <a:r>
              <a:rPr lang="en-US" dirty="0"/>
              <a:t> Methods </a:t>
            </a:r>
            <a:r>
              <a:rPr lang="en-US" dirty="0" smtClean="0"/>
              <a:t>-3/4</a:t>
            </a:r>
            <a:endParaRPr lang="en-US" dirty="0"/>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1800" dirty="0" smtClean="0">
                <a:latin typeface="Times New Roman" charset="0"/>
                <a:ea typeface="Times New Roman" charset="0"/>
                <a:cs typeface="Times New Roman" charset="0"/>
              </a:rPr>
              <a:t>#</a:t>
            </a:r>
            <a:r>
              <a:rPr lang="en-US" sz="1800" dirty="0">
                <a:latin typeface="Times New Roman" charset="0"/>
                <a:ea typeface="Times New Roman" charset="0"/>
                <a:cs typeface="Times New Roman" charset="0"/>
              </a:rPr>
              <a:t>7: Type a string on a Textbox</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This Method is used to enter the specified text on the Text </a:t>
            </a:r>
            <a:r>
              <a:rPr lang="en-US" sz="1800" dirty="0" smtClean="0">
                <a:latin typeface="Times New Roman" charset="0"/>
                <a:ea typeface="Times New Roman" charset="0"/>
                <a:cs typeface="Times New Roman" charset="0"/>
              </a:rPr>
              <a:t>box.</a:t>
            </a:r>
          </a:p>
          <a:p>
            <a:r>
              <a:rPr lang="en-US" sz="1800" dirty="0" smtClean="0">
                <a:latin typeface="Times New Roman" charset="0"/>
                <a:ea typeface="Times New Roman" charset="0"/>
                <a:cs typeface="Times New Roman" charset="0"/>
              </a:rPr>
              <a:t>Syntax</a:t>
            </a:r>
            <a:r>
              <a:rPr lang="en-US" sz="1800" dirty="0">
                <a:latin typeface="Times New Roman" charset="0"/>
                <a:ea typeface="Times New Roman" charset="0"/>
                <a:cs typeface="Times New Roman" charset="0"/>
              </a:rPr>
              <a:t>:</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s.type</a:t>
            </a:r>
            <a:r>
              <a:rPr lang="en-US" sz="1800" dirty="0">
                <a:latin typeface="Times New Roman" charset="0"/>
                <a:ea typeface="Times New Roman" charset="0"/>
                <a:cs typeface="Times New Roman" charset="0"/>
              </a:rPr>
              <a:t>(“&lt;&lt;image name&gt;&gt;”,”String to be typed”);</a:t>
            </a:r>
          </a:p>
          <a:p>
            <a:r>
              <a:rPr lang="en-US" sz="1800" dirty="0">
                <a:latin typeface="Times New Roman" charset="0"/>
                <a:ea typeface="Times New Roman" charset="0"/>
                <a:cs typeface="Times New Roman" charset="0"/>
              </a:rPr>
              <a:t>Example:</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s.type</a:t>
            </a:r>
            <a:r>
              <a:rPr lang="en-US" sz="1800" dirty="0">
                <a:latin typeface="Times New Roman" charset="0"/>
                <a:ea typeface="Times New Roman" charset="0"/>
                <a:cs typeface="Times New Roman" charset="0"/>
              </a:rPr>
              <a:t>(“test.</a:t>
            </a:r>
            <a:r>
              <a:rPr lang="en-US" sz="1800" dirty="0" err="1">
                <a:latin typeface="Times New Roman" charset="0"/>
                <a:ea typeface="Times New Roman" charset="0"/>
                <a:cs typeface="Times New Roman" charset="0"/>
              </a:rPr>
              <a:t>png</a:t>
            </a:r>
            <a:r>
              <a:rPr lang="en-US" sz="1800" dirty="0">
                <a:latin typeface="Times New Roman" charset="0"/>
                <a:ea typeface="Times New Roman" charset="0"/>
                <a:cs typeface="Times New Roman" charset="0"/>
              </a:rPr>
              <a:t>”,”HI!!”);</a:t>
            </a:r>
          </a:p>
          <a:p>
            <a:r>
              <a:rPr lang="en-US" sz="1800" dirty="0">
                <a:latin typeface="Times New Roman" charset="0"/>
                <a:ea typeface="Times New Roman" charset="0"/>
                <a:cs typeface="Times New Roman" charset="0"/>
              </a:rPr>
              <a:t>#8: Wheeling on a particular image</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This method is used to perform wheeling action on the element image.</a:t>
            </a:r>
          </a:p>
          <a:p>
            <a:r>
              <a:rPr lang="en-US" sz="1800" dirty="0">
                <a:latin typeface="Times New Roman" charset="0"/>
                <a:ea typeface="Times New Roman" charset="0"/>
                <a:cs typeface="Times New Roman" charset="0"/>
              </a:rPr>
              <a:t>Syntax:</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s.wheel</a:t>
            </a:r>
            <a:r>
              <a:rPr lang="en-US" sz="1800" dirty="0">
                <a:latin typeface="Times New Roman" charset="0"/>
                <a:ea typeface="Times New Roman" charset="0"/>
                <a:cs typeface="Times New Roman" charset="0"/>
              </a:rPr>
              <a:t>(“&lt;&lt;image name&gt;&gt;”,&lt;&lt;</a:t>
            </a:r>
            <a:r>
              <a:rPr lang="en-US" sz="1800" dirty="0" err="1">
                <a:latin typeface="Times New Roman" charset="0"/>
                <a:ea typeface="Times New Roman" charset="0"/>
                <a:cs typeface="Times New Roman" charset="0"/>
              </a:rPr>
              <a:t>int</a:t>
            </a:r>
            <a:r>
              <a:rPr lang="en-US" sz="1800" dirty="0">
                <a:latin typeface="Times New Roman" charset="0"/>
                <a:ea typeface="Times New Roman" charset="0"/>
                <a:cs typeface="Times New Roman" charset="0"/>
              </a:rPr>
              <a:t> position&gt;&gt;,&lt;&lt;</a:t>
            </a:r>
            <a:r>
              <a:rPr lang="en-US" sz="1800" dirty="0" err="1">
                <a:latin typeface="Times New Roman" charset="0"/>
                <a:ea typeface="Times New Roman" charset="0"/>
                <a:cs typeface="Times New Roman" charset="0"/>
              </a:rPr>
              <a:t>int</a:t>
            </a:r>
            <a:r>
              <a:rPr lang="en-US" sz="1800" dirty="0">
                <a:latin typeface="Times New Roman" charset="0"/>
                <a:ea typeface="Times New Roman" charset="0"/>
                <a:cs typeface="Times New Roman" charset="0"/>
              </a:rPr>
              <a:t> direction&gt;&gt;);</a:t>
            </a:r>
          </a:p>
          <a:p>
            <a:r>
              <a:rPr lang="en-US" sz="1800" dirty="0">
                <a:latin typeface="Times New Roman" charset="0"/>
                <a:ea typeface="Times New Roman" charset="0"/>
                <a:cs typeface="Times New Roman" charset="0"/>
              </a:rPr>
              <a:t>Example: </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s.wheel</a:t>
            </a:r>
            <a:r>
              <a:rPr lang="en-US" sz="1800" dirty="0">
                <a:latin typeface="Times New Roman" charset="0"/>
                <a:ea typeface="Times New Roman" charset="0"/>
                <a:cs typeface="Times New Roman" charset="0"/>
              </a:rPr>
              <a:t>(“test.png”,25,0);</a:t>
            </a:r>
          </a:p>
          <a:p>
            <a:r>
              <a:rPr lang="en-US" sz="1800" dirty="0">
                <a:latin typeface="Times New Roman" charset="0"/>
                <a:ea typeface="Times New Roman" charset="0"/>
                <a:cs typeface="Times New Roman" charset="0"/>
              </a:rPr>
              <a:t> #9: Drag and Drop a Image/Element</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This method is used to drag and drop a specified image from source position to target position.</a:t>
            </a:r>
          </a:p>
          <a:p>
            <a:r>
              <a:rPr lang="en-US" sz="1800" dirty="0">
                <a:latin typeface="Times New Roman" charset="0"/>
                <a:ea typeface="Times New Roman" charset="0"/>
                <a:cs typeface="Times New Roman" charset="0"/>
              </a:rPr>
              <a:t>Syntax:   </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s.dragDrop</a:t>
            </a:r>
            <a:r>
              <a:rPr lang="en-US" sz="1800" dirty="0">
                <a:latin typeface="Times New Roman" charset="0"/>
                <a:ea typeface="Times New Roman" charset="0"/>
                <a:cs typeface="Times New Roman" charset="0"/>
              </a:rPr>
              <a:t>(“&lt;&lt;source image name&gt;&gt;”,”&lt;&lt;target image name&gt;&gt;”);</a:t>
            </a:r>
          </a:p>
          <a:p>
            <a:r>
              <a:rPr lang="en-US" sz="1800" dirty="0">
                <a:latin typeface="Times New Roman" charset="0"/>
                <a:ea typeface="Times New Roman" charset="0"/>
                <a:cs typeface="Times New Roman" charset="0"/>
              </a:rPr>
              <a:t>Example:       </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s.dragDrop</a:t>
            </a:r>
            <a:r>
              <a:rPr lang="en-US" sz="1800" dirty="0">
                <a:latin typeface="Times New Roman" charset="0"/>
                <a:ea typeface="Times New Roman" charset="0"/>
                <a:cs typeface="Times New Roman" charset="0"/>
              </a:rPr>
              <a:t>(“test.png”,”test1.png</a:t>
            </a:r>
            <a:r>
              <a:rPr lang="en-US" sz="1800" dirty="0" smtClean="0">
                <a:latin typeface="Times New Roman" charset="0"/>
                <a:ea typeface="Times New Roman" charset="0"/>
                <a:cs typeface="Times New Roman" charset="0"/>
              </a:rPr>
              <a:t>”);</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7698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Sikuli</a:t>
            </a:r>
            <a:r>
              <a:rPr lang="en-US" dirty="0"/>
              <a:t> Methods </a:t>
            </a:r>
            <a:r>
              <a:rPr lang="en-US" dirty="0" smtClean="0"/>
              <a:t>-4/4</a:t>
            </a:r>
            <a:endParaRPr lang="en-US" dirty="0"/>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1800" dirty="0" smtClean="0">
                <a:latin typeface="Times New Roman" charset="0"/>
                <a:ea typeface="Times New Roman" charset="0"/>
                <a:cs typeface="Times New Roman" charset="0"/>
              </a:rPr>
              <a:t>#</a:t>
            </a:r>
            <a:r>
              <a:rPr lang="en-US" sz="1800" dirty="0">
                <a:latin typeface="Times New Roman" charset="0"/>
                <a:ea typeface="Times New Roman" charset="0"/>
                <a:cs typeface="Times New Roman" charset="0"/>
              </a:rPr>
              <a:t>10: Roll Hover on a particular image</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This method is used to perform roll hover event on the specified image.</a:t>
            </a:r>
          </a:p>
          <a:p>
            <a:r>
              <a:rPr lang="en-US" sz="1800" dirty="0">
                <a:latin typeface="Times New Roman" charset="0"/>
                <a:ea typeface="Times New Roman" charset="0"/>
                <a:cs typeface="Times New Roman" charset="0"/>
              </a:rPr>
              <a:t>Syntax:</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s.hover</a:t>
            </a:r>
            <a:r>
              <a:rPr lang="en-US" sz="1800" dirty="0">
                <a:latin typeface="Times New Roman" charset="0"/>
                <a:ea typeface="Times New Roman" charset="0"/>
                <a:cs typeface="Times New Roman" charset="0"/>
              </a:rPr>
              <a:t>(“&lt;&lt;image name&gt;&gt;”);</a:t>
            </a:r>
          </a:p>
          <a:p>
            <a:r>
              <a:rPr lang="en-US" sz="1800" dirty="0">
                <a:latin typeface="Times New Roman" charset="0"/>
                <a:ea typeface="Times New Roman" charset="0"/>
                <a:cs typeface="Times New Roman" charset="0"/>
              </a:rPr>
              <a:t>Example:</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s.hover</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test.png</a:t>
            </a:r>
            <a:r>
              <a:rPr lang="en-US" sz="1800" dirty="0">
                <a:latin typeface="Times New Roman" charset="0"/>
                <a:ea typeface="Times New Roman" charset="0"/>
                <a:cs typeface="Times New Roman" charset="0"/>
              </a:rPr>
              <a:t>”);</a:t>
            </a:r>
          </a:p>
          <a:p>
            <a:r>
              <a:rPr lang="en-US" sz="1800" dirty="0">
                <a:latin typeface="Times New Roman" charset="0"/>
                <a:ea typeface="Times New Roman" charset="0"/>
                <a:cs typeface="Times New Roman" charset="0"/>
              </a:rPr>
              <a:t>#11: Paste Copied String</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This method used to paste text on the specified textbox.</a:t>
            </a:r>
          </a:p>
          <a:p>
            <a:r>
              <a:rPr lang="en-US" sz="1800" dirty="0">
                <a:latin typeface="Times New Roman" charset="0"/>
                <a:ea typeface="Times New Roman" charset="0"/>
                <a:cs typeface="Times New Roman" charset="0"/>
              </a:rPr>
              <a:t>Syntax:</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s.paste</a:t>
            </a:r>
            <a:r>
              <a:rPr lang="en-US" sz="1800" dirty="0">
                <a:latin typeface="Times New Roman" charset="0"/>
                <a:ea typeface="Times New Roman" charset="0"/>
                <a:cs typeface="Times New Roman" charset="0"/>
              </a:rPr>
              <a:t>(“&lt;&lt;image name&gt;&gt;”,”test”);</a:t>
            </a:r>
          </a:p>
          <a:p>
            <a:r>
              <a:rPr lang="en-US" sz="1800" dirty="0">
                <a:latin typeface="Times New Roman" charset="0"/>
                <a:ea typeface="Times New Roman" charset="0"/>
                <a:cs typeface="Times New Roman" charset="0"/>
              </a:rPr>
              <a:t>Example:</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s.paste</a:t>
            </a:r>
            <a:r>
              <a:rPr lang="en-US" sz="1800" dirty="0">
                <a:latin typeface="Times New Roman" charset="0"/>
                <a:ea typeface="Times New Roman" charset="0"/>
                <a:cs typeface="Times New Roman" charset="0"/>
              </a:rPr>
              <a:t>(“test.</a:t>
            </a:r>
            <a:r>
              <a:rPr lang="en-US" sz="1800" dirty="0" err="1">
                <a:latin typeface="Times New Roman" charset="0"/>
                <a:ea typeface="Times New Roman" charset="0"/>
                <a:cs typeface="Times New Roman" charset="0"/>
              </a:rPr>
              <a:t>png</a:t>
            </a:r>
            <a:r>
              <a:rPr lang="en-US" sz="1800" dirty="0">
                <a:latin typeface="Times New Roman" charset="0"/>
                <a:ea typeface="Times New Roman" charset="0"/>
                <a:cs typeface="Times New Roman" charset="0"/>
              </a:rPr>
              <a:t>”,”test”);</a:t>
            </a:r>
          </a:p>
        </p:txBody>
      </p:sp>
    </p:spTree>
    <p:extLst>
      <p:ext uri="{BB962C8B-B14F-4D97-AF65-F5344CB8AC3E}">
        <p14:creationId xmlns:p14="http://schemas.microsoft.com/office/powerpoint/2010/main" val="28105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Firefox Profile</a:t>
            </a:r>
            <a:endParaRPr lang="en-US" dirty="0"/>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1800" dirty="0"/>
              <a:t>Firefox profile is the collection of settings, customization, add-ons and other personalization settings that can be done on the Firefox Browser. </a:t>
            </a:r>
            <a:endParaRPr lang="en-US" sz="1800" dirty="0" smtClean="0"/>
          </a:p>
          <a:p>
            <a:r>
              <a:rPr lang="en-US" sz="1800" dirty="0" smtClean="0"/>
              <a:t>You </a:t>
            </a:r>
            <a:r>
              <a:rPr lang="en-US" sz="1800" dirty="0"/>
              <a:t>can customize Firefox profile to suit your Selenium automation requirement</a:t>
            </a:r>
            <a:r>
              <a:rPr lang="en-US" sz="1800" dirty="0" smtClean="0"/>
              <a:t>.</a:t>
            </a:r>
          </a:p>
          <a:p>
            <a:r>
              <a:rPr lang="en-US" sz="1800" dirty="0"/>
              <a:t>Firefox profile is just like different users using Firefox. Firefox saves personal information such as bookmarks, passwords, and user preferences which can be edited, deleted or created using the program manager</a:t>
            </a:r>
            <a:r>
              <a:rPr lang="en-US" sz="1800" dirty="0" smtClean="0"/>
              <a:t>.</a:t>
            </a:r>
          </a:p>
          <a:p>
            <a:r>
              <a:rPr lang="en-US" sz="1800" dirty="0"/>
              <a:t>For windows 7 &gt; /</a:t>
            </a:r>
            <a:r>
              <a:rPr lang="en-US" sz="1800" dirty="0" err="1"/>
              <a:t>AppData</a:t>
            </a:r>
            <a:r>
              <a:rPr lang="en-US" sz="1800" dirty="0"/>
              <a:t>/</a:t>
            </a:r>
            <a:r>
              <a:rPr lang="en-US" sz="1800" dirty="0" err="1"/>
              <a:t>MozillaFirefoxProfile_name.default</a:t>
            </a:r>
            <a:endParaRPr lang="en-US" sz="1800" dirty="0"/>
          </a:p>
          <a:p>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125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Cookies</a:t>
            </a:r>
            <a:endParaRPr lang="en-US" dirty="0"/>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1800" dirty="0">
                <a:latin typeface="Times New Roman" charset="0"/>
                <a:ea typeface="Times New Roman" charset="0"/>
                <a:cs typeface="Times New Roman" charset="0"/>
              </a:rPr>
              <a:t>A HTTP cookie is comprised of information about the user and their preferences. </a:t>
            </a:r>
            <a:endParaRPr lang="en-US" sz="1800" dirty="0" smtClean="0">
              <a:latin typeface="Times New Roman" charset="0"/>
              <a:ea typeface="Times New Roman" charset="0"/>
              <a:cs typeface="Times New Roman" charset="0"/>
            </a:endParaRPr>
          </a:p>
          <a:p>
            <a:r>
              <a:rPr lang="en-US" sz="1800" dirty="0" smtClean="0">
                <a:latin typeface="Times New Roman" charset="0"/>
                <a:ea typeface="Times New Roman" charset="0"/>
                <a:cs typeface="Times New Roman" charset="0"/>
              </a:rPr>
              <a:t>It </a:t>
            </a:r>
            <a:r>
              <a:rPr lang="en-US" sz="1800" dirty="0">
                <a:latin typeface="Times New Roman" charset="0"/>
                <a:ea typeface="Times New Roman" charset="0"/>
                <a:cs typeface="Times New Roman" charset="0"/>
              </a:rPr>
              <a:t>stores information using a key-value pair. </a:t>
            </a:r>
            <a:endParaRPr lang="en-US" sz="1800" dirty="0" smtClean="0">
              <a:latin typeface="Times New Roman" charset="0"/>
              <a:ea typeface="Times New Roman" charset="0"/>
              <a:cs typeface="Times New Roman" charset="0"/>
            </a:endParaRPr>
          </a:p>
          <a:p>
            <a:r>
              <a:rPr lang="en-US" sz="1800" dirty="0" smtClean="0">
                <a:latin typeface="Times New Roman" charset="0"/>
                <a:ea typeface="Times New Roman" charset="0"/>
                <a:cs typeface="Times New Roman" charset="0"/>
              </a:rPr>
              <a:t>It </a:t>
            </a:r>
            <a:r>
              <a:rPr lang="en-US" sz="1800" dirty="0">
                <a:latin typeface="Times New Roman" charset="0"/>
                <a:ea typeface="Times New Roman" charset="0"/>
                <a:cs typeface="Times New Roman" charset="0"/>
              </a:rPr>
              <a:t>is a small piece of data sent from Web Application and stored in Web Browser, while the user is browsing that website</a:t>
            </a:r>
            <a:r>
              <a:rPr lang="en-US" sz="1800" dirty="0" smtClean="0">
                <a:latin typeface="Times New Roman" charset="0"/>
                <a:ea typeface="Times New Roman" charset="0"/>
                <a:cs typeface="Times New Roman" charset="0"/>
              </a:rPr>
              <a:t>.</a:t>
            </a:r>
          </a:p>
          <a:p>
            <a:r>
              <a:rPr lang="en-US" sz="1800" dirty="0" smtClean="0">
                <a:latin typeface="Times New Roman" charset="0"/>
                <a:ea typeface="Times New Roman" charset="0"/>
                <a:cs typeface="Times New Roman" charset="0"/>
              </a:rPr>
              <a:t>Query Commands for cookies</a:t>
            </a:r>
            <a:r>
              <a:rPr lang="en-US" sz="1800" dirty="0">
                <a:latin typeface="Times New Roman" charset="0"/>
                <a:ea typeface="Times New Roman" charset="0"/>
                <a:cs typeface="Times New Roman" charset="0"/>
              </a:rPr>
              <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driver.manage</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getCookies</a:t>
            </a:r>
            <a:r>
              <a:rPr lang="en-US" sz="1800" dirty="0">
                <a:latin typeface="Times New Roman" charset="0"/>
                <a:ea typeface="Times New Roman" charset="0"/>
                <a:cs typeface="Times New Roman" charset="0"/>
              </a:rPr>
              <a:t>(); // Return The List of all Cookies </a:t>
            </a:r>
            <a:r>
              <a:rPr lang="en-US" sz="1800" dirty="0" err="1">
                <a:latin typeface="Times New Roman" charset="0"/>
                <a:ea typeface="Times New Roman" charset="0"/>
                <a:cs typeface="Times New Roman" charset="0"/>
              </a:rPr>
              <a:t>driver.manage</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getCookieNamed</a:t>
            </a:r>
            <a:r>
              <a:rPr lang="en-US" sz="1800" dirty="0">
                <a:latin typeface="Times New Roman" charset="0"/>
                <a:ea typeface="Times New Roman" charset="0"/>
                <a:cs typeface="Times New Roman" charset="0"/>
              </a:rPr>
              <a:t>(arg0); //Return specific cookie according to name </a:t>
            </a:r>
            <a:r>
              <a:rPr lang="en-US" sz="1800" dirty="0" err="1">
                <a:latin typeface="Times New Roman" charset="0"/>
                <a:ea typeface="Times New Roman" charset="0"/>
                <a:cs typeface="Times New Roman" charset="0"/>
              </a:rPr>
              <a:t>driver.manage</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addCookie</a:t>
            </a:r>
            <a:r>
              <a:rPr lang="en-US" sz="1800" dirty="0">
                <a:latin typeface="Times New Roman" charset="0"/>
                <a:ea typeface="Times New Roman" charset="0"/>
                <a:cs typeface="Times New Roman" charset="0"/>
              </a:rPr>
              <a:t>(arg0); //Create and add the cookie </a:t>
            </a:r>
            <a:r>
              <a:rPr lang="en-US" sz="1800" dirty="0" err="1">
                <a:latin typeface="Times New Roman" charset="0"/>
                <a:ea typeface="Times New Roman" charset="0"/>
                <a:cs typeface="Times New Roman" charset="0"/>
              </a:rPr>
              <a:t>driver.manage</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deleteCookie</a:t>
            </a:r>
            <a:r>
              <a:rPr lang="en-US" sz="1800" dirty="0">
                <a:latin typeface="Times New Roman" charset="0"/>
                <a:ea typeface="Times New Roman" charset="0"/>
                <a:cs typeface="Times New Roman" charset="0"/>
              </a:rPr>
              <a:t>(arg0); // Delete specific cookie </a:t>
            </a:r>
            <a:r>
              <a:rPr lang="en-US" sz="1800" dirty="0" err="1">
                <a:latin typeface="Times New Roman" charset="0"/>
                <a:ea typeface="Times New Roman" charset="0"/>
                <a:cs typeface="Times New Roman" charset="0"/>
              </a:rPr>
              <a:t>driver.manage</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deleteCookieNamed</a:t>
            </a:r>
            <a:r>
              <a:rPr lang="en-US" sz="1800" dirty="0">
                <a:latin typeface="Times New Roman" charset="0"/>
                <a:ea typeface="Times New Roman" charset="0"/>
                <a:cs typeface="Times New Roman" charset="0"/>
              </a:rPr>
              <a:t>(arg0); // Delete specific cookie according Name </a:t>
            </a:r>
            <a:r>
              <a:rPr lang="en-US" sz="1800" dirty="0" err="1">
                <a:latin typeface="Times New Roman" charset="0"/>
                <a:ea typeface="Times New Roman" charset="0"/>
                <a:cs typeface="Times New Roman" charset="0"/>
              </a:rPr>
              <a:t>driver.manage</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deleteAllCookies</a:t>
            </a:r>
            <a:r>
              <a:rPr lang="en-US" sz="1800">
                <a:latin typeface="Times New Roman" charset="0"/>
                <a:ea typeface="Times New Roman" charset="0"/>
                <a:cs typeface="Times New Roman" charset="0"/>
              </a:rPr>
              <a:t>(); // Delete all </a:t>
            </a:r>
            <a:r>
              <a:rPr lang="en-US" sz="1800" smtClean="0">
                <a:latin typeface="Times New Roman" charset="0"/>
                <a:ea typeface="Times New Roman" charset="0"/>
                <a:cs typeface="Times New Roman" charset="0"/>
              </a:rPr>
              <a:t>cookies</a:t>
            </a:r>
          </a:p>
          <a:p>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175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Firefox Profile</a:t>
            </a:r>
            <a:endParaRPr lang="en-US" dirty="0"/>
          </a:p>
        </p:txBody>
      </p:sp>
      <p:sp>
        <p:nvSpPr>
          <p:cNvPr id="3" name="Text Placeholder 2"/>
          <p:cNvSpPr>
            <a:spLocks noGrp="1"/>
          </p:cNvSpPr>
          <p:nvPr>
            <p:ph type="body" sz="quarter" idx="10"/>
          </p:nvPr>
        </p:nvSpPr>
        <p:spPr>
          <a:xfrm>
            <a:off x="304800" y="685800"/>
            <a:ext cx="8305800" cy="1676400"/>
          </a:xfrm>
        </p:spPr>
        <p:txBody>
          <a:bodyPr>
            <a:noAutofit/>
          </a:bodyPr>
          <a:lstStyle/>
          <a:p>
            <a:r>
              <a:rPr lang="en-US" sz="1800" dirty="0"/>
              <a:t>First of all close the Firefox if open</a:t>
            </a:r>
            <a:r>
              <a:rPr lang="en-US" sz="1800" dirty="0" smtClean="0"/>
              <a:t>.</a:t>
            </a:r>
          </a:p>
          <a:p>
            <a:r>
              <a:rPr lang="en-US" sz="1800" dirty="0"/>
              <a:t>Open Run (windows key + R) and type </a:t>
            </a:r>
            <a:r>
              <a:rPr lang="en-US" sz="1800" dirty="0" err="1"/>
              <a:t>firefox.exe</a:t>
            </a:r>
            <a:r>
              <a:rPr lang="en-US" sz="1800" dirty="0"/>
              <a:t> –p and click OK</a:t>
            </a:r>
          </a:p>
          <a:p>
            <a:pPr marL="0" indent="0">
              <a:buNone/>
            </a:pPr>
            <a:r>
              <a:rPr lang="en-US" sz="1800" dirty="0" smtClean="0"/>
              <a:t>	OR</a:t>
            </a:r>
          </a:p>
          <a:p>
            <a:r>
              <a:rPr lang="en-US" sz="1800" dirty="0"/>
              <a:t>On 64 bit : Windows: "</a:t>
            </a:r>
            <a:r>
              <a:rPr lang="en-US" sz="1800" dirty="0" err="1"/>
              <a:t>C:Program</a:t>
            </a:r>
            <a:r>
              <a:rPr lang="en-US" sz="1800" dirty="0"/>
              <a:t> Files(x86)Mozilla </a:t>
            </a:r>
            <a:r>
              <a:rPr lang="en-US" sz="1800" dirty="0" err="1"/>
              <a:t>Firefox.exe</a:t>
            </a:r>
            <a:r>
              <a:rPr lang="en-US" sz="1800" dirty="0"/>
              <a:t>" –p</a:t>
            </a:r>
          </a:p>
          <a:p>
            <a:r>
              <a:rPr lang="en-US" sz="1800" dirty="0"/>
              <a:t>A dialogue box will open named Firefox – choose user </a:t>
            </a:r>
            <a:r>
              <a:rPr lang="en-US" sz="1800" dirty="0" smtClean="0"/>
              <a:t>profile</a:t>
            </a:r>
          </a:p>
          <a:p>
            <a:r>
              <a:rPr lang="en-US" sz="1800" dirty="0"/>
              <a:t> Select option "Create Profile" from the window, and a wizard will open. Click on next</a:t>
            </a:r>
            <a:br>
              <a:rPr lang="en-US" sz="1800" dirty="0"/>
            </a:br>
            <a:endParaRPr lang="en-US" sz="1800" dirty="0">
              <a:latin typeface="Times New Roman" charset="0"/>
              <a:ea typeface="Times New Roman" charset="0"/>
              <a:cs typeface="Times New Roman" charset="0"/>
            </a:endParaRPr>
          </a:p>
        </p:txBody>
      </p:sp>
      <p:pic>
        <p:nvPicPr>
          <p:cNvPr id="7170" name="Picture 2" descr="ow to Create Firefox Profile in Selenium WebDr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712" y="3276600"/>
            <a:ext cx="3609975"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15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Firefox Profile</a:t>
            </a:r>
            <a:endParaRPr lang="en-US" dirty="0"/>
          </a:p>
        </p:txBody>
      </p:sp>
      <p:sp>
        <p:nvSpPr>
          <p:cNvPr id="3" name="Text Placeholder 2"/>
          <p:cNvSpPr>
            <a:spLocks noGrp="1"/>
          </p:cNvSpPr>
          <p:nvPr>
            <p:ph type="body" sz="quarter" idx="10"/>
          </p:nvPr>
        </p:nvSpPr>
        <p:spPr>
          <a:xfrm>
            <a:off x="276720" y="838200"/>
            <a:ext cx="8410080" cy="381000"/>
          </a:xfrm>
        </p:spPr>
        <p:txBody>
          <a:bodyPr>
            <a:noAutofit/>
          </a:bodyPr>
          <a:lstStyle/>
          <a:p>
            <a:r>
              <a:rPr lang="en-US" sz="1800" dirty="0"/>
              <a:t>Give your profile name which you want to create and click on finish </a:t>
            </a:r>
            <a:r>
              <a:rPr lang="en-US" sz="1800" dirty="0" smtClean="0"/>
              <a:t>button</a:t>
            </a:r>
          </a:p>
          <a:p>
            <a:r>
              <a:rPr lang="en-US" sz="1800" dirty="0"/>
              <a:t>Now your profile is ready you can select your profile and open Firefox.</a:t>
            </a:r>
          </a:p>
          <a:p>
            <a:pPr marL="0" indent="0">
              <a:buNone/>
            </a:pPr>
            <a:r>
              <a:rPr lang="en-US" sz="1800" dirty="0"/>
              <a:t/>
            </a:r>
            <a:br>
              <a:rPr lang="en-US" sz="1800" dirty="0"/>
            </a:br>
            <a:endParaRPr lang="en-US" sz="1800" dirty="0">
              <a:latin typeface="Times New Roman" charset="0"/>
              <a:ea typeface="Times New Roman" charset="0"/>
              <a:cs typeface="Times New Roman" charset="0"/>
            </a:endParaRPr>
          </a:p>
        </p:txBody>
      </p:sp>
      <p:pic>
        <p:nvPicPr>
          <p:cNvPr id="8194" name="Picture 2" descr="ow to Create Firefox Profile in Selenium WebDr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81200"/>
            <a:ext cx="4191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79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a:t>
            </a:r>
            <a:r>
              <a:rPr lang="en-US" dirty="0"/>
              <a:t>Script for Selenium</a:t>
            </a:r>
          </a:p>
        </p:txBody>
      </p:sp>
      <p:sp>
        <p:nvSpPr>
          <p:cNvPr id="4" name="Rectangle 3"/>
          <p:cNvSpPr/>
          <p:nvPr/>
        </p:nvSpPr>
        <p:spPr>
          <a:xfrm>
            <a:off x="276720" y="728400"/>
            <a:ext cx="8562480" cy="5909310"/>
          </a:xfrm>
          <a:prstGeom prst="rect">
            <a:avLst/>
          </a:prstGeom>
        </p:spPr>
        <p:txBody>
          <a:bodyPr wrap="square">
            <a:spAutoFit/>
          </a:bodyPr>
          <a:lstStyle/>
          <a:p>
            <a:r>
              <a:rPr lang="en-US" dirty="0"/>
              <a:t>import </a:t>
            </a:r>
            <a:r>
              <a:rPr lang="en-US" dirty="0" err="1"/>
              <a:t>java.io.File</a:t>
            </a:r>
            <a:r>
              <a:rPr lang="en-US" dirty="0"/>
              <a:t>; </a:t>
            </a:r>
            <a:endParaRPr lang="en-US" dirty="0" smtClean="0"/>
          </a:p>
          <a:p>
            <a:r>
              <a:rPr lang="en-US" dirty="0" smtClean="0"/>
              <a:t>import </a:t>
            </a:r>
            <a:r>
              <a:rPr lang="en-US" dirty="0" err="1"/>
              <a:t>java.util.concurrent.TimeUnit</a:t>
            </a:r>
            <a:r>
              <a:rPr lang="en-US" dirty="0"/>
              <a:t>; </a:t>
            </a:r>
            <a:endParaRPr lang="en-US" dirty="0" smtClean="0"/>
          </a:p>
          <a:p>
            <a:r>
              <a:rPr lang="en-US" dirty="0" smtClean="0"/>
              <a:t>import </a:t>
            </a:r>
            <a:r>
              <a:rPr lang="en-US" dirty="0" err="1"/>
              <a:t>org.openqa.selenium.WebDriver</a:t>
            </a:r>
            <a:r>
              <a:rPr lang="en-US" dirty="0"/>
              <a:t>; </a:t>
            </a:r>
            <a:endParaRPr lang="en-US" dirty="0" smtClean="0"/>
          </a:p>
          <a:p>
            <a:r>
              <a:rPr lang="en-US" dirty="0" smtClean="0"/>
              <a:t>import </a:t>
            </a:r>
            <a:r>
              <a:rPr lang="en-US" dirty="0" err="1"/>
              <a:t>org.openqa.selenium.firefox.FirefoxDriver</a:t>
            </a:r>
            <a:r>
              <a:rPr lang="en-US" dirty="0"/>
              <a:t>; </a:t>
            </a:r>
            <a:endParaRPr lang="en-US" dirty="0" smtClean="0"/>
          </a:p>
          <a:p>
            <a:r>
              <a:rPr lang="en-US" dirty="0" smtClean="0"/>
              <a:t>import </a:t>
            </a:r>
            <a:r>
              <a:rPr lang="en-US" dirty="0" err="1"/>
              <a:t>org.openqa.selenium.firefox.FirefoxProfile</a:t>
            </a:r>
            <a:r>
              <a:rPr lang="en-US" dirty="0"/>
              <a:t>; </a:t>
            </a:r>
            <a:endParaRPr lang="en-US" dirty="0" smtClean="0"/>
          </a:p>
          <a:p>
            <a:r>
              <a:rPr lang="en-US" dirty="0" smtClean="0"/>
              <a:t>import </a:t>
            </a:r>
            <a:r>
              <a:rPr lang="en-US" dirty="0" err="1"/>
              <a:t>org.openqa.selenium.firefox.internal.ProfilesIni</a:t>
            </a:r>
            <a:r>
              <a:rPr lang="en-US" dirty="0"/>
              <a:t>; </a:t>
            </a:r>
            <a:endParaRPr lang="en-US" dirty="0" smtClean="0"/>
          </a:p>
          <a:p>
            <a:r>
              <a:rPr lang="en-US" dirty="0" smtClean="0"/>
              <a:t>public </a:t>
            </a:r>
            <a:r>
              <a:rPr lang="en-US" dirty="0"/>
              <a:t>class </a:t>
            </a:r>
            <a:r>
              <a:rPr lang="en-US" dirty="0" err="1"/>
              <a:t>FirefoxProfile</a:t>
            </a:r>
            <a:r>
              <a:rPr lang="en-US" dirty="0"/>
              <a:t> { </a:t>
            </a:r>
            <a:endParaRPr lang="en-US" dirty="0" smtClean="0"/>
          </a:p>
          <a:p>
            <a:r>
              <a:rPr lang="en-US" dirty="0"/>
              <a:t>	</a:t>
            </a:r>
            <a:r>
              <a:rPr lang="en-US" dirty="0" smtClean="0"/>
              <a:t>public </a:t>
            </a:r>
            <a:r>
              <a:rPr lang="en-US" dirty="0"/>
              <a:t>static void main(String[] </a:t>
            </a:r>
            <a:r>
              <a:rPr lang="en-US" dirty="0" err="1"/>
              <a:t>args</a:t>
            </a:r>
            <a:r>
              <a:rPr lang="en-US" dirty="0"/>
              <a:t>) { </a:t>
            </a:r>
            <a:endParaRPr lang="en-US" dirty="0" smtClean="0"/>
          </a:p>
          <a:p>
            <a:r>
              <a:rPr lang="en-US" dirty="0"/>
              <a:t>	</a:t>
            </a:r>
            <a:r>
              <a:rPr lang="en-US" dirty="0" err="1" smtClean="0"/>
              <a:t>ProfilesIni</a:t>
            </a:r>
            <a:r>
              <a:rPr lang="en-US" dirty="0" smtClean="0"/>
              <a:t> </a:t>
            </a:r>
            <a:r>
              <a:rPr lang="en-US" dirty="0"/>
              <a:t>profile = new </a:t>
            </a:r>
            <a:r>
              <a:rPr lang="en-US" dirty="0" err="1"/>
              <a:t>ProfilesIni</a:t>
            </a:r>
            <a:r>
              <a:rPr lang="en-US" dirty="0"/>
              <a:t>(); </a:t>
            </a:r>
            <a:endParaRPr lang="en-US" dirty="0" smtClean="0"/>
          </a:p>
          <a:p>
            <a:r>
              <a:rPr lang="en-US" dirty="0"/>
              <a:t>	</a:t>
            </a:r>
            <a:r>
              <a:rPr lang="en-US" dirty="0" err="1" smtClean="0"/>
              <a:t>FirefoxProfile</a:t>
            </a:r>
            <a:r>
              <a:rPr lang="en-US" dirty="0" smtClean="0"/>
              <a:t> </a:t>
            </a:r>
            <a:r>
              <a:rPr lang="en-US" dirty="0" err="1"/>
              <a:t>myprofile</a:t>
            </a:r>
            <a:r>
              <a:rPr lang="en-US" dirty="0"/>
              <a:t> = </a:t>
            </a:r>
            <a:r>
              <a:rPr lang="en-US" dirty="0" err="1"/>
              <a:t>profile.getProfile</a:t>
            </a:r>
            <a:r>
              <a:rPr lang="en-US" dirty="0"/>
              <a:t>("</a:t>
            </a:r>
            <a:r>
              <a:rPr lang="en-US" dirty="0" err="1"/>
              <a:t>xyzProfile</a:t>
            </a:r>
            <a:r>
              <a:rPr lang="en-US" dirty="0"/>
              <a:t>"); </a:t>
            </a:r>
            <a:endParaRPr lang="en-US" dirty="0" smtClean="0"/>
          </a:p>
          <a:p>
            <a:r>
              <a:rPr lang="en-US" dirty="0"/>
              <a:t>	</a:t>
            </a:r>
            <a:r>
              <a:rPr lang="en-US" dirty="0" smtClean="0"/>
              <a:t>// </a:t>
            </a:r>
            <a:r>
              <a:rPr lang="en-US" dirty="0"/>
              <a:t>Initialize Firefox driver </a:t>
            </a:r>
            <a:endParaRPr lang="en-US" dirty="0" smtClean="0"/>
          </a:p>
          <a:p>
            <a:r>
              <a:rPr lang="en-US" dirty="0"/>
              <a:t>	</a:t>
            </a:r>
            <a:r>
              <a:rPr lang="en-US" dirty="0" err="1" smtClean="0"/>
              <a:t>WebDriver</a:t>
            </a:r>
            <a:r>
              <a:rPr lang="en-US" dirty="0" smtClean="0"/>
              <a:t> </a:t>
            </a:r>
            <a:r>
              <a:rPr lang="en-US" dirty="0"/>
              <a:t>driver = new </a:t>
            </a:r>
            <a:r>
              <a:rPr lang="en-US" dirty="0" err="1"/>
              <a:t>FirefoxDriver</a:t>
            </a:r>
            <a:r>
              <a:rPr lang="en-US" dirty="0"/>
              <a:t>(</a:t>
            </a:r>
            <a:r>
              <a:rPr lang="en-US" dirty="0" err="1"/>
              <a:t>myprofile</a:t>
            </a:r>
            <a:r>
              <a:rPr lang="en-US" dirty="0"/>
              <a:t>); </a:t>
            </a:r>
            <a:endParaRPr lang="en-US" dirty="0" smtClean="0"/>
          </a:p>
          <a:p>
            <a:r>
              <a:rPr lang="en-US" dirty="0"/>
              <a:t>	</a:t>
            </a:r>
            <a:r>
              <a:rPr lang="en-US" dirty="0" smtClean="0"/>
              <a:t>//</a:t>
            </a:r>
            <a:r>
              <a:rPr lang="en-US" dirty="0"/>
              <a:t>Maximize browser window </a:t>
            </a:r>
            <a:endParaRPr lang="en-US" dirty="0" smtClean="0"/>
          </a:p>
          <a:p>
            <a:r>
              <a:rPr lang="en-US" dirty="0"/>
              <a:t>	</a:t>
            </a:r>
            <a:r>
              <a:rPr lang="en-US" dirty="0" err="1" smtClean="0"/>
              <a:t>driver.manage</a:t>
            </a:r>
            <a:r>
              <a:rPr lang="en-US" dirty="0"/>
              <a:t>().window().maximize(); </a:t>
            </a:r>
            <a:endParaRPr lang="en-US" dirty="0" smtClean="0"/>
          </a:p>
          <a:p>
            <a:r>
              <a:rPr lang="en-US" dirty="0"/>
              <a:t>	</a:t>
            </a:r>
            <a:r>
              <a:rPr lang="en-US" dirty="0" smtClean="0"/>
              <a:t>//</a:t>
            </a:r>
            <a:r>
              <a:rPr lang="en-US" dirty="0"/>
              <a:t>Go to URL which you want to navigate </a:t>
            </a:r>
            <a:r>
              <a:rPr lang="en-US" dirty="0" smtClean="0"/>
              <a:t>	</a:t>
            </a:r>
            <a:r>
              <a:rPr lang="en-US" dirty="0" err="1" smtClean="0"/>
              <a:t>driver.get</a:t>
            </a:r>
            <a:r>
              <a:rPr lang="en-US" dirty="0"/>
              <a:t>("http://</a:t>
            </a:r>
            <a:r>
              <a:rPr lang="en-US" dirty="0" err="1"/>
              <a:t>www.google.com</a:t>
            </a:r>
            <a:r>
              <a:rPr lang="en-US" dirty="0" smtClean="0"/>
              <a:t>");</a:t>
            </a:r>
          </a:p>
          <a:p>
            <a:r>
              <a:rPr lang="en-US" dirty="0"/>
              <a:t>	</a:t>
            </a:r>
            <a:r>
              <a:rPr lang="en-US" dirty="0" smtClean="0"/>
              <a:t> </a:t>
            </a:r>
            <a:r>
              <a:rPr lang="en-US" dirty="0"/>
              <a:t>//Set timeout for 5 seconds so that the page may load properly within that time </a:t>
            </a:r>
            <a:endParaRPr lang="en-US" dirty="0" smtClean="0"/>
          </a:p>
          <a:p>
            <a:r>
              <a:rPr lang="en-US" dirty="0"/>
              <a:t>	</a:t>
            </a:r>
            <a:r>
              <a:rPr lang="en-US" dirty="0" err="1" smtClean="0"/>
              <a:t>driver.manage</a:t>
            </a:r>
            <a:r>
              <a:rPr lang="en-US" dirty="0"/>
              <a:t>().timeouts().</a:t>
            </a:r>
            <a:r>
              <a:rPr lang="en-US" dirty="0" err="1"/>
              <a:t>implicitlyWait</a:t>
            </a:r>
            <a:r>
              <a:rPr lang="en-US" dirty="0"/>
              <a:t>(5, </a:t>
            </a:r>
            <a:r>
              <a:rPr lang="en-US" dirty="0" err="1"/>
              <a:t>TimeUnit.SECONDS</a:t>
            </a:r>
            <a:r>
              <a:rPr lang="en-US" dirty="0"/>
              <a:t>); </a:t>
            </a:r>
            <a:r>
              <a:rPr lang="en-US" dirty="0" smtClean="0"/>
              <a:t>	</a:t>
            </a:r>
          </a:p>
          <a:p>
            <a:r>
              <a:rPr lang="en-US" dirty="0"/>
              <a:t>	</a:t>
            </a:r>
            <a:r>
              <a:rPr lang="en-US" dirty="0" smtClean="0"/>
              <a:t>//</a:t>
            </a:r>
            <a:r>
              <a:rPr lang="en-US" dirty="0"/>
              <a:t>close </a:t>
            </a:r>
            <a:r>
              <a:rPr lang="en-US" dirty="0" err="1"/>
              <a:t>firefox</a:t>
            </a:r>
            <a:r>
              <a:rPr lang="en-US" dirty="0"/>
              <a:t> browser </a:t>
            </a:r>
            <a:endParaRPr lang="en-US" dirty="0" smtClean="0"/>
          </a:p>
          <a:p>
            <a:r>
              <a:rPr lang="en-US" dirty="0"/>
              <a:t>	</a:t>
            </a:r>
            <a:r>
              <a:rPr lang="en-US" dirty="0" err="1" smtClean="0"/>
              <a:t>driver.close</a:t>
            </a:r>
            <a:r>
              <a:rPr lang="en-US" dirty="0"/>
              <a:t>(); </a:t>
            </a:r>
            <a:r>
              <a:rPr lang="en-US" dirty="0" smtClean="0"/>
              <a:t>}</a:t>
            </a:r>
          </a:p>
          <a:p>
            <a:r>
              <a:rPr lang="en-US" dirty="0"/>
              <a:t>}</a:t>
            </a:r>
          </a:p>
        </p:txBody>
      </p:sp>
    </p:spTree>
    <p:extLst>
      <p:ext uri="{BB962C8B-B14F-4D97-AF65-F5344CB8AC3E}">
        <p14:creationId xmlns:p14="http://schemas.microsoft.com/office/powerpoint/2010/main" val="202847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Links</a:t>
            </a:r>
            <a:endParaRPr lang="en-US" dirty="0"/>
          </a:p>
        </p:txBody>
      </p:sp>
      <p:sp>
        <p:nvSpPr>
          <p:cNvPr id="3" name="Text Placeholder 2"/>
          <p:cNvSpPr>
            <a:spLocks noGrp="1"/>
          </p:cNvSpPr>
          <p:nvPr>
            <p:ph type="body" sz="quarter" idx="10"/>
          </p:nvPr>
        </p:nvSpPr>
        <p:spPr/>
        <p:txBody>
          <a:bodyPr>
            <a:normAutofit/>
          </a:bodyPr>
          <a:lstStyle/>
          <a:p>
            <a:r>
              <a:rPr lang="en-US" dirty="0">
                <a:hlinkClick r:id="rId3"/>
              </a:rPr>
              <a:t>http://roadtoautomation.blogspot.com/2013/01/how-to-capture-images-using-sikuli.html</a:t>
            </a:r>
            <a:r>
              <a:rPr lang="en-US" dirty="0"/>
              <a:t> </a:t>
            </a:r>
            <a:r>
              <a:rPr lang="mr-IN" dirty="0"/>
              <a:t>–</a:t>
            </a:r>
            <a:r>
              <a:rPr lang="en-US" dirty="0"/>
              <a:t> IDE</a:t>
            </a:r>
          </a:p>
          <a:p>
            <a:endParaRPr lang="en-US" dirty="0">
              <a:solidFill>
                <a:schemeClr val="tx1"/>
              </a:solidFill>
            </a:endParaRPr>
          </a:p>
          <a:p>
            <a:r>
              <a:rPr lang="en-US" dirty="0">
                <a:solidFill>
                  <a:schemeClr val="tx1"/>
                </a:solidFill>
                <a:hlinkClick r:id="rId4"/>
              </a:rPr>
              <a:t>https://www.youtube.com/watch?v=CjqETVOSUJk</a:t>
            </a:r>
            <a:r>
              <a:rPr lang="en-US" dirty="0">
                <a:solidFill>
                  <a:schemeClr val="tx1"/>
                </a:solidFill>
              </a:rPr>
              <a:t>  - tutorial</a:t>
            </a:r>
          </a:p>
          <a:p>
            <a:endParaRPr lang="en-US" dirty="0">
              <a:solidFill>
                <a:schemeClr val="tx1"/>
              </a:solidFill>
            </a:endParaRPr>
          </a:p>
          <a:p>
            <a:r>
              <a:rPr lang="en-US" dirty="0">
                <a:solidFill>
                  <a:schemeClr val="tx1"/>
                </a:solidFill>
                <a:hlinkClick r:id="rId5"/>
              </a:rPr>
              <a:t>https://launchpad.net/sikuli/+download</a:t>
            </a:r>
            <a:r>
              <a:rPr lang="en-US" dirty="0">
                <a:solidFill>
                  <a:schemeClr val="tx1"/>
                </a:solidFill>
              </a:rPr>
              <a:t>  - jar file</a:t>
            </a:r>
            <a:br>
              <a:rPr lang="en-US" dirty="0">
                <a:solidFill>
                  <a:schemeClr val="tx1"/>
                </a:solidFill>
              </a:rPr>
            </a:br>
            <a:endParaRPr lang="en-US" dirty="0">
              <a:solidFill>
                <a:schemeClr val="tx1"/>
              </a:solidFill>
            </a:endParaRPr>
          </a:p>
          <a:p>
            <a:r>
              <a:rPr lang="en-US" dirty="0">
                <a:solidFill>
                  <a:schemeClr val="tx1"/>
                </a:solidFill>
                <a:hlinkClick r:id="rId6"/>
              </a:rPr>
              <a:t>http://www.softwaretestingmaterial.com/sikuli-guide-integrate-sikuli-with-selenium/</a:t>
            </a:r>
            <a:r>
              <a:rPr lang="en-US" dirty="0">
                <a:solidFill>
                  <a:schemeClr val="tx1"/>
                </a:solidFill>
              </a:rPr>
              <a:t>   - tutorial</a:t>
            </a:r>
          </a:p>
          <a:p>
            <a:endParaRPr lang="en-US" dirty="0">
              <a:solidFill>
                <a:schemeClr val="tx1"/>
              </a:solidFill>
            </a:endParaRPr>
          </a:p>
        </p:txBody>
      </p:sp>
    </p:spTree>
    <p:extLst>
      <p:ext uri="{BB962C8B-B14F-4D97-AF65-F5344CB8AC3E}">
        <p14:creationId xmlns:p14="http://schemas.microsoft.com/office/powerpoint/2010/main" val="25276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smtClean="0"/>
              <a:t>	7738460004</a:t>
            </a:r>
            <a:br>
              <a:rPr lang="en-US" dirty="0" smtClean="0"/>
            </a:br>
            <a:r>
              <a:rPr lang="en-US" dirty="0" smtClean="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Add and Get</a:t>
            </a:r>
            <a:endParaRPr lang="en-US" dirty="0"/>
          </a:p>
        </p:txBody>
      </p:sp>
      <p:sp>
        <p:nvSpPr>
          <p:cNvPr id="5" name="Rectangle 4"/>
          <p:cNvSpPr/>
          <p:nvPr/>
        </p:nvSpPr>
        <p:spPr>
          <a:xfrm>
            <a:off x="276720" y="722957"/>
            <a:ext cx="8562480" cy="5078313"/>
          </a:xfrm>
          <a:prstGeom prst="rect">
            <a:avLst/>
          </a:prstGeom>
        </p:spPr>
        <p:txBody>
          <a:bodyPr wrap="square">
            <a:spAutoFit/>
          </a:bodyPr>
          <a:lstStyle/>
          <a:p>
            <a:r>
              <a:rPr lang="en-US" dirty="0" err="1">
                <a:solidFill>
                  <a:srgbClr val="0000C0"/>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.get</a:t>
            </a:r>
            <a:r>
              <a:rPr lang="en-US" dirty="0">
                <a:solidFill>
                  <a:srgbClr val="000000"/>
                </a:solidFill>
                <a:latin typeface="Times New Roman" charset="0"/>
                <a:ea typeface="Times New Roman" charset="0"/>
                <a:cs typeface="Times New Roman" charset="0"/>
              </a:rPr>
              <a:t>(</a:t>
            </a:r>
            <a:r>
              <a:rPr lang="en-US" dirty="0">
                <a:solidFill>
                  <a:srgbClr val="2A00FF"/>
                </a:solidFill>
                <a:latin typeface="Times New Roman" charset="0"/>
                <a:ea typeface="Times New Roman" charset="0"/>
                <a:cs typeface="Times New Roman" charset="0"/>
              </a:rPr>
              <a:t>"http://</a:t>
            </a:r>
            <a:r>
              <a:rPr lang="en-US" dirty="0" err="1">
                <a:solidFill>
                  <a:srgbClr val="2A00FF"/>
                </a:solidFill>
                <a:latin typeface="Times New Roman" charset="0"/>
                <a:ea typeface="Times New Roman" charset="0"/>
                <a:cs typeface="Times New Roman" charset="0"/>
              </a:rPr>
              <a:t>flipkart.com</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a:t>
            </a:r>
          </a:p>
          <a:p>
            <a:r>
              <a:rPr lang="en-US" dirty="0" err="1" smtClean="0">
                <a:solidFill>
                  <a:srgbClr val="0000C0"/>
                </a:solidFill>
                <a:latin typeface="Times New Roman" charset="0"/>
                <a:ea typeface="Times New Roman" charset="0"/>
                <a:cs typeface="Times New Roman" charset="0"/>
              </a:rPr>
              <a:t>driver</a:t>
            </a:r>
            <a:r>
              <a:rPr lang="en-US" dirty="0" err="1" smtClean="0">
                <a:solidFill>
                  <a:srgbClr val="000000"/>
                </a:solidFill>
                <a:latin typeface="Times New Roman" charset="0"/>
                <a:ea typeface="Times New Roman" charset="0"/>
                <a:cs typeface="Times New Roman" charset="0"/>
              </a:rPr>
              <a:t>.manage</a:t>
            </a:r>
            <a:r>
              <a:rPr lang="en-US" dirty="0">
                <a:solidFill>
                  <a:srgbClr val="000000"/>
                </a:solidFill>
                <a:latin typeface="Times New Roman" charset="0"/>
                <a:ea typeface="Times New Roman" charset="0"/>
                <a:cs typeface="Times New Roman" charset="0"/>
              </a:rPr>
              <a:t>().window().maximize();</a:t>
            </a:r>
          </a:p>
          <a:p>
            <a:r>
              <a:rPr lang="mr-IN" dirty="0" smtClean="0">
                <a:solidFill>
                  <a:srgbClr val="3F7F5F"/>
                </a:solidFill>
                <a:latin typeface="Times New Roman" charset="0"/>
                <a:ea typeface="Times New Roman" charset="0"/>
                <a:cs typeface="Times New Roman" charset="0"/>
              </a:rPr>
              <a:t>/*</a:t>
            </a:r>
            <a:endParaRPr lang="mr-IN" dirty="0">
              <a:solidFill>
                <a:srgbClr val="3F7F5F"/>
              </a:solidFill>
              <a:latin typeface="Times New Roman" charset="0"/>
              <a:ea typeface="Times New Roman" charset="0"/>
              <a:cs typeface="Times New Roman" charset="0"/>
            </a:endParaRPr>
          </a:p>
          <a:p>
            <a:pPr marL="285750" indent="-285750">
              <a:buFont typeface="Arial" charset="0"/>
              <a:buChar char="•"/>
            </a:pPr>
            <a:r>
              <a:rPr lang="en-US" dirty="0" smtClean="0">
                <a:solidFill>
                  <a:srgbClr val="3F7F5F"/>
                </a:solidFill>
                <a:latin typeface="Times New Roman" charset="0"/>
                <a:ea typeface="Times New Roman" charset="0"/>
                <a:cs typeface="Times New Roman" charset="0"/>
              </a:rPr>
              <a:t>We </a:t>
            </a:r>
            <a:r>
              <a:rPr lang="en-US" dirty="0">
                <a:solidFill>
                  <a:srgbClr val="3F7F5F"/>
                </a:solidFill>
                <a:latin typeface="Times New Roman" charset="0"/>
                <a:ea typeface="Times New Roman" charset="0"/>
                <a:cs typeface="Times New Roman" charset="0"/>
              </a:rPr>
              <a:t>need to import "</a:t>
            </a:r>
            <a:r>
              <a:rPr lang="en-US" dirty="0" err="1">
                <a:solidFill>
                  <a:srgbClr val="3F7F5F"/>
                </a:solidFill>
                <a:latin typeface="Times New Roman" charset="0"/>
                <a:ea typeface="Times New Roman" charset="0"/>
                <a:cs typeface="Times New Roman" charset="0"/>
              </a:rPr>
              <a:t>org.openqa.selenium.Cookie</a:t>
            </a:r>
            <a:r>
              <a:rPr lang="en-US" dirty="0">
                <a:solidFill>
                  <a:srgbClr val="3F7F5F"/>
                </a:solidFill>
                <a:latin typeface="Times New Roman" charset="0"/>
                <a:ea typeface="Times New Roman" charset="0"/>
                <a:cs typeface="Times New Roman" charset="0"/>
              </a:rPr>
              <a:t>" to initialize the</a:t>
            </a:r>
          </a:p>
          <a:p>
            <a:pPr marL="285750" indent="-285750">
              <a:buFont typeface="Arial" charset="0"/>
              <a:buChar char="•"/>
            </a:pPr>
            <a:r>
              <a:rPr lang="en-US" dirty="0" smtClean="0">
                <a:solidFill>
                  <a:srgbClr val="3F7F5F"/>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instance of Cookie In this example we are passing, name=</a:t>
            </a:r>
            <a:r>
              <a:rPr lang="en-US" u="sng" dirty="0" err="1">
                <a:solidFill>
                  <a:srgbClr val="3F7F5F"/>
                </a:solidFill>
                <a:latin typeface="Times New Roman" charset="0"/>
                <a:ea typeface="Times New Roman" charset="0"/>
                <a:cs typeface="Times New Roman" charset="0"/>
              </a:rPr>
              <a:t>mycookie</a:t>
            </a:r>
            <a:r>
              <a:rPr lang="en-US" u="sng" dirty="0">
                <a:solidFill>
                  <a:srgbClr val="3F7F5F"/>
                </a:solidFill>
                <a:latin typeface="Times New Roman" charset="0"/>
                <a:ea typeface="Times New Roman" charset="0"/>
                <a:cs typeface="Times New Roman" charset="0"/>
              </a:rPr>
              <a:t> and</a:t>
            </a:r>
          </a:p>
          <a:p>
            <a:pPr marL="285750" indent="-285750">
              <a:buFont typeface="Arial" charset="0"/>
              <a:buChar char="•"/>
            </a:pPr>
            <a:r>
              <a:rPr lang="en-US" dirty="0" smtClean="0">
                <a:solidFill>
                  <a:srgbClr val="3F7F5F"/>
                </a:solidFill>
                <a:latin typeface="Times New Roman" charset="0"/>
                <a:ea typeface="Times New Roman" charset="0"/>
                <a:cs typeface="Times New Roman" charset="0"/>
              </a:rPr>
              <a:t>value=123456789123</a:t>
            </a:r>
            <a:endParaRPr lang="en-US" dirty="0">
              <a:solidFill>
                <a:srgbClr val="3F7F5F"/>
              </a:solidFill>
              <a:latin typeface="Times New Roman" charset="0"/>
              <a:ea typeface="Times New Roman" charset="0"/>
              <a:cs typeface="Times New Roman" charset="0"/>
            </a:endParaRPr>
          </a:p>
          <a:p>
            <a:pPr marL="285750" indent="-285750">
              <a:buFont typeface="Arial" charset="0"/>
              <a:buChar char="•"/>
            </a:pPr>
            <a:r>
              <a:rPr lang="mr-IN" dirty="0" smtClean="0">
                <a:solidFill>
                  <a:srgbClr val="3F7F5F"/>
                </a:solidFill>
                <a:latin typeface="Times New Roman" charset="0"/>
                <a:ea typeface="Times New Roman" charset="0"/>
                <a:cs typeface="Times New Roman" charset="0"/>
              </a:rPr>
              <a:t>*/</a:t>
            </a:r>
            <a:endParaRPr lang="mr-IN" dirty="0">
              <a:solidFill>
                <a:srgbClr val="3F7F5F"/>
              </a:solidFill>
              <a:latin typeface="Times New Roman" charset="0"/>
              <a:ea typeface="Times New Roman" charset="0"/>
              <a:cs typeface="Times New Roman" charset="0"/>
            </a:endParaRPr>
          </a:p>
          <a:p>
            <a:r>
              <a:rPr lang="en-US" dirty="0" smtClean="0">
                <a:solidFill>
                  <a:srgbClr val="000000"/>
                </a:solidFill>
                <a:latin typeface="Times New Roman" charset="0"/>
                <a:ea typeface="Times New Roman" charset="0"/>
                <a:cs typeface="Times New Roman" charset="0"/>
              </a:rPr>
              <a:t>Cookie </a:t>
            </a:r>
            <a:r>
              <a:rPr lang="en-US" dirty="0" err="1">
                <a:solidFill>
                  <a:srgbClr val="6A3E3E"/>
                </a:solidFill>
                <a:latin typeface="Times New Roman" charset="0"/>
                <a:ea typeface="Times New Roman" charset="0"/>
                <a:cs typeface="Times New Roman" charset="0"/>
              </a:rPr>
              <a:t>cookieName</a:t>
            </a:r>
            <a:r>
              <a:rPr lang="en-US" dirty="0">
                <a:solidFill>
                  <a:srgbClr val="000000"/>
                </a:solidFill>
                <a:latin typeface="Times New Roman" charset="0"/>
                <a:ea typeface="Times New Roman" charset="0"/>
                <a:cs typeface="Times New Roman" charset="0"/>
              </a:rPr>
              <a:t> = </a:t>
            </a:r>
            <a:r>
              <a:rPr lang="en-US" b="1" dirty="0">
                <a:solidFill>
                  <a:srgbClr val="7F0055"/>
                </a:solidFill>
                <a:latin typeface="Times New Roman" charset="0"/>
                <a:ea typeface="Times New Roman" charset="0"/>
                <a:cs typeface="Times New Roman" charset="0"/>
              </a:rPr>
              <a:t>new</a:t>
            </a:r>
            <a:r>
              <a:rPr lang="en-US" b="1" dirty="0">
                <a:solidFill>
                  <a:srgbClr val="000000"/>
                </a:solidFill>
                <a:latin typeface="Times New Roman" charset="0"/>
                <a:ea typeface="Times New Roman" charset="0"/>
                <a:cs typeface="Times New Roman" charset="0"/>
              </a:rPr>
              <a:t> Cookie(</a:t>
            </a:r>
            <a:r>
              <a:rPr lang="en-US" b="1" dirty="0">
                <a:solidFill>
                  <a:srgbClr val="2A00FF"/>
                </a:solidFill>
                <a:latin typeface="Times New Roman" charset="0"/>
                <a:ea typeface="Times New Roman" charset="0"/>
                <a:cs typeface="Times New Roman" charset="0"/>
              </a:rPr>
              <a:t>"</a:t>
            </a:r>
            <a:r>
              <a:rPr lang="en-US" b="1" dirty="0" err="1">
                <a:solidFill>
                  <a:srgbClr val="2A00FF"/>
                </a:solidFill>
                <a:latin typeface="Times New Roman" charset="0"/>
                <a:ea typeface="Times New Roman" charset="0"/>
                <a:cs typeface="Times New Roman" charset="0"/>
              </a:rPr>
              <a:t>myCookie</a:t>
            </a:r>
            <a:r>
              <a:rPr lang="en-US" b="1" dirty="0">
                <a:solidFill>
                  <a:srgbClr val="2A00FF"/>
                </a:solidFill>
                <a:latin typeface="Times New Roman" charset="0"/>
                <a:ea typeface="Times New Roman" charset="0"/>
                <a:cs typeface="Times New Roman" charset="0"/>
              </a:rPr>
              <a:t>"</a:t>
            </a:r>
            <a:r>
              <a:rPr lang="en-US" b="1" dirty="0">
                <a:solidFill>
                  <a:srgbClr val="000000"/>
                </a:solidFill>
                <a:latin typeface="Times New Roman" charset="0"/>
                <a:ea typeface="Times New Roman" charset="0"/>
                <a:cs typeface="Times New Roman" charset="0"/>
              </a:rPr>
              <a:t>, </a:t>
            </a:r>
            <a:r>
              <a:rPr lang="en-US" b="1" dirty="0">
                <a:solidFill>
                  <a:srgbClr val="2A00FF"/>
                </a:solidFill>
                <a:latin typeface="Times New Roman" charset="0"/>
                <a:ea typeface="Times New Roman" charset="0"/>
                <a:cs typeface="Times New Roman" charset="0"/>
              </a:rPr>
              <a:t>"Learn Selenium </a:t>
            </a:r>
            <a:r>
              <a:rPr lang="en-US" b="1" dirty="0" err="1">
                <a:solidFill>
                  <a:srgbClr val="2A00FF"/>
                </a:solidFill>
                <a:latin typeface="Times New Roman" charset="0"/>
                <a:ea typeface="Times New Roman" charset="0"/>
                <a:cs typeface="Times New Roman" charset="0"/>
              </a:rPr>
              <a:t>WebDriver</a:t>
            </a:r>
            <a:r>
              <a:rPr lang="en-US" b="1" dirty="0">
                <a:solidFill>
                  <a:srgbClr val="2A00FF"/>
                </a:solidFill>
                <a:latin typeface="Times New Roman" charset="0"/>
                <a:ea typeface="Times New Roman" charset="0"/>
                <a:cs typeface="Times New Roman" charset="0"/>
              </a:rPr>
              <a:t> 3.x"</a:t>
            </a:r>
            <a:r>
              <a:rPr lang="en-US" b="1" dirty="0">
                <a:solidFill>
                  <a:srgbClr val="000000"/>
                </a:solidFill>
                <a:latin typeface="Times New Roman" charset="0"/>
                <a:ea typeface="Times New Roman" charset="0"/>
                <a:cs typeface="Times New Roman" charset="0"/>
              </a:rPr>
              <a:t>);</a:t>
            </a:r>
          </a:p>
          <a:p>
            <a:r>
              <a:rPr lang="en-US" dirty="0" err="1" smtClean="0">
                <a:solidFill>
                  <a:srgbClr val="0000C0"/>
                </a:solidFill>
                <a:latin typeface="Times New Roman" charset="0"/>
                <a:ea typeface="Times New Roman" charset="0"/>
                <a:cs typeface="Times New Roman" charset="0"/>
              </a:rPr>
              <a:t>driver</a:t>
            </a:r>
            <a:r>
              <a:rPr lang="en-US" dirty="0" err="1" smtClean="0">
                <a:solidFill>
                  <a:srgbClr val="000000"/>
                </a:solidFill>
                <a:latin typeface="Times New Roman" charset="0"/>
                <a:ea typeface="Times New Roman" charset="0"/>
                <a:cs typeface="Times New Roman" charset="0"/>
              </a:rPr>
              <a:t>.manage</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addCookie</a:t>
            </a:r>
            <a:r>
              <a:rPr lang="en-US" dirty="0">
                <a:solidFill>
                  <a:srgbClr val="000000"/>
                </a:solidFill>
                <a:latin typeface="Times New Roman" charset="0"/>
                <a:ea typeface="Times New Roman" charset="0"/>
                <a:cs typeface="Times New Roman" charset="0"/>
              </a:rPr>
              <a:t>(</a:t>
            </a:r>
            <a:r>
              <a:rPr lang="en-US" dirty="0" err="1">
                <a:solidFill>
                  <a:srgbClr val="6A3E3E"/>
                </a:solidFill>
                <a:latin typeface="Times New Roman" charset="0"/>
                <a:ea typeface="Times New Roman" charset="0"/>
                <a:cs typeface="Times New Roman" charset="0"/>
              </a:rPr>
              <a:t>cookieName</a:t>
            </a:r>
            <a:r>
              <a:rPr lang="en-US" dirty="0">
                <a:solidFill>
                  <a:srgbClr val="000000"/>
                </a:solidFill>
                <a:latin typeface="Times New Roman" charset="0"/>
                <a:ea typeface="Times New Roman" charset="0"/>
                <a:cs typeface="Times New Roman" charset="0"/>
              </a:rPr>
              <a:t>);</a:t>
            </a:r>
          </a:p>
          <a:p>
            <a:r>
              <a:rPr lang="en-US" dirty="0" smtClean="0">
                <a:solidFill>
                  <a:srgbClr val="3F7F5F"/>
                </a:solidFill>
                <a:latin typeface="Times New Roman" charset="0"/>
                <a:ea typeface="Times New Roman" charset="0"/>
                <a:cs typeface="Times New Roman" charset="0"/>
              </a:rPr>
              <a:t>/* </a:t>
            </a:r>
            <a:r>
              <a:rPr lang="en-US" dirty="0" err="1">
                <a:solidFill>
                  <a:srgbClr val="3F7F5F"/>
                </a:solidFill>
                <a:latin typeface="Times New Roman" charset="0"/>
                <a:ea typeface="Times New Roman" charset="0"/>
                <a:cs typeface="Times New Roman" charset="0"/>
              </a:rPr>
              <a:t>getCookies</a:t>
            </a:r>
            <a:r>
              <a:rPr lang="en-US" dirty="0">
                <a:solidFill>
                  <a:srgbClr val="3F7F5F"/>
                </a:solidFill>
                <a:latin typeface="Times New Roman" charset="0"/>
                <a:ea typeface="Times New Roman" charset="0"/>
                <a:cs typeface="Times New Roman" charset="0"/>
              </a:rPr>
              <a:t>() function is used to fetch all the cookies present in the</a:t>
            </a:r>
          </a:p>
          <a:p>
            <a:pPr marL="285750" indent="-285750">
              <a:buFont typeface="Arial" charset="0"/>
              <a:buChar char="•"/>
            </a:pPr>
            <a:r>
              <a:rPr lang="en-US" dirty="0" smtClean="0">
                <a:solidFill>
                  <a:srgbClr val="3F7F5F"/>
                </a:solidFill>
                <a:latin typeface="Times New Roman" charset="0"/>
                <a:ea typeface="Times New Roman" charset="0"/>
                <a:cs typeface="Times New Roman" charset="0"/>
              </a:rPr>
              <a:t>web </a:t>
            </a:r>
            <a:r>
              <a:rPr lang="en-US" dirty="0">
                <a:solidFill>
                  <a:srgbClr val="3F7F5F"/>
                </a:solidFill>
                <a:latin typeface="Times New Roman" charset="0"/>
                <a:ea typeface="Times New Roman" charset="0"/>
                <a:cs typeface="Times New Roman" charset="0"/>
              </a:rPr>
              <a:t>page. </a:t>
            </a:r>
          </a:p>
          <a:p>
            <a:pPr marL="285750" indent="-285750">
              <a:buFont typeface="Arial" charset="0"/>
              <a:buChar char="•"/>
            </a:pPr>
            <a:r>
              <a:rPr lang="en-US" dirty="0" smtClean="0">
                <a:solidFill>
                  <a:srgbClr val="3F7F5F"/>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All the cookies we are string in Set of type Cookie.</a:t>
            </a:r>
          </a:p>
          <a:p>
            <a:r>
              <a:rPr lang="mr-IN" dirty="0" smtClean="0">
                <a:solidFill>
                  <a:srgbClr val="3F7F5F"/>
                </a:solidFill>
                <a:latin typeface="Times New Roman" charset="0"/>
                <a:ea typeface="Times New Roman" charset="0"/>
                <a:cs typeface="Times New Roman" charset="0"/>
              </a:rPr>
              <a:t>*/</a:t>
            </a:r>
            <a:endParaRPr lang="mr-IN" dirty="0">
              <a:solidFill>
                <a:srgbClr val="3F7F5F"/>
              </a:solidFill>
              <a:latin typeface="Times New Roman" charset="0"/>
              <a:ea typeface="Times New Roman" charset="0"/>
              <a:cs typeface="Times New Roman" charset="0"/>
            </a:endParaRPr>
          </a:p>
          <a:p>
            <a:r>
              <a:rPr lang="en-US" dirty="0" smtClean="0">
                <a:solidFill>
                  <a:srgbClr val="000000"/>
                </a:solidFill>
                <a:latin typeface="Times New Roman" charset="0"/>
                <a:ea typeface="Times New Roman" charset="0"/>
                <a:cs typeface="Times New Roman" charset="0"/>
              </a:rPr>
              <a:t>Set&lt;Cookie</a:t>
            </a:r>
            <a:r>
              <a:rPr lang="en-US" dirty="0">
                <a:solidFill>
                  <a:srgbClr val="000000"/>
                </a:solidFill>
                <a:latin typeface="Times New Roman" charset="0"/>
                <a:ea typeface="Times New Roman" charset="0"/>
                <a:cs typeface="Times New Roman" charset="0"/>
              </a:rPr>
              <a:t>&gt; </a:t>
            </a:r>
            <a:r>
              <a:rPr lang="en-US" dirty="0" err="1">
                <a:solidFill>
                  <a:srgbClr val="6A3E3E"/>
                </a:solidFill>
                <a:latin typeface="Times New Roman" charset="0"/>
                <a:ea typeface="Times New Roman" charset="0"/>
                <a:cs typeface="Times New Roman" charset="0"/>
              </a:rPr>
              <a:t>cookiesList</a:t>
            </a:r>
            <a:r>
              <a:rPr lang="en-US" dirty="0">
                <a:solidFill>
                  <a:srgbClr val="000000"/>
                </a:solidFill>
                <a:latin typeface="Times New Roman" charset="0"/>
                <a:ea typeface="Times New Roman" charset="0"/>
                <a:cs typeface="Times New Roman" charset="0"/>
              </a:rPr>
              <a:t> = </a:t>
            </a:r>
            <a:r>
              <a:rPr lang="en-US" dirty="0" err="1">
                <a:solidFill>
                  <a:srgbClr val="0000C0"/>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.manage</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getCookies</a:t>
            </a:r>
            <a:r>
              <a:rPr lang="en-US" dirty="0">
                <a:solidFill>
                  <a:srgbClr val="000000"/>
                </a:solidFill>
                <a:latin typeface="Times New Roman" charset="0"/>
                <a:ea typeface="Times New Roman" charset="0"/>
                <a:cs typeface="Times New Roman" charset="0"/>
              </a:rPr>
              <a:t>();</a:t>
            </a:r>
          </a:p>
          <a:p>
            <a:r>
              <a:rPr lang="en-US" dirty="0" smtClean="0">
                <a:solidFill>
                  <a:srgbClr val="3F7F5F"/>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Printing all the cookies stored in the </a:t>
            </a:r>
            <a:r>
              <a:rPr lang="en-US" dirty="0" err="1">
                <a:solidFill>
                  <a:srgbClr val="3F7F5F"/>
                </a:solidFill>
                <a:latin typeface="Times New Roman" charset="0"/>
                <a:ea typeface="Times New Roman" charset="0"/>
                <a:cs typeface="Times New Roman" charset="0"/>
              </a:rPr>
              <a:t>cookiesList</a:t>
            </a:r>
            <a:r>
              <a:rPr lang="en-US" dirty="0">
                <a:solidFill>
                  <a:srgbClr val="3F7F5F"/>
                </a:solidFill>
                <a:latin typeface="Times New Roman" charset="0"/>
                <a:ea typeface="Times New Roman" charset="0"/>
                <a:cs typeface="Times New Roman" charset="0"/>
              </a:rPr>
              <a:t> set. */</a:t>
            </a:r>
          </a:p>
          <a:p>
            <a:r>
              <a:rPr lang="en-US" b="1" dirty="0" smtClean="0">
                <a:solidFill>
                  <a:srgbClr val="7F0055"/>
                </a:solidFill>
                <a:latin typeface="Times New Roman" charset="0"/>
                <a:ea typeface="Times New Roman" charset="0"/>
                <a:cs typeface="Times New Roman" charset="0"/>
              </a:rPr>
              <a:t>for</a:t>
            </a:r>
            <a:r>
              <a:rPr lang="en-US" b="1" dirty="0" smtClean="0">
                <a:solidFill>
                  <a:srgbClr val="000000"/>
                </a:solidFill>
                <a:latin typeface="Times New Roman" charset="0"/>
                <a:ea typeface="Times New Roman" charset="0"/>
                <a:cs typeface="Times New Roman" charset="0"/>
              </a:rPr>
              <a:t> </a:t>
            </a:r>
            <a:r>
              <a:rPr lang="en-US" b="1" dirty="0">
                <a:solidFill>
                  <a:srgbClr val="000000"/>
                </a:solidFill>
                <a:latin typeface="Times New Roman" charset="0"/>
                <a:ea typeface="Times New Roman" charset="0"/>
                <a:cs typeface="Times New Roman" charset="0"/>
              </a:rPr>
              <a:t>(Cookie </a:t>
            </a:r>
            <a:r>
              <a:rPr lang="en-US" b="1" dirty="0" err="1">
                <a:solidFill>
                  <a:srgbClr val="6A3E3E"/>
                </a:solidFill>
                <a:latin typeface="Times New Roman" charset="0"/>
                <a:ea typeface="Times New Roman" charset="0"/>
                <a:cs typeface="Times New Roman" charset="0"/>
              </a:rPr>
              <a:t>getcookies</a:t>
            </a:r>
            <a:r>
              <a:rPr lang="en-US" b="1" dirty="0">
                <a:solidFill>
                  <a:srgbClr val="000000"/>
                </a:solidFill>
                <a:latin typeface="Times New Roman" charset="0"/>
                <a:ea typeface="Times New Roman" charset="0"/>
                <a:cs typeface="Times New Roman" charset="0"/>
              </a:rPr>
              <a:t> : </a:t>
            </a:r>
            <a:r>
              <a:rPr lang="en-US" b="1" dirty="0" err="1">
                <a:solidFill>
                  <a:srgbClr val="6A3E3E"/>
                </a:solidFill>
                <a:latin typeface="Times New Roman" charset="0"/>
                <a:ea typeface="Times New Roman" charset="0"/>
                <a:cs typeface="Times New Roman" charset="0"/>
              </a:rPr>
              <a:t>cookiesList</a:t>
            </a:r>
            <a:r>
              <a:rPr lang="en-US" b="1"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"Notice the custom cookie in this list: "</a:t>
            </a:r>
            <a:r>
              <a:rPr lang="en-US" b="1" i="1" dirty="0">
                <a:solidFill>
                  <a:srgbClr val="000000"/>
                </a:solidFill>
                <a:latin typeface="Times New Roman" charset="0"/>
                <a:ea typeface="Times New Roman" charset="0"/>
                <a:cs typeface="Times New Roman" charset="0"/>
              </a:rPr>
              <a:t> + </a:t>
            </a:r>
            <a:r>
              <a:rPr lang="en-US" b="1" i="1" dirty="0" err="1">
                <a:solidFill>
                  <a:srgbClr val="6A3E3E"/>
                </a:solidFill>
                <a:latin typeface="Times New Roman" charset="0"/>
                <a:ea typeface="Times New Roman" charset="0"/>
                <a:cs typeface="Times New Roman" charset="0"/>
              </a:rPr>
              <a:t>getcookies</a:t>
            </a:r>
            <a:r>
              <a:rPr lang="en-US" b="1" i="1" dirty="0">
                <a:solidFill>
                  <a:srgbClr val="000000"/>
                </a:solidFill>
                <a:latin typeface="Times New Roman" charset="0"/>
                <a:ea typeface="Times New Roman" charset="0"/>
                <a:cs typeface="Times New Roman" charset="0"/>
              </a:rPr>
              <a:t>);</a:t>
            </a:r>
          </a:p>
          <a:p>
            <a:r>
              <a:rPr lang="en-US" dirty="0" smtClean="0">
                <a:solidFill>
                  <a:srgbClr val="000000"/>
                </a:solidFill>
                <a:latin typeface="Times New Roman" charset="0"/>
                <a:ea typeface="Times New Roman" charset="0"/>
                <a:cs typeface="Times New Roman" charset="0"/>
              </a:rPr>
              <a:t>}</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8143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Delete</a:t>
            </a:r>
            <a:endParaRPr lang="en-US" dirty="0"/>
          </a:p>
        </p:txBody>
      </p:sp>
      <p:sp>
        <p:nvSpPr>
          <p:cNvPr id="3" name="Rectangle 2"/>
          <p:cNvSpPr/>
          <p:nvPr/>
        </p:nvSpPr>
        <p:spPr>
          <a:xfrm>
            <a:off x="276720" y="774680"/>
            <a:ext cx="8410080" cy="2862322"/>
          </a:xfrm>
          <a:prstGeom prst="rect">
            <a:avLst/>
          </a:prstGeom>
        </p:spPr>
        <p:txBody>
          <a:bodyPr wrap="square">
            <a:spAutoFit/>
          </a:bodyPr>
          <a:lstStyle/>
          <a:p>
            <a:r>
              <a:rPr lang="en-US" dirty="0">
                <a:solidFill>
                  <a:srgbClr val="3F7F5F"/>
                </a:solidFill>
                <a:latin typeface="Times New Roman" charset="0"/>
                <a:ea typeface="Times New Roman" charset="0"/>
                <a:cs typeface="Times New Roman" charset="0"/>
              </a:rPr>
              <a:t>/* We can delete single cookie using </a:t>
            </a:r>
            <a:r>
              <a:rPr lang="en-US" dirty="0" err="1">
                <a:solidFill>
                  <a:srgbClr val="3F7F5F"/>
                </a:solidFill>
                <a:latin typeface="Times New Roman" charset="0"/>
                <a:ea typeface="Times New Roman" charset="0"/>
                <a:cs typeface="Times New Roman" charset="0"/>
              </a:rPr>
              <a:t>deleteCookie</a:t>
            </a:r>
            <a:r>
              <a:rPr lang="en-US" dirty="0">
                <a:solidFill>
                  <a:srgbClr val="3F7F5F"/>
                </a:solidFill>
                <a:latin typeface="Times New Roman" charset="0"/>
                <a:ea typeface="Times New Roman" charset="0"/>
                <a:cs typeface="Times New Roman" charset="0"/>
              </a:rPr>
              <a:t>() method </a:t>
            </a:r>
          </a:p>
          <a:p>
            <a:pPr marL="285750" indent="-285750">
              <a:buFont typeface="Arial" charset="0"/>
              <a:buChar char="•"/>
            </a:pPr>
            <a:r>
              <a:rPr lang="en-US" dirty="0" smtClean="0">
                <a:solidFill>
                  <a:srgbClr val="3F7F5F"/>
                </a:solidFill>
                <a:latin typeface="Times New Roman" charset="0"/>
                <a:ea typeface="Times New Roman" charset="0"/>
                <a:cs typeface="Times New Roman" charset="0"/>
              </a:rPr>
              <a:t>by </a:t>
            </a:r>
            <a:r>
              <a:rPr lang="en-US" dirty="0">
                <a:solidFill>
                  <a:srgbClr val="3F7F5F"/>
                </a:solidFill>
                <a:latin typeface="Times New Roman" charset="0"/>
                <a:ea typeface="Times New Roman" charset="0"/>
                <a:cs typeface="Times New Roman" charset="0"/>
              </a:rPr>
              <a:t>passing the cookie.</a:t>
            </a:r>
          </a:p>
          <a:p>
            <a:pPr marL="285750" indent="-285750">
              <a:buFont typeface="Arial" charset="0"/>
              <a:buChar char="•"/>
            </a:pPr>
            <a:r>
              <a:rPr lang="mr-IN" dirty="0" smtClean="0">
                <a:solidFill>
                  <a:srgbClr val="3F7F5F"/>
                </a:solidFill>
                <a:latin typeface="Times New Roman" charset="0"/>
                <a:ea typeface="Times New Roman" charset="0"/>
                <a:cs typeface="Times New Roman" charset="0"/>
              </a:rPr>
              <a:t>*/</a:t>
            </a:r>
            <a:endParaRPr lang="mr-IN" dirty="0">
              <a:solidFill>
                <a:srgbClr val="3F7F5F"/>
              </a:solidFill>
              <a:latin typeface="Times New Roman" charset="0"/>
              <a:ea typeface="Times New Roman" charset="0"/>
              <a:cs typeface="Times New Roman" charset="0"/>
            </a:endParaRPr>
          </a:p>
          <a:p>
            <a:r>
              <a:rPr lang="en-US" dirty="0" err="1" smtClean="0">
                <a:solidFill>
                  <a:srgbClr val="0000C0"/>
                </a:solidFill>
                <a:latin typeface="Times New Roman" charset="0"/>
                <a:ea typeface="Times New Roman" charset="0"/>
                <a:cs typeface="Times New Roman" charset="0"/>
              </a:rPr>
              <a:t>driver</a:t>
            </a:r>
            <a:r>
              <a:rPr lang="en-US" dirty="0" err="1" smtClean="0">
                <a:solidFill>
                  <a:srgbClr val="000000"/>
                </a:solidFill>
                <a:latin typeface="Times New Roman" charset="0"/>
                <a:ea typeface="Times New Roman" charset="0"/>
                <a:cs typeface="Times New Roman" charset="0"/>
              </a:rPr>
              <a:t>.manage</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deleteCookie</a:t>
            </a:r>
            <a:r>
              <a:rPr lang="en-US" dirty="0">
                <a:solidFill>
                  <a:srgbClr val="000000"/>
                </a:solidFill>
                <a:latin typeface="Times New Roman" charset="0"/>
                <a:ea typeface="Times New Roman" charset="0"/>
                <a:cs typeface="Times New Roman" charset="0"/>
              </a:rPr>
              <a:t>(</a:t>
            </a:r>
            <a:r>
              <a:rPr lang="en-US" dirty="0" err="1">
                <a:solidFill>
                  <a:srgbClr val="6A3E3E"/>
                </a:solidFill>
                <a:latin typeface="Times New Roman" charset="0"/>
                <a:ea typeface="Times New Roman" charset="0"/>
                <a:cs typeface="Times New Roman" charset="0"/>
              </a:rPr>
              <a:t>cookieName</a:t>
            </a:r>
            <a:r>
              <a:rPr lang="en-US" dirty="0">
                <a:solidFill>
                  <a:srgbClr val="000000"/>
                </a:solidFill>
                <a:latin typeface="Times New Roman" charset="0"/>
                <a:ea typeface="Times New Roman" charset="0"/>
                <a:cs typeface="Times New Roman" charset="0"/>
              </a:rPr>
              <a:t>);</a:t>
            </a:r>
          </a:p>
          <a:p>
            <a:r>
              <a:rPr lang="en-US" dirty="0" err="1" smtClean="0">
                <a:solidFill>
                  <a:srgbClr val="6A3E3E"/>
                </a:solidFill>
                <a:latin typeface="Times New Roman" charset="0"/>
                <a:ea typeface="Times New Roman" charset="0"/>
                <a:cs typeface="Times New Roman" charset="0"/>
              </a:rPr>
              <a:t>cookiesList</a:t>
            </a:r>
            <a:r>
              <a:rPr lang="en-US" dirty="0" smtClean="0">
                <a:solidFill>
                  <a:srgbClr val="000000"/>
                </a:solidFill>
                <a:latin typeface="Times New Roman" charset="0"/>
                <a:ea typeface="Times New Roman" charset="0"/>
                <a:cs typeface="Times New Roman" charset="0"/>
              </a:rPr>
              <a:t> </a:t>
            </a:r>
            <a:r>
              <a:rPr lang="en-US" dirty="0">
                <a:solidFill>
                  <a:srgbClr val="000000"/>
                </a:solidFill>
                <a:latin typeface="Times New Roman" charset="0"/>
                <a:ea typeface="Times New Roman" charset="0"/>
                <a:cs typeface="Times New Roman" charset="0"/>
              </a:rPr>
              <a:t>= </a:t>
            </a:r>
            <a:r>
              <a:rPr lang="en-US" dirty="0" err="1">
                <a:solidFill>
                  <a:srgbClr val="0000C0"/>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.manage</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getCookies</a:t>
            </a:r>
            <a:r>
              <a:rPr lang="en-US" dirty="0">
                <a:solidFill>
                  <a:srgbClr val="000000"/>
                </a:solidFill>
                <a:latin typeface="Times New Roman" charset="0"/>
                <a:ea typeface="Times New Roman" charset="0"/>
                <a:cs typeface="Times New Roman" charset="0"/>
              </a:rPr>
              <a:t>();</a:t>
            </a:r>
          </a:p>
          <a:p>
            <a:r>
              <a:rPr lang="en-US" dirty="0" err="1" smtClean="0">
                <a:solidFill>
                  <a:srgbClr val="000000"/>
                </a:solidFill>
                <a:latin typeface="Times New Roman" charset="0"/>
                <a:ea typeface="Times New Roman" charset="0"/>
                <a:cs typeface="Times New Roman" charset="0"/>
              </a:rPr>
              <a:t>System.</a:t>
            </a:r>
            <a:r>
              <a:rPr lang="en-US" b="1" i="1" dirty="0" err="1" smtClean="0">
                <a:solidFill>
                  <a:srgbClr val="0000C0"/>
                </a:solidFill>
                <a:latin typeface="Times New Roman" charset="0"/>
                <a:ea typeface="Times New Roman" charset="0"/>
                <a:cs typeface="Times New Roman" charset="0"/>
              </a:rPr>
              <a:t>out</a:t>
            </a:r>
            <a:r>
              <a:rPr lang="en-US" b="1" i="1" dirty="0" err="1" smtClean="0">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 Now the </a:t>
            </a:r>
            <a:r>
              <a:rPr lang="en-US" b="1" i="1" dirty="0" err="1">
                <a:solidFill>
                  <a:srgbClr val="2A00FF"/>
                </a:solidFill>
                <a:latin typeface="Times New Roman" charset="0"/>
                <a:ea typeface="Times New Roman" charset="0"/>
                <a:cs typeface="Times New Roman" charset="0"/>
              </a:rPr>
              <a:t>myCookie</a:t>
            </a:r>
            <a:r>
              <a:rPr lang="en-US" b="1" i="1" dirty="0">
                <a:solidFill>
                  <a:srgbClr val="2A00FF"/>
                </a:solidFill>
                <a:latin typeface="Times New Roman" charset="0"/>
                <a:ea typeface="Times New Roman" charset="0"/>
                <a:cs typeface="Times New Roman" charset="0"/>
              </a:rPr>
              <a:t> should not be listed below ***"</a:t>
            </a:r>
            <a:r>
              <a:rPr lang="en-US" b="1" i="1" dirty="0">
                <a:solidFill>
                  <a:srgbClr val="000000"/>
                </a:solidFill>
                <a:latin typeface="Times New Roman" charset="0"/>
                <a:ea typeface="Times New Roman" charset="0"/>
                <a:cs typeface="Times New Roman" charset="0"/>
              </a:rPr>
              <a:t>);</a:t>
            </a:r>
          </a:p>
          <a:p>
            <a:r>
              <a:rPr lang="en-US" b="1" dirty="0" smtClean="0">
                <a:solidFill>
                  <a:srgbClr val="7F0055"/>
                </a:solidFill>
                <a:latin typeface="Times New Roman" charset="0"/>
                <a:ea typeface="Times New Roman" charset="0"/>
                <a:cs typeface="Times New Roman" charset="0"/>
              </a:rPr>
              <a:t>for</a:t>
            </a:r>
            <a:r>
              <a:rPr lang="en-US" b="1" dirty="0" smtClean="0">
                <a:solidFill>
                  <a:srgbClr val="000000"/>
                </a:solidFill>
                <a:latin typeface="Times New Roman" charset="0"/>
                <a:ea typeface="Times New Roman" charset="0"/>
                <a:cs typeface="Times New Roman" charset="0"/>
              </a:rPr>
              <a:t> </a:t>
            </a:r>
            <a:r>
              <a:rPr lang="en-US" b="1" dirty="0">
                <a:solidFill>
                  <a:srgbClr val="000000"/>
                </a:solidFill>
                <a:latin typeface="Times New Roman" charset="0"/>
                <a:ea typeface="Times New Roman" charset="0"/>
                <a:cs typeface="Times New Roman" charset="0"/>
              </a:rPr>
              <a:t>(Cookie </a:t>
            </a:r>
            <a:r>
              <a:rPr lang="en-US" b="1" dirty="0" err="1">
                <a:solidFill>
                  <a:srgbClr val="6A3E3E"/>
                </a:solidFill>
                <a:latin typeface="Times New Roman" charset="0"/>
                <a:ea typeface="Times New Roman" charset="0"/>
                <a:cs typeface="Times New Roman" charset="0"/>
              </a:rPr>
              <a:t>getcookies</a:t>
            </a:r>
            <a:r>
              <a:rPr lang="en-US" b="1" dirty="0">
                <a:solidFill>
                  <a:srgbClr val="000000"/>
                </a:solidFill>
                <a:latin typeface="Times New Roman" charset="0"/>
                <a:ea typeface="Times New Roman" charset="0"/>
                <a:cs typeface="Times New Roman" charset="0"/>
              </a:rPr>
              <a:t> : </a:t>
            </a:r>
            <a:r>
              <a:rPr lang="en-US" b="1" dirty="0" err="1">
                <a:solidFill>
                  <a:srgbClr val="6A3E3E"/>
                </a:solidFill>
                <a:latin typeface="Times New Roman" charset="0"/>
                <a:ea typeface="Times New Roman" charset="0"/>
                <a:cs typeface="Times New Roman" charset="0"/>
              </a:rPr>
              <a:t>cookiesList</a:t>
            </a:r>
            <a:r>
              <a:rPr lang="en-US" b="1"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err="1">
                <a:solidFill>
                  <a:srgbClr val="6A3E3E"/>
                </a:solidFill>
                <a:latin typeface="Times New Roman" charset="0"/>
                <a:ea typeface="Times New Roman" charset="0"/>
                <a:cs typeface="Times New Roman" charset="0"/>
              </a:rPr>
              <a:t>getcookies</a:t>
            </a:r>
            <a:r>
              <a:rPr lang="en-US" b="1" i="1" dirty="0">
                <a:solidFill>
                  <a:srgbClr val="000000"/>
                </a:solidFill>
                <a:latin typeface="Times New Roman" charset="0"/>
                <a:ea typeface="Times New Roman" charset="0"/>
                <a:cs typeface="Times New Roman" charset="0"/>
              </a:rPr>
              <a:t>);</a:t>
            </a:r>
          </a:p>
          <a:p>
            <a:r>
              <a:rPr lang="en-US" dirty="0" smtClean="0">
                <a:solidFill>
                  <a:srgbClr val="000000"/>
                </a:solidFill>
                <a:latin typeface="Times New Roman" charset="0"/>
                <a:ea typeface="Times New Roman" charset="0"/>
                <a:cs typeface="Times New Roman" charset="0"/>
              </a:rPr>
              <a:t>}</a:t>
            </a:r>
            <a:endParaRPr lang="en-US" dirty="0">
              <a:solidFill>
                <a:srgbClr val="000000"/>
              </a:solidFill>
              <a:latin typeface="Times New Roman" charset="0"/>
              <a:ea typeface="Times New Roman" charset="0"/>
              <a:cs typeface="Times New Roman" charset="0"/>
            </a:endParaRPr>
          </a:p>
          <a:p>
            <a:r>
              <a:rPr lang="en-US" dirty="0" err="1" smtClean="0">
                <a:solidFill>
                  <a:srgbClr val="000000"/>
                </a:solidFill>
                <a:latin typeface="Times New Roman" charset="0"/>
                <a:ea typeface="Times New Roman" charset="0"/>
                <a:cs typeface="Times New Roman" charset="0"/>
              </a:rPr>
              <a:t>System.</a:t>
            </a:r>
            <a:r>
              <a:rPr lang="en-US" b="1" i="1" dirty="0" err="1" smtClean="0">
                <a:solidFill>
                  <a:srgbClr val="0000C0"/>
                </a:solidFill>
                <a:latin typeface="Times New Roman" charset="0"/>
                <a:ea typeface="Times New Roman" charset="0"/>
                <a:cs typeface="Times New Roman" charset="0"/>
              </a:rPr>
              <a:t>out</a:t>
            </a:r>
            <a:r>
              <a:rPr lang="en-US" b="1" i="1" dirty="0" err="1" smtClean="0">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 </a:t>
            </a:r>
            <a:r>
              <a:rPr lang="en-US" b="1" i="1" dirty="0" err="1">
                <a:solidFill>
                  <a:srgbClr val="2A00FF"/>
                </a:solidFill>
                <a:latin typeface="Times New Roman" charset="0"/>
                <a:ea typeface="Times New Roman" charset="0"/>
                <a:cs typeface="Times New Roman" charset="0"/>
              </a:rPr>
              <a:t>myCookie</a:t>
            </a:r>
            <a:r>
              <a:rPr lang="en-US" b="1" i="1" dirty="0">
                <a:solidFill>
                  <a:srgbClr val="2A00FF"/>
                </a:solidFill>
                <a:latin typeface="Times New Roman" charset="0"/>
                <a:ea typeface="Times New Roman" charset="0"/>
                <a:cs typeface="Times New Roman" charset="0"/>
              </a:rPr>
              <a:t> should not be listed above ***"</a:t>
            </a:r>
            <a:r>
              <a:rPr lang="en-US" b="1" i="1" dirty="0">
                <a:solidFill>
                  <a:srgbClr val="000000"/>
                </a:solidFill>
                <a:latin typeface="Times New Roman" charset="0"/>
                <a:ea typeface="Times New Roman" charset="0"/>
                <a:cs typeface="Times New Roman" charset="0"/>
              </a:rPr>
              <a:t>);</a:t>
            </a:r>
            <a:endParaRPr lang="en-US" dirty="0">
              <a:latin typeface="Times New Roman" charset="0"/>
              <a:ea typeface="Times New Roman" charset="0"/>
              <a:cs typeface="Times New Roman" charset="0"/>
            </a:endParaRPr>
          </a:p>
        </p:txBody>
      </p:sp>
      <p:sp>
        <p:nvSpPr>
          <p:cNvPr id="4" name="Rectangle 3"/>
          <p:cNvSpPr/>
          <p:nvPr/>
        </p:nvSpPr>
        <p:spPr>
          <a:xfrm>
            <a:off x="304800" y="3733800"/>
            <a:ext cx="8410080" cy="2585323"/>
          </a:xfrm>
          <a:prstGeom prst="rect">
            <a:avLst/>
          </a:prstGeom>
        </p:spPr>
        <p:txBody>
          <a:bodyPr wrap="square">
            <a:spAutoFit/>
          </a:bodyPr>
          <a:lstStyle/>
          <a:p>
            <a:r>
              <a:rPr lang="en-US" dirty="0">
                <a:solidFill>
                  <a:srgbClr val="3F7F5F"/>
                </a:solidFill>
                <a:latin typeface="Times New Roman" charset="0"/>
                <a:ea typeface="Times New Roman" charset="0"/>
                <a:cs typeface="Times New Roman" charset="0"/>
              </a:rPr>
              <a:t>/* We can delete single cookie using </a:t>
            </a:r>
            <a:r>
              <a:rPr lang="en-US" dirty="0" err="1">
                <a:solidFill>
                  <a:srgbClr val="3F7F5F"/>
                </a:solidFill>
                <a:latin typeface="Times New Roman" charset="0"/>
                <a:ea typeface="Times New Roman" charset="0"/>
                <a:cs typeface="Times New Roman" charset="0"/>
              </a:rPr>
              <a:t>deleteCookieNamed</a:t>
            </a:r>
            <a:r>
              <a:rPr lang="en-US" dirty="0">
                <a:solidFill>
                  <a:srgbClr val="3F7F5F"/>
                </a:solidFill>
                <a:latin typeface="Times New Roman" charset="0"/>
                <a:ea typeface="Times New Roman" charset="0"/>
                <a:cs typeface="Times New Roman" charset="0"/>
              </a:rPr>
              <a:t>() method </a:t>
            </a:r>
          </a:p>
          <a:p>
            <a:r>
              <a:rPr lang="en-US" dirty="0" smtClean="0">
                <a:solidFill>
                  <a:srgbClr val="3F7F5F"/>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 only passing the cookie name(String).</a:t>
            </a:r>
          </a:p>
          <a:p>
            <a:r>
              <a:rPr lang="mr-IN" dirty="0" smtClean="0">
                <a:solidFill>
                  <a:srgbClr val="3F7F5F"/>
                </a:solidFill>
                <a:latin typeface="Times New Roman" charset="0"/>
                <a:ea typeface="Times New Roman" charset="0"/>
                <a:cs typeface="Times New Roman" charset="0"/>
              </a:rPr>
              <a:t>*/</a:t>
            </a:r>
            <a:endParaRPr lang="mr-IN" dirty="0">
              <a:solidFill>
                <a:srgbClr val="3F7F5F"/>
              </a:solidFill>
              <a:latin typeface="Times New Roman" charset="0"/>
              <a:ea typeface="Times New Roman" charset="0"/>
              <a:cs typeface="Times New Roman" charset="0"/>
            </a:endParaRPr>
          </a:p>
          <a:p>
            <a:r>
              <a:rPr lang="en-US" dirty="0" err="1" smtClean="0">
                <a:solidFill>
                  <a:srgbClr val="0000C0"/>
                </a:solidFill>
                <a:latin typeface="Times New Roman" charset="0"/>
                <a:ea typeface="Times New Roman" charset="0"/>
                <a:cs typeface="Times New Roman" charset="0"/>
              </a:rPr>
              <a:t>driver</a:t>
            </a:r>
            <a:r>
              <a:rPr lang="en-US" dirty="0" err="1" smtClean="0">
                <a:solidFill>
                  <a:srgbClr val="000000"/>
                </a:solidFill>
                <a:latin typeface="Times New Roman" charset="0"/>
                <a:ea typeface="Times New Roman" charset="0"/>
                <a:cs typeface="Times New Roman" charset="0"/>
              </a:rPr>
              <a:t>.manage</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deleteCookieNamed</a:t>
            </a:r>
            <a:r>
              <a:rPr lang="en-US" dirty="0">
                <a:solidFill>
                  <a:srgbClr val="000000"/>
                </a:solidFill>
                <a:latin typeface="Times New Roman" charset="0"/>
                <a:ea typeface="Times New Roman" charset="0"/>
                <a:cs typeface="Times New Roman" charset="0"/>
              </a:rPr>
              <a:t>(</a:t>
            </a:r>
            <a:r>
              <a:rPr lang="en-US" dirty="0">
                <a:solidFill>
                  <a:srgbClr val="2A00FF"/>
                </a:solidFill>
                <a:latin typeface="Times New Roman" charset="0"/>
                <a:ea typeface="Times New Roman" charset="0"/>
                <a:cs typeface="Times New Roman" charset="0"/>
              </a:rPr>
              <a:t>"</a:t>
            </a:r>
            <a:r>
              <a:rPr lang="en-US" dirty="0" err="1">
                <a:solidFill>
                  <a:srgbClr val="2A00FF"/>
                </a:solidFill>
                <a:latin typeface="Times New Roman" charset="0"/>
                <a:ea typeface="Times New Roman" charset="0"/>
                <a:cs typeface="Times New Roman" charset="0"/>
              </a:rPr>
              <a:t>myCookie</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a:t>
            </a:r>
          </a:p>
          <a:p>
            <a:r>
              <a:rPr lang="en-US" dirty="0" err="1" smtClean="0">
                <a:solidFill>
                  <a:srgbClr val="6A3E3E"/>
                </a:solidFill>
                <a:latin typeface="Times New Roman" charset="0"/>
                <a:ea typeface="Times New Roman" charset="0"/>
                <a:cs typeface="Times New Roman" charset="0"/>
              </a:rPr>
              <a:t>cookiesList</a:t>
            </a:r>
            <a:r>
              <a:rPr lang="en-US" dirty="0" smtClean="0">
                <a:solidFill>
                  <a:srgbClr val="000000"/>
                </a:solidFill>
                <a:latin typeface="Times New Roman" charset="0"/>
                <a:ea typeface="Times New Roman" charset="0"/>
                <a:cs typeface="Times New Roman" charset="0"/>
              </a:rPr>
              <a:t> </a:t>
            </a:r>
            <a:r>
              <a:rPr lang="en-US" dirty="0">
                <a:solidFill>
                  <a:srgbClr val="000000"/>
                </a:solidFill>
                <a:latin typeface="Times New Roman" charset="0"/>
                <a:ea typeface="Times New Roman" charset="0"/>
                <a:cs typeface="Times New Roman" charset="0"/>
              </a:rPr>
              <a:t>= </a:t>
            </a:r>
            <a:r>
              <a:rPr lang="en-US" dirty="0" err="1">
                <a:solidFill>
                  <a:srgbClr val="0000C0"/>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.manage</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getCookies</a:t>
            </a:r>
            <a:r>
              <a:rPr lang="en-US" dirty="0">
                <a:solidFill>
                  <a:srgbClr val="000000"/>
                </a:solidFill>
                <a:latin typeface="Times New Roman" charset="0"/>
                <a:ea typeface="Times New Roman" charset="0"/>
                <a:cs typeface="Times New Roman" charset="0"/>
              </a:rPr>
              <a:t>();</a:t>
            </a:r>
          </a:p>
          <a:p>
            <a:r>
              <a:rPr lang="en-US" dirty="0" err="1" smtClean="0">
                <a:solidFill>
                  <a:srgbClr val="000000"/>
                </a:solidFill>
                <a:latin typeface="Times New Roman" charset="0"/>
                <a:ea typeface="Times New Roman" charset="0"/>
                <a:cs typeface="Times New Roman" charset="0"/>
              </a:rPr>
              <a:t>System.</a:t>
            </a:r>
            <a:r>
              <a:rPr lang="en-US" b="1" i="1" dirty="0" err="1" smtClean="0">
                <a:solidFill>
                  <a:srgbClr val="0000C0"/>
                </a:solidFill>
                <a:latin typeface="Times New Roman" charset="0"/>
                <a:ea typeface="Times New Roman" charset="0"/>
                <a:cs typeface="Times New Roman" charset="0"/>
              </a:rPr>
              <a:t>out</a:t>
            </a:r>
            <a:r>
              <a:rPr lang="en-US" b="1" i="1" dirty="0" err="1" smtClean="0">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"Now the </a:t>
            </a:r>
            <a:r>
              <a:rPr lang="en-US" b="1" i="1" dirty="0" err="1">
                <a:solidFill>
                  <a:srgbClr val="2A00FF"/>
                </a:solidFill>
                <a:latin typeface="Times New Roman" charset="0"/>
                <a:ea typeface="Times New Roman" charset="0"/>
                <a:cs typeface="Times New Roman" charset="0"/>
              </a:rPr>
              <a:t>myCookie</a:t>
            </a:r>
            <a:r>
              <a:rPr lang="en-US" b="1" i="1" dirty="0">
                <a:solidFill>
                  <a:srgbClr val="2A00FF"/>
                </a:solidFill>
                <a:latin typeface="Times New Roman" charset="0"/>
                <a:ea typeface="Times New Roman" charset="0"/>
                <a:cs typeface="Times New Roman" charset="0"/>
              </a:rPr>
              <a:t> should not be listed below"</a:t>
            </a:r>
            <a:r>
              <a:rPr lang="en-US" b="1" i="1" dirty="0">
                <a:solidFill>
                  <a:srgbClr val="000000"/>
                </a:solidFill>
                <a:latin typeface="Times New Roman" charset="0"/>
                <a:ea typeface="Times New Roman" charset="0"/>
                <a:cs typeface="Times New Roman" charset="0"/>
              </a:rPr>
              <a:t>);</a:t>
            </a:r>
          </a:p>
          <a:p>
            <a:r>
              <a:rPr lang="en-US" b="1" dirty="0" smtClean="0">
                <a:solidFill>
                  <a:srgbClr val="7F0055"/>
                </a:solidFill>
                <a:latin typeface="Times New Roman" charset="0"/>
                <a:ea typeface="Times New Roman" charset="0"/>
                <a:cs typeface="Times New Roman" charset="0"/>
              </a:rPr>
              <a:t>for</a:t>
            </a:r>
            <a:r>
              <a:rPr lang="en-US" b="1" dirty="0" smtClean="0">
                <a:solidFill>
                  <a:srgbClr val="000000"/>
                </a:solidFill>
                <a:latin typeface="Times New Roman" charset="0"/>
                <a:ea typeface="Times New Roman" charset="0"/>
                <a:cs typeface="Times New Roman" charset="0"/>
              </a:rPr>
              <a:t> </a:t>
            </a:r>
            <a:r>
              <a:rPr lang="en-US" b="1" dirty="0">
                <a:solidFill>
                  <a:srgbClr val="000000"/>
                </a:solidFill>
                <a:latin typeface="Times New Roman" charset="0"/>
                <a:ea typeface="Times New Roman" charset="0"/>
                <a:cs typeface="Times New Roman" charset="0"/>
              </a:rPr>
              <a:t>(Cookie </a:t>
            </a:r>
            <a:r>
              <a:rPr lang="en-US" b="1" dirty="0" err="1">
                <a:solidFill>
                  <a:srgbClr val="6A3E3E"/>
                </a:solidFill>
                <a:latin typeface="Times New Roman" charset="0"/>
                <a:ea typeface="Times New Roman" charset="0"/>
                <a:cs typeface="Times New Roman" charset="0"/>
              </a:rPr>
              <a:t>getcookies</a:t>
            </a:r>
            <a:r>
              <a:rPr lang="en-US" b="1" dirty="0">
                <a:solidFill>
                  <a:srgbClr val="000000"/>
                </a:solidFill>
                <a:latin typeface="Times New Roman" charset="0"/>
                <a:ea typeface="Times New Roman" charset="0"/>
                <a:cs typeface="Times New Roman" charset="0"/>
              </a:rPr>
              <a:t> : </a:t>
            </a:r>
            <a:r>
              <a:rPr lang="en-US" b="1" dirty="0" err="1">
                <a:solidFill>
                  <a:srgbClr val="6A3E3E"/>
                </a:solidFill>
                <a:latin typeface="Times New Roman" charset="0"/>
                <a:ea typeface="Times New Roman" charset="0"/>
                <a:cs typeface="Times New Roman" charset="0"/>
              </a:rPr>
              <a:t>cookiesList</a:t>
            </a:r>
            <a:r>
              <a:rPr lang="en-US" b="1"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err="1">
                <a:solidFill>
                  <a:srgbClr val="6A3E3E"/>
                </a:solidFill>
                <a:latin typeface="Times New Roman" charset="0"/>
                <a:ea typeface="Times New Roman" charset="0"/>
                <a:cs typeface="Times New Roman" charset="0"/>
              </a:rPr>
              <a:t>getcookies</a:t>
            </a:r>
            <a:r>
              <a:rPr lang="en-US" b="1" i="1" dirty="0">
                <a:solidFill>
                  <a:srgbClr val="000000"/>
                </a:solidFill>
                <a:latin typeface="Times New Roman" charset="0"/>
                <a:ea typeface="Times New Roman" charset="0"/>
                <a:cs typeface="Times New Roman" charset="0"/>
              </a:rPr>
              <a:t>);</a:t>
            </a:r>
          </a:p>
          <a:p>
            <a:r>
              <a:rPr lang="en-US" dirty="0" smtClean="0">
                <a:solidFill>
                  <a:srgbClr val="000000"/>
                </a:solidFill>
                <a:latin typeface="Times New Roman" charset="0"/>
                <a:ea typeface="Times New Roman" charset="0"/>
                <a:cs typeface="Times New Roman" charset="0"/>
              </a:rPr>
              <a:t>}</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3745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AutoIT</a:t>
            </a:r>
            <a:r>
              <a:rPr lang="en-US" dirty="0" smtClean="0"/>
              <a:t> tool</a:t>
            </a:r>
            <a:endParaRPr lang="en-US" dirty="0"/>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1800" dirty="0" smtClean="0"/>
              <a:t>A freeware tool that </a:t>
            </a:r>
            <a:r>
              <a:rPr lang="en-US" sz="1800" dirty="0"/>
              <a:t>uses a combination of mouse movement, keystrokes and window control manipulation to automate a task which is not possible by selenium </a:t>
            </a:r>
            <a:r>
              <a:rPr lang="en-US" sz="1800" dirty="0" err="1"/>
              <a:t>webdriver</a:t>
            </a:r>
            <a:r>
              <a:rPr lang="en-US" sz="1800" dirty="0" smtClean="0"/>
              <a:t>.</a:t>
            </a:r>
          </a:p>
          <a:p>
            <a:r>
              <a:rPr lang="en-US" sz="1800" dirty="0"/>
              <a:t>Selenium is an open source tool that is designed to automate web-based applications on different browsers but to handle window GUI and non HTML popups in application. </a:t>
            </a:r>
            <a:r>
              <a:rPr lang="en-US" sz="1800" dirty="0" err="1"/>
              <a:t>AutoIT</a:t>
            </a:r>
            <a:r>
              <a:rPr lang="en-US" sz="1800" dirty="0"/>
              <a:t> is required as these window based activity are not handled by </a:t>
            </a:r>
            <a:r>
              <a:rPr lang="en-US" sz="1800" dirty="0" smtClean="0"/>
              <a:t>Selenium</a:t>
            </a:r>
          </a:p>
          <a:p>
            <a:r>
              <a:rPr lang="en-US" sz="1800" dirty="0" smtClean="0">
                <a:latin typeface="Times New Roman" charset="0"/>
                <a:ea typeface="Times New Roman" charset="0"/>
                <a:cs typeface="Times New Roman" charset="0"/>
              </a:rPr>
              <a:t>Download and install </a:t>
            </a:r>
            <a:r>
              <a:rPr lang="en-US" sz="1800" dirty="0" err="1" smtClean="0">
                <a:latin typeface="Times New Roman" charset="0"/>
                <a:ea typeface="Times New Roman" charset="0"/>
                <a:cs typeface="Times New Roman" charset="0"/>
              </a:rPr>
              <a:t>autoIT</a:t>
            </a:r>
            <a:r>
              <a:rPr lang="en-US" sz="1800" dirty="0" smtClean="0">
                <a:latin typeface="Times New Roman" charset="0"/>
                <a:ea typeface="Times New Roman" charset="0"/>
                <a:cs typeface="Times New Roman" charset="0"/>
              </a:rPr>
              <a:t> : </a:t>
            </a:r>
            <a:r>
              <a:rPr lang="en-US" sz="1800" dirty="0">
                <a:hlinkClick r:id="rId3"/>
              </a:rPr>
              <a:t>https://www.autoitscript.com/site/autoit/downloads</a:t>
            </a:r>
            <a:r>
              <a:rPr lang="en-US" sz="1800" dirty="0" smtClean="0">
                <a:hlinkClick r:id="rId3"/>
              </a:rPr>
              <a:t>/</a:t>
            </a:r>
            <a:endParaRPr lang="en-US" sz="1800" dirty="0" smtClean="0"/>
          </a:p>
          <a:p>
            <a:r>
              <a:rPr lang="en-US" sz="1800" dirty="0" smtClean="0">
                <a:latin typeface="Times New Roman" charset="0"/>
                <a:ea typeface="Times New Roman" charset="0"/>
                <a:cs typeface="Times New Roman" charset="0"/>
              </a:rPr>
              <a:t>Open </a:t>
            </a:r>
            <a:r>
              <a:rPr lang="en-US" sz="1800" dirty="0" err="1"/>
              <a:t>SciTE.exe</a:t>
            </a:r>
            <a:r>
              <a:rPr lang="en-US" sz="1800" dirty="0"/>
              <a:t>' file, the </a:t>
            </a:r>
            <a:r>
              <a:rPr lang="en-US" sz="1800" dirty="0" err="1"/>
              <a:t>AutoIT</a:t>
            </a:r>
            <a:r>
              <a:rPr lang="en-US" sz="1800" dirty="0"/>
              <a:t> editor </a:t>
            </a:r>
            <a:r>
              <a:rPr lang="en-US" sz="1800" dirty="0" smtClean="0"/>
              <a:t>opens</a:t>
            </a:r>
          </a:p>
          <a:p>
            <a:r>
              <a:rPr lang="en-US" sz="1800" dirty="0"/>
              <a:t>click on 'Au3Info.exe' file, the element identifier </a:t>
            </a:r>
            <a:r>
              <a:rPr lang="en-US" sz="1800" dirty="0" smtClean="0"/>
              <a:t>opens and click on file on upload dialog to identify the elements</a:t>
            </a:r>
          </a:p>
          <a:p>
            <a:endParaRPr lang="en-US" sz="18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189995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0760" y="3141000"/>
            <a:ext cx="8562480" cy="576000"/>
          </a:xfrm>
        </p:spPr>
        <p:txBody>
          <a:bodyPr/>
          <a:lstStyle/>
          <a:p>
            <a:pPr algn="ctr"/>
            <a:r>
              <a:rPr lang="en-US" dirty="0" smtClean="0"/>
              <a:t>Installation Steps</a:t>
            </a:r>
            <a:endParaRPr lang="en-US" dirty="0"/>
          </a:p>
        </p:txBody>
      </p:sp>
    </p:spTree>
    <p:extLst>
      <p:ext uri="{BB962C8B-B14F-4D97-AF65-F5344CB8AC3E}">
        <p14:creationId xmlns:p14="http://schemas.microsoft.com/office/powerpoint/2010/main" val="108112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w to use AutoIT with Selen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7" y="5443"/>
            <a:ext cx="8715375" cy="3733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w to use AutoIT with Selen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39243"/>
            <a:ext cx="4238625"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w to use AutoIT with Selenium"/>
          <p:cNvPicPr>
            <a:picLocks noChangeAspect="1" noChangeArrowheads="1"/>
          </p:cNvPicPr>
          <p:nvPr/>
        </p:nvPicPr>
        <p:blipFill rotWithShape="1">
          <a:blip r:embed="rId5">
            <a:extLst>
              <a:ext uri="{28A0092B-C50C-407E-A947-70E740481C1C}">
                <a14:useLocalDpi xmlns:a14="http://schemas.microsoft.com/office/drawing/2010/main" val="0"/>
              </a:ext>
            </a:extLst>
          </a:blip>
          <a:srcRect l="45376" t="33652"/>
          <a:stretch/>
        </p:blipFill>
        <p:spPr bwMode="auto">
          <a:xfrm>
            <a:off x="4501243" y="3686855"/>
            <a:ext cx="42195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79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w to use AutoIT with Selen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57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w to use AutoIT with Selen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47950"/>
            <a:ext cx="9267825"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95800" y="609600"/>
            <a:ext cx="3872279" cy="646331"/>
          </a:xfrm>
          <a:prstGeom prst="rect">
            <a:avLst/>
          </a:prstGeom>
          <a:noFill/>
        </p:spPr>
        <p:txBody>
          <a:bodyPr wrap="none" rtlCol="0">
            <a:spAutoFit/>
          </a:bodyPr>
          <a:lstStyle/>
          <a:p>
            <a:r>
              <a:rPr lang="en-US" dirty="0"/>
              <a:t>For Installing </a:t>
            </a:r>
            <a:r>
              <a:rPr lang="en-US" dirty="0" err="1" smtClean="0"/>
              <a:t>AutoIT</a:t>
            </a:r>
            <a:r>
              <a:rPr lang="en-US" dirty="0" smtClean="0"/>
              <a:t>-</a:t>
            </a:r>
          </a:p>
          <a:p>
            <a:r>
              <a:rPr lang="en-US" dirty="0" smtClean="0"/>
              <a:t>Click </a:t>
            </a:r>
            <a:r>
              <a:rPr lang="en-US" dirty="0"/>
              <a:t>on both </a:t>
            </a:r>
            <a:r>
              <a:rPr lang="en-US" dirty="0" err="1"/>
              <a:t>AutoIT</a:t>
            </a:r>
            <a:r>
              <a:rPr lang="en-US" dirty="0"/>
              <a:t> setup one by one .</a:t>
            </a:r>
          </a:p>
        </p:txBody>
      </p:sp>
    </p:spTree>
    <p:extLst>
      <p:ext uri="{BB962C8B-B14F-4D97-AF65-F5344CB8AC3E}">
        <p14:creationId xmlns:p14="http://schemas.microsoft.com/office/powerpoint/2010/main" val="61500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0760" y="3141000"/>
            <a:ext cx="8562480" cy="576000"/>
          </a:xfrm>
        </p:spPr>
        <p:txBody>
          <a:bodyPr/>
          <a:lstStyle/>
          <a:p>
            <a:pPr algn="ctr"/>
            <a:r>
              <a:rPr lang="en-US" dirty="0" smtClean="0"/>
              <a:t>Finder Steps</a:t>
            </a:r>
            <a:endParaRPr lang="en-US" dirty="0"/>
          </a:p>
        </p:txBody>
      </p:sp>
    </p:spTree>
    <p:extLst>
      <p:ext uri="{BB962C8B-B14F-4D97-AF65-F5344CB8AC3E}">
        <p14:creationId xmlns:p14="http://schemas.microsoft.com/office/powerpoint/2010/main" val="47193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16640</TotalTime>
  <Words>1335</Words>
  <Application>Microsoft Macintosh PowerPoint</Application>
  <PresentationFormat>On-screen Show (4:3)</PresentationFormat>
  <Paragraphs>234</Paragraphs>
  <Slides>25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New</vt:lpstr>
      <vt:lpstr>Mangal</vt:lpstr>
      <vt:lpstr>Source Sans Pro</vt:lpstr>
      <vt:lpstr>Times New Roman</vt:lpstr>
      <vt:lpstr>Wingdings</vt:lpstr>
      <vt:lpstr>CT_Core_Java_OOP</vt:lpstr>
      <vt:lpstr>Selenium</vt:lpstr>
      <vt:lpstr>Handle Cookies</vt:lpstr>
      <vt:lpstr>Cookies Add and Get</vt:lpstr>
      <vt:lpstr>Cookies Delete</vt:lpstr>
      <vt:lpstr>AutoIT tool</vt:lpstr>
      <vt:lpstr>Installation Steps</vt:lpstr>
      <vt:lpstr>PowerPoint Presentation</vt:lpstr>
      <vt:lpstr>PowerPoint Presentation</vt:lpstr>
      <vt:lpstr>Finder Steps</vt:lpstr>
      <vt:lpstr>PowerPoint Presentation</vt:lpstr>
      <vt:lpstr>PowerPoint Presentation</vt:lpstr>
      <vt:lpstr>PowerPoint Presentation</vt:lpstr>
      <vt:lpstr>PowerPoint Presentation</vt:lpstr>
      <vt:lpstr>Sikuli tool</vt:lpstr>
      <vt:lpstr>Sikuli Methods -1/4</vt:lpstr>
      <vt:lpstr>Sikuli Methods -2/4</vt:lpstr>
      <vt:lpstr>Sikuli Methods -3/4</vt:lpstr>
      <vt:lpstr>Sikuli Methods -4/4</vt:lpstr>
      <vt:lpstr>Firefox Profile</vt:lpstr>
      <vt:lpstr>Create Firefox Profile</vt:lpstr>
      <vt:lpstr>Create Firefox Profile</vt:lpstr>
      <vt:lpstr>Automation Script for Selenium</vt:lpstr>
      <vt:lpstr>Reference Links</vt:lpstr>
      <vt:lpstr>Any Question ?</vt:lpstr>
      <vt:lpstr> 7738460004  shalini06mittal@gmail.com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1662</cp:revision>
  <dcterms:created xsi:type="dcterms:W3CDTF">2014-09-30T12:24:12Z</dcterms:created>
  <dcterms:modified xsi:type="dcterms:W3CDTF">2019-12-05T03:31:57Z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