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5586"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SHALINI. A</a:t>
            </a:r>
            <a:endParaRPr lang="en-US" sz="2400" b="1" dirty="0"/>
          </a:p>
          <a:p>
            <a:r>
              <a:rPr lang="en-US" sz="2400" b="1" dirty="0"/>
              <a:t>REGISTER NO AND NMID: </a:t>
            </a:r>
            <a:r>
              <a:rPr lang="en-IN" sz="2400" b="1"/>
              <a:t>C41574CA31094488A1849A0EF21160D7</a:t>
            </a:r>
            <a:endParaRPr lang="en-US" sz="2400" b="1" dirty="0">
              <a:cs typeface="Calibri"/>
            </a:endParaRPr>
          </a:p>
          <a:p>
            <a:r>
              <a:rPr lang="en-US" sz="2400" b="1" dirty="0"/>
              <a:t>DEPARTMENT: </a:t>
            </a:r>
            <a:r>
              <a:rPr lang="en-IN" sz="2400" b="1" dirty="0"/>
              <a:t>BSC. 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5AA74F6-A4DD-41E0-8854-58F88A13C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821" y="1439333"/>
            <a:ext cx="6502400"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 S</cp:lastModifiedBy>
  <cp:revision>33</cp:revision>
  <dcterms:created xsi:type="dcterms:W3CDTF">2024-03-29T15:07:22Z</dcterms:created>
  <dcterms:modified xsi:type="dcterms:W3CDTF">2025-09-05T09:27:03Z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