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5-02-24T08:54:49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1389 13990 0</inkml:trace>
  <inkml:trace contextRef="#ctx0" brushRef="#br0" timeOffset="5907.23">20439 5705 0,'0'25'141,"25"0"-125,0-1 15,-1 26-15,-24-25 15,50 0-16,0 24 17,24-24-1,199-25 0,-25-99 0,99-298-15,1 50 0,-1 24-1,-124 125 1,-49 49 0,-75 75-1,-25 24-15,-24 25 16,-25-24-16,24 24 15,1 25 1,-25-25 0</inkml:trace>
  <inkml:trace contextRef="#ctx0" brushRef="#br0" timeOffset="7619.7">2803 7268 0,'-25'0'78,"0"49"-62,1 75 15,-51 0-15,1-74-16,-125 74 31,125-99 0,24-25-31,1 25 16,-1-25 0,0 24-16,1-24 15,24 0-15,-25 0 16,1 0 0,-50-24-1,49-1-15,0 0 16,-24-25-1,-25 1 1,-1-1 0,76 50-1,-1-25 1,0 25 0,0 0-1,25-24 32</inkml:trace>
  <inkml:trace contextRef="#ctx0" brushRef="#br0" timeOffset="9531.01">9203 7020 0,'0'25'16,"-25"-25"30,-50 24-14,51-24-17,-1 0 1,0 0-16,0 0 31,0 0 0,0 0 1,1 0-17,-26-148 48,50 123-48,0-75 1,0-24 0,0-49-1,0 74 1,0-25 0,0 49-1,25 1 1,-25-100-1,0 25 1,0 0 0,0 1-1,0 73 1,0 1 0,25 24-1,-1 1 32,1 24-31,-25-25-1,25 25 1,0 25-16,-25-24 16,25-1-1,0 0 1,-25 0-1</inkml:trace>
  <inkml:trace contextRef="#ctx0" brushRef="#br0" timeOffset="38126.55">4440 9203 0</inkml:trace>
  <inkml:trace contextRef="#ctx0" brushRef="#br0" timeOffset="38358.78">4440 9203 0,'-25'0'63,"-74"24"-32,49-24 0,26 0-15,-1 0-1,0 0 1</inkml:trace>
  <inkml:trace contextRef="#ctx0" brushRef="#br0" timeOffset="40845.71">3969 9277 0,'0'0'0,"-25"0"16,0 0 31,-24 25-32,24 0 1,-25-1 15,25 26-15,1-50-1,-1 50 1,0-26 0,0 26-1,0-25 1,0 24-1,1-24 1,24 25 0,-25-1-1,25 1 1,-25-25 0,25 0-1,0-1 1,0 26-1,0-25 1,0 0 0,0 24-1,25 1-15,-25-25 16,0 24 0,25-24-1,-1 25 1,-24-25-16,50 49 15,-25-49 1,0 49-16,0-49 16,-1 25-1,1-50 1,-25 24 0,0 1-16,25 0 15,0 0 1,0 0-1,-25 49 1,49 50 0,-24-74-1,0-1 1,-25 1-16,0-25 16,0 49-1,0-49 1,-25 74-1,0-49 1,0-25 47,-148 49-32,24 0 0,124-74-15,-25 25-1,26-25 1,-1 0 31,0 0-16,0 0 63,25-49-63,0-1-15,0 25-1,0 0 1,0-24 0,50-1-1,24 0 1,-49 50-1,25 0 1,-26 0 0,1 0-1,0 25 1,-25 0 0,50 25-1,-1 24 1,-49-49 15,0 0-15,0 24-1,0 1 17,0-25-17,0 0-15,0-1 16,0 26-1,0-25 1,0 0 0,0 24-1,0-24 17,0 124-17,0-100 1,0-24 15,0 0-31,-24 49 16,24-24-1,0 0 1,0 24 0,0-49-1,0 0 1,0 24 109,0-24-110,49 99 17,-24-99-17,-25 0-15,25 0 16,24-1 0,-24 26-16,0-50 15,49 50 1,-49-1-16,50-24 15,-1 49 1,0-24-16,1 0 16,74-1-1,-75 1 1,0-25 0,-49-25-1,0 0 1,0 0-1,49 0 17,-49 0-17,0 0 48</inkml:trace>
  <inkml:trace contextRef="#ctx0" brushRef="#br0" timeOffset="42546.26">5655 9723 0,'-24'0'94,"-51"75"-63,50-50-15,-99 148 15,100-98-31,-51 123 32,75-148-32,-25 123 31,25-49-16,0-49-15,0-26 16,0 100 0,0 0-1,0-25 1,0-74-16,0-1 16,25 75-1,-25-74 1,25 0-16,-25-1 15,0 75 17,0-49-17,0-26-15,0-24 16,0 25 0,-25-26-16,25 26 15,-25-50 16,1 0 16,-1 0-31,0 0 0</inkml:trace>
  <inkml:trace contextRef="#ctx0" brushRef="#br0" timeOffset="43279.19">4862 10616 0,'0'-24'63,"25"24"-16,297 0-16,-173 24 0,-100-24 1</inkml:trace>
  <inkml:trace contextRef="#ctx0" brushRef="#br0" timeOffset="47425.27">5804 10765 0,'25'0'47,"25"397"-16,-25-25 0,-25-149 1,0-173-17,0 99 1,0-25 31,0-99-32,0-1 1,-25 1 0,25 0-1,0-99 32,0 24-31,0-173-1,49 99 1,26-124 0,24 124-1,-25 0 1,-49 24-1,0 26 17,0 49-17,0-24 1,-1 49 0,-24-25-1,25 99 79,0-24-78,0 148-1,-25-74 1,25-24-1,-25 24 17,0-75-17,0 50 1,0 1 0,0-26-1,0-24 1,24-26-1,1-24 1,74 0 0,100-24-1,-75-26 1,74-49 0,-24 0-1,-75-1 1,-24-24-1,-26 50 17,-24-25-17,-25 24 1,0 1 0,0-1-1,-74 51 1,-26-1-1,1 25 1,50 0 0,-1 0-1,0 49 1,-49 51 0,25-1-1,-1 25 1,75-25-1,-25 0 17,25-49-17,0 49 1,0-49 0,75-1-1,-25-24 1,-1 0-1,-24-25 1,25 0 0,-1-50-1,1 1 1,49-50 0,-74 24-1,24-49 1,-24 75-1,0-26 17,0 26-17,-25 24 1,0-25 0,0 25-16,0 125 109,0-51-93,0 150-1,0-51 1,0-48 15,0-26-15,25-24-1,-1 24 1,1-24 0,25-26-1,-1-24 1,1 0-1,-25 0-15,0-24 16,49-76 0,25 1-1,-49 25-15,-25-1 16,74-123 0,-49 24-1,-26 100-15,1-50 16,0 0-1,-25 49 17,25 26-32,0-1 31,24 1-15,-24 49-16,0-25 15,24 25 16,1 49-15,0 1 0,-1 49-1,-24 0 1,0 50 0,-25 0-1,0-25 1,-25-49-1,0-26 17,0 50-17,1-99 17,24-49 30,0-1-46,0 1-1,24-125 1,100-24 0,-24 123-1,24-99 1,0 75 15,-75 74-15,-49 50 46,0 0-46,25 173-1,-25-98 1,0-51 0,0 26-1,-25 24 1,0-99 0,25 25-16,-24 0 15,24-50 48,99-99-32,-74 99-15,0-49-16,-1 24 15,26 0 1,-50 75 31,0 25 15,0 24-31,25-24-15,-25-25 0,0 198-1,0-74 1,0-1 0,-25-73-1,25 24 1,0-25-1,0-24 1,0 0 0,25-50-1,99 0 1,99-50 0,50-74-1,-149 25 16,50-124-31,-100 49 32,-24 0-17,-1 26 1,-24-26 0,-25 50-1,0 0 1,0 99 15,-25 25-15,0-25-1,-49 25 1,-125 75 0,51 24-1,73-25 1,26 25-1,-1 100 17,50-50-17,-25-75-15,25 50 16,0 0 0,0 0-1,50-99-15,-25 25 16,148 49-1,-49-74 1,0-1-16,-99 1 16,25-25-16,-25 0 15,24 0 1,-24 0-16,0 0 16,0 0-1,-1 0 110,-24-25-109,0-24-16,0-1 15,25 25-15,0-49 16</inkml:trace>
  <inkml:trace contextRef="#ctx0" brushRef="#br0" timeOffset="47902.76">11509 9351 0,'25'0'93</inkml:trace>
  <inkml:trace contextRef="#ctx0" brushRef="#br0" timeOffset="48436.7">11981 11485 0</inkml:trace>
  <inkml:trace contextRef="#ctx0" brushRef="#br0" timeOffset="49208.75">12551 9897 0,'50'74'94,"24"175"-79,-24-125 1,99 173 0,-25-24 15,-75-99-16,-24-125-15,0 26 32,0-75-17,-25 25 1,0-1 15,24-24 0,26-49-15,-25-1 0,0-124-1</inkml:trace>
  <inkml:trace contextRef="#ctx0" brushRef="#br0" timeOffset="49464.64">13395 10220 0,'0'0'0,"0"-124"16,0 49-1,24 25-15,-24-49 32,0 74-17,0 1 1</inkml:trace>
  <inkml:trace contextRef="#ctx0" brushRef="#br0" timeOffset="52058.04">14436 11013 0,'0'-25'125,"-99"-24"-94,-174 49-15,0 25 15,199 49-15,49-24-1,0 24 1,25-24-1,0-1 17,0 75-17,0-74 1,50-50 0,49 25-1,50 0 1,25-25-1,-125 0 1,-24 0 0,25-25-1,-50-50 1,0-24 0,0 50-1,0 24 1,0 50 93,24 198-78,51-149 1,-50-74-17,24 50 1,26-50 0,-26 0-1,26-50 1,49 25-1,-25 1 17,-25-51-17,1-49 1,-1-174 0,-24-24-1,-50 24 1,25 50-1,49-25 1,-49 125 0,0 98-1,-25 25 1,0 50 31,0 173-32,-25 51 17,25-1-17,0 99 1,0-198 0,0-25-1,25-25 1,-1 25-1,26-74 1,0-1 0,-1-49-1,26 0 1,98 0 0,-73 0-1,-1-124 1,-74-50-1,-25 1 17,0-26-17,-50 26 1,50 49 0,0 74-1,-25 75 48,25 0-32,25 99 0,49 25 0,50-100 1,-49-24-17,-1-25 1,-49 0 0,25-74-1,-26-1 1,26 26-1,-25-26 1,0 26 0,0-1-1,-25 25 17,0 75 30,24 24-31,-24-49-31,0 0 16,25-25 0,25 0-1,74 49 1,-25-49-1,50 25 1,-50-25 0,0-49-1,-74-1-15,0 25 16,0-74 0,-25 25-1,0-1 1,0 50-1,-75 25 17,26 0-17,-1 25 1,25 0 0,0 49-1,-24 1-15,49-50 16,-25 123-1,25-73 1,25 49 0,24-50-1,51-24 1,-1-25 0,0-25-1,-74 0 1,0 0-1,-25-25 1</inkml:trace>
  <inkml:trace contextRef="#ctx0" brushRef="#br0" timeOffset="52641.33">19199 10914 0,'74'174'63,"174"471"-32,-198-249 0,-50-247-15,0-49 0,-99-26-1,-1-24 1,-24-26-1,100-24 17,-1 0-1,0 0-15</inkml:trace>
  <inkml:trace contextRef="#ctx0" brushRef="#br0" timeOffset="53828.65">21754 9153 0,'0'25'94,"0"272"-63,0 26 0,0-150-31,0 125 31,0-50 1,0-198-17,0-1 1,-25-98 62,0-26-62,0-49-1,0-124 1,25 149-16,0 0 16,0-248-1,0 272 1,0-24-1,0 49-15,25-49 16,0 25 0,0 74-1,0-25 1,24 25 15,26 0 0,24 0 1,-49 0-32,24-25 15,-24 25 1,-26 0 46,1 0 1</inkml:trace>
  <inkml:trace contextRef="#ctx0" brushRef="#br0" timeOffset="54403.2">21903 9971 0,'148'75'78,"224"-75"-63,1 25 1,-125-25 0,-199 0-1</inkml:trace>
  <inkml:trace contextRef="#ctx0" brushRef="#br0" timeOffset="55153.54">23887 9525 0,'0'-25'203</inkml:trace>
  <inkml:trace contextRef="#ctx0" brushRef="#br0" timeOffset="55670.37">24061 10517 0</inkml:trace>
  <inkml:trace contextRef="#ctx0" brushRef="#br0" timeOffset="56941.63">24805 9599 0,'0'-24'16,"0"-1"15,24 149 16,1-75-31,25 100-1,173 248 17,-173-298-1,-50-74 16,49-99 15,-24-1-46,25-148-1,-25 149 1,-25 24-16</inkml:trace>
  <inkml:trace contextRef="#ctx0" brushRef="#br0" timeOffset="57162.89">25425 9451 0,'0'-25'0,"0"50"0,0-75 15</inkml:trace>
  <inkml:trace contextRef="#ctx0" brushRef="#br0" timeOffset="58790.76">25772 8607 0,'0'-25'15,"25"25"17,24-24-1,125-26 0,-25 50 16,-124 0-47,24 25 31,26 99-15,-1-25 0,-24 25-1,-25 25 1,-25-99-1,0-26-15,0 26 16,-75 148 0,50-49-1,1 50 1,24-150 0,0 50-1,24-49 1,51 0-1,49-50 17,-50 0-17,1-25 1,-51 0 0,1-25-1,-25 26 1,0-1-1,-99 25 1,-50 0 0,-24 74-1,24 75 1,0 50 0,50-1-1,74-74 1,25 50-1,25-50 1,49 0 15,-49-50-15,0 0 0,24 1-1,-24 24 1,25 0-1,-50-24 1,0 74 0,0-25-1,0-50 1,-124 50 0,0-74-1,-75-26 1,75-24-1,-49 0 17,49-24-17,-124-51 1,74 1 0,99 49-1,75 0 110,199 25-109</inkml:trace>
  <inkml:trace contextRef="#ctx0" brushRef="#br0" timeOffset="62548.33">26343 7640 0,'24'0'94,"1"0"-78,99 25-1,174 49 16,-224-49-15,-49-25 15,25 49 1,-26 1-32,125 99 31,-99-50-16,-50 0-15,74 50 16,125 397 0,-125-397-1,75 272 1,-99-346-16,98 247 16,-98-173-1,24 50 1,-24 24-16,74 248 15,-99-248 1,49-74 15,-74-25-15,0-49 0,-24 24-1,24 25 1,-50 74-1,25-123 1,-24 24-16,24-50 16,25-73-1,-100 73 1,-272 249 0,-49-25-1,123-124 1,-248 49-1,199-124 1,-174 51 15,149-101-15,-174 1 0,-198-25-1,-124 0 1,546-49-1,-447-1 1,273 25 0,-224-49-1,-371-75 1,-100 50 0,-421-75-1,173 100 1,497-75-1,-50 25 1,198 99 15,99 0-15,26-24 0,172 24-1,150 0 1,50 25-1,98 0 1,-49-25 0,-99-25-1,24 1 1,1-1 0,49 1-1,-74-1 1,99 50-1,-124 0 17,74 0-17,-74 0 1,74 0 0,25 0-1,1 0 1,-26 0-1,174 0 1,-25 25 0,-49-25-1,49 25 1,-50-1 0,1 26-1,99-25 1,-50 0-1,74-1 1,-148 26 15,-25 0-15,25-25 0,74-25-1,-49 0 1,148 0-1,0 0 1,26 0 0,-1 0-1,0-50 1,-49-99 0,-1 0-1,75 25 1,-49-25-1,49 75 1,-25-50 15,25 50-15,0-50 0,0 74-1,0-25 1,25 26-1,-25-1 1,24 25 0,1 1-1</inkml:trace>
  <inkml:trace contextRef="#ctx0" brushRef="#br0" timeOffset="64137.87">5383 13419 0</inkml:trace>
  <inkml:trace contextRef="#ctx0" brushRef="#br0" timeOffset="64908.61">5407 13246 0,'25'0'16,"-25"49"31,0 1-32,0 24-15,0 75 32,0-25 14,0-74-46,25-1 16,-25-24 0,25 0 15,0-25-15,24 0-16,-24 0 15,49 0 1,-49-25-16</inkml:trace>
  <inkml:trace contextRef="#ctx0" brushRef="#br0" timeOffset="65159.59">6152 13295 0,'0'0'0,"24"-24"16</inkml:trace>
  <inkml:trace contextRef="#ctx0" brushRef="#br0" timeOffset="66208.64">5904 13171 0,'0'-25'16,"0"50"31,0 75-32,0-26 1,0 100 15,0-1 1,0-123-32,0-1 31,-25 1 0,0-50-15,-25 0 15,25 0 0,1 0-15,-1 0-1,-25 0 17,1 0-17,24 0 1</inkml:trace>
  <inkml:trace contextRef="#ctx0" brushRef="#br0" timeOffset="66325.84">5606 13841 0,'25'0'47,"-1"0"-47</inkml:trace>
  <inkml:trace contextRef="#ctx0" brushRef="#br0" timeOffset="70877.39">6325 13221 0,'0'50'187,"25"74"-155,-25-50-1,0-24 0,0-26 0,0 1 1,0 25-17,0-25 17,-25-25-1,25 24-16,0 26 1,0-25 0,0 0 77,-25-25-30,25-25-16,0-25-32,25-74 1,0 50 0,49-25-1,-49 24 1,-25 26 0,0 24-1,50 0 1,-25 0-1,-1 0 1,1 25 15,0 0-15,49-25 0,1 25-1,-1 25 1,-74 0-1,25 50 32,0-26-31,-25 1 0,0 24-1,0-49 1,-25 25-1,25-26 1,0 1 0,0 0-1,-25-25 1,25 25 0,0 0-16,0-1 31,0 26-16,25-50-15,0 25 16,49 0 0,-49-25-16,25 0 15,24 0 1,-24 0-16,-25 0 16,24 0-1,-24 0-15,-25-25 16,50-25-1,-1 25 1,-24 1 15,0-26-15,-25 0 0,25 26-1,-25-1 1,24 0 31,-98 0 0,-75 0-16,124 25-31,1 0 47,-1 0-32,0 50 1,25 24 0,-25-24-1,25 0 1,0-1-1,0-24 1,50 49 0,-1-24-1,1 0 1,24-50 0,-24 0-1,24 0 16,100-25 16,-75-50-31,-99 26 0,0 24 46,0-297-46,0 371 109,0-24-110,0 0 1,-25 24 0,25 26-1,0-50 1,0 24-1,0-24 1,0 0 0,25-25-1,0 25 1,25-1 0,24-24-1,-49 0 1,0-24-1,24-1 1,-24-74 15,0 24-15,0-24 0,0 25-1,24-1 1,1 1-1,-25 49 1,-1 0 0,1 25-1,74 25 1,-49 25 0,0 24-1,-26-74 1,-24 50-1,25-26 1,-25 1 0,0 0-16,0 0 15,0 24 1,0-24-16,0 25 16,0-25 15,0-1 0,0-48 47,99-150-47,-49 149-15,297-49 15,-322 99 47,-25-1-62,0 26-16,-25 24 16,25-24-1,0-25 1,-25 24 0,25-24 15,0-99 78,50-25-93,0 49-1,24 0 1,25 26 0,-24-1-1,49 25 1,-75 0 0,-24 0-1,0 25 1,-25-1-1,0 26 1,25-25 0,-25 0-1,25 74 1,-25-74 0,0-1-16,0 1 15,0 25 1,0-25-1,24-1 17,1 1-17,25 0 1,24-25 0,75 0-1,-25 0 1,-49-25-1,-1-49 1,-49 24 15,0-24-15,-1-1 0,-24 1-1,0 24 1,0 26-1,0-1 1,-24 25 0,-51 0-1,-74 74 1,124-74-16,1 25 16,-26 25-1,50-1-15,0-24 16,0 99-1,-25-124 1,25 50 15,0-26-31,25 1 32,25-25-17,-1 0-15,26 25 16,-26-25 15,1 0-15,-25-25 15,0 25-15,-25-25 77,24 25-46</inkml:trace>
  <inkml:trace contextRef="#ctx0" brushRef="#br0" timeOffset="71437.12">11063 13122 0,'0'-25'32</inkml:trace>
  <inkml:trace contextRef="#ctx0" brushRef="#br0" timeOffset="71923.5">11261 13891 0,'25'0'63</inkml:trace>
  <inkml:trace contextRef="#ctx0" brushRef="#br0" timeOffset="72441.22">12105 12328 0,'-25'0'16,"0"0"0,25 25-1,-74 124 1,49-75 15,25-49 0,-25 0-15</inkml:trace>
  <inkml:trace contextRef="#ctx0" brushRef="#br0" timeOffset="72994.75">12526 12923 0,'50'0'62,"272"0"-46,621 75 15,-819-51 0,-174-24 32,-173 25-47,149 0-16</inkml:trace>
  <inkml:trace contextRef="#ctx0" brushRef="#br0" timeOffset="73441.09">13395 13097 0,'0'25'31,"0"49"16,24 25-31,26 25-1,-25 0 1,0-74-1,-25 0-15,24 74 16,-24-100 0,0 26-1,-124 124 1,50-100 0,-75-24-1,75-50-15,-1 0 16,-24-25-1,49-50-15,-49 1 16,74 24-16</inkml:trace>
  <inkml:trace contextRef="#ctx0" brushRef="#br0" timeOffset="73690.85">12700 13692 0,'0'0'0,"25"-25"15,0 25 16,24 25 1,26 0-32,-1 49 15,124 26 1,26-26 0,-150-74-16,-24 0 15,148 25 1,-123-25-16,-1 0 15,0 0 1,-49 0-16</inkml:trace>
  <inkml:trace contextRef="#ctx0" brushRef="#br0" timeOffset="73790.05">14015 13816 0,'0'0'0,"0"-99"15,-25 74 1,-25-24-16,-24 49 15</inkml:trace>
  <inkml:trace contextRef="#ctx0" brushRef="#br0" timeOffset="74023.78">13717 13791 0,'0'0'16,"0"75"0,0-50-16,0 24 15,0-24 1,0 0-1,74-25 1,75 0 0,0 0-1,-99-25-15,-26 0 16,51-24 0,-75 24-1</inkml:trace>
  <inkml:trace contextRef="#ctx0" brushRef="#br0" timeOffset="74257.3">14312 13940 0,'0'0'0,"25"50"16,25-50 15,49-75-15,-49 1-1,-26 0 1,-24 24-16,0 0 16,0-98-1,-24 98 1,24 25 0</inkml:trace>
  <inkml:trace contextRef="#ctx0" brushRef="#br0" timeOffset="74790.17">14511 13643 0,'0'0'0,"0"74"15,0 75 1,0-50 0,25-149 62,123-98-47,-98 98-15,49 50-1,-74 0 1,-25 25-1,25 74 17,-25-25-17,0-49 1,0 0 0,25-25 15,49-50-16,-24 1 17,-50 24-17,24 25 32,1 0-31</inkml:trace>
  <inkml:trace contextRef="#ctx0" brushRef="#br0" timeOffset="75140.78">15925 13915 0,'24'25'31,"1"-25"-15,-25 124 15,0-99-15,0 0-16,0 24 16,0 1-16,-25-50 15,25 25-15</inkml:trace>
  <inkml:trace contextRef="#ctx0" brushRef="#br0" timeOffset="76218.67">16520 12799 0,'-124'50'31,"248"-100"-31,-298 125 31,149-75-31,25 24 32,199-24 108,173 25-124,843-25 15,-669 0-15,-223 0 15</inkml:trace>
  <inkml:trace contextRef="#ctx0" brushRef="#br0" timeOffset="77862.7">17165 13171 0,'-149'50'47,"75"-25"-32,-100 99 17,149-25-1,25 25 0,124 25 0,-74-149-15,74 0 0,-75 0-16,175-50 15,-125 25 1,-25 1-1,125-51 1,-125 50 15,-49 1-15,0 24 0</inkml:trace>
  <inkml:trace contextRef="#ctx0" brushRef="#br0" timeOffset="78454.58">19025 13320 0</inkml:trace>
  <inkml:trace contextRef="#ctx0" brushRef="#br0" timeOffset="78830.8">18752 14114 0</inkml:trace>
  <inkml:trace contextRef="#ctx0" brushRef="#br0" timeOffset="79487.82">19869 13568 0,'-25'0'31,"25"25"-15,0 0 62,595 49-47,496-24 0,-967-50 1</inkml:trace>
  <inkml:trace contextRef="#ctx0" brushRef="#br0" timeOffset="83539.77">6226 14412 0,'-25'0'266,"0"0"-235,1 0 1,-1 24-1,0 1 16,-25 25-16,50-25-15,-24 24-1,24 1 1,0-1-1,0-24 1,0 25 0,0-25-1,0 49 1,24-24 0,1-26-1,0 26 1,-25-25-1,25 24 1,-25-24 15,0 25-15,0-1 0,25-24-1,-25 0 1,0 0-1,24-25 220,1 25-141,-25-1-79,0 26 1,0 0-1,-25-1 1,-24 1 0,-1 24 15,-24-24-15,49-25-1,-49 0 1,49-25-1,0 24 1,0-24 15,0 0 1,0 0-17,1 0 110,48 25-62,1-25-48,0 25 1,0 0 15,-25 0-15,0-1-1,25-24 1,0 25 15,-25 0-15,24-25 15,1 0 0,-25 25 1,0 24-17,0 1 1,0-25 0,0 49-1,0-24 1,0-1-1,0-24 1,0 0 15,0 0-15,0 0 0,0-1-1,50 26 1,-25-25-1,24 49 1,1-49 0,-25 0-1,24 0 1,26 0 0,49 24-1,0-24 1,-75-25-1,1 0 1,24 25 15,25 0-15,1-25 0,-75 0-1,-1 0 1,1-75 93,-25 1-93,75 24-1</inkml:trace>
  <inkml:trace contextRef="#ctx0" brushRef="#br0" timeOffset="85456.04">13221 14461 0,'0'-25'172,"0"1"-157,25-1 1,0 0 0,-1 0 15,-24 50 31,25 25-46,25 173 0,-50 25 15,0-99 0,0-100-15,0 26-1,0-26 1,0-24 0,0 0 15,0 0 0,0-1-15,25-24-1,49 0 1,25 0 0,25 0-1,-74 0 1,-50-24 15,0-1 0,-50 25 48,-49 74-48,49 26 0,26 24 0,24-75-15,0 1 0,24 49-1,1-74 1,0 0-1,-25-1-15,25-24 16,-25 25 15,0 0-15,25 25 0,-25-26-1,0 1 1,0 0-16,-25-25 15,-50 0 17,-49 25-17,-149-25 1,125 0 0,73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5-02-24T08:58:20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9153 10691 0</inkml:trace>
  <inkml:trace contextRef="#ctx0" brushRef="#br0" timeOffset="244.37">9153 10691 0</inkml:trace>
  <inkml:trace contextRef="#ctx0" brushRef="#br0" timeOffset="391.61">9153 10691 0,'-25'0'62</inkml:trace>
  <inkml:trace contextRef="#ctx0" brushRef="#br0" timeOffset="492.08">9103 10691 0,'-24'25'31,"-1"-25"-15,25 24-16,-25-24 16</inkml:trace>
  <inkml:trace contextRef="#ctx0" brushRef="#br0" timeOffset="3163.68">8954 10790 0,'-24'0'15,"48"0"-15,-48 25 16,-1-25-16,0 25 31,25-1-15,-25-24-1,25 25 48,-25 25-32,25-25 47,0-1-15,0 1-48,0 0 17,0 49-1,0-49 0,25 0-15,0 0 15,-25 0-15,0 24 15,25-24-16,-25 25 1,0-1 0,0-24-1,25 0 1,-25 25 15,0-26 16,0 1-31,0 0 15,0 0-15,0 0-1,-25-25 32,25-25-16,0 0-15,-25 25 0,50 25 390,0 0-375,-25 24 63,0 1-63,24-75 0,-24 0 32,0 75-48,-24-1 1,24-24 15,-25 0-15,25 0 0,0 0-1,0-1 1,0 1 31,0 0-32,-25 0 1,25 0 0,-25-25-16,25 24 15,0 1 1,0 0-1,0 0 1,0 0 0,0-1-1,0 1 1,0 0 15,25-25-15,-25 25 31,0 0-32,0 0-15,25-1 16,-25 1 0,25-25 15,-25 25-16,24 0 1,1 0 0,0 24-1,0-24 1,25-25 0,-26 25-1,1 24 1,0-49-1,25 25 17,-26 0-17,1-25 1,-25 25 0,25-25-1,-25-25 63,25 25-62,0-50 0,-25 26-1,0-1-15,24 0 63,-24 0-32</inkml:trace>
  <inkml:trace contextRef="#ctx0" brushRef="#br0" timeOffset="4501.63">9351 11038 0,'0'-25'16,"0"75"62,0 198-47,0-198-15,0 173 15,0-124-15,0-25-1,0-24 1,0-25-1,0 24 1,25 1 15,-25-25 1,25-25-17,25 0 110,-1 0-109,1 0-1,24-25 1,25 0 0,-49-24-1,-25 24 1,0 0 0,-1-25-16,1 1 15,0 24 1,-25-25-1,25 1 1,0 24-16,-25-25 16,0-49-1,0 74-15,0-74 16,0 50-16,0 24 16,0-75-1,0 51 1,0 24-1,0 0 1,0 0 15,0 1 79</inkml:trace>
  <inkml:trace contextRef="#ctx0" brushRef="#br0" timeOffset="4615.46">9947 10964 0</inkml:trace>
  <inkml:trace contextRef="#ctx0" brushRef="#br0" timeOffset="5281.93">10443 11212 0</inkml:trace>
  <inkml:trace contextRef="#ctx0" brushRef="#br0" timeOffset="5820.4">10319 11658 0</inkml:trace>
  <inkml:trace contextRef="#ctx0" brushRef="#br0" timeOffset="6303.01">10840 10840 0,'0'24'78,"0"1"-62</inkml:trace>
  <inkml:trace contextRef="#ctx0" brushRef="#br0" timeOffset="6440.62">10840 11038 0,'0'0'0</inkml:trace>
  <inkml:trace contextRef="#ctx0" brushRef="#br0" timeOffset="7057.01">12700 10765 0,'25'0'78,"0"75"-46,-25 24-1</inkml:trace>
  <inkml:trace contextRef="#ctx0" brushRef="#br0" timeOffset="7174.7">12750 11013 0,'0'25'32,"0"0"-17</inkml:trace>
  <inkml:trace contextRef="#ctx0" brushRef="#br0" timeOffset="7694.54">13444 11137 0</inkml:trace>
  <inkml:trace contextRef="#ctx0" brushRef="#br0" timeOffset="9479.19">13419 11906 0,'0'-25'125,"-49"-99"-94,49 100-31,0-1 16,0 0 0,25-25 15,24 50-31,50-24 31,-49 24 32,-50 24-48,25 26 1,0 24 15,-1-24-15,-24-25-1,0 0 1,0-1 0,0 26-1,0 0 1,0-26-1,-24 51 1,24-26 0,-25 1-1,0-50 1,0-25 0,0 25-1,50-25 1,-50 25-1,1 0 17,-1 0-17,-25 0 1,-74 0 0,75 0-1,-26 0 1,50 0 15,25-24-15,-25 24 15,25-25-15,-24 25 15,-26 0 94,-49 0-94,49 25-15,1-1-1,24-24 1,-50 50 0</inkml:trace>
  <inkml:trace contextRef="#ctx0" brushRef="#br0" timeOffset="9590.93">12774 12179 0,'50'-50'31,"0"-24"-16</inkml:trace>
  <inkml:trace contextRef="#ctx0" brushRef="#br0" timeOffset="10460.36">14536 11361 0,'-25'0'46,"0"0"-30</inkml:trace>
  <inkml:trace contextRef="#ctx0" brushRef="#br0" timeOffset="13099.4">14263 11261 0,'-75'0'15,"50"0"32,1 0-16,-1 0-15,0 50 0,0 0-16,25-1 15,0-24 1,0 0-16,0 99 15,0-50 17,25 25-17,0-49 1,0-50-16,-25 25 16,24-25-1,26 25 16,-25-25-15,0 0 0,24 0-1,-49-50 17,25 0-17,0 26-15,-25-26 16,0-24-1,0 49-15,0 0 16,0 0 0,25-24-1,-25-1 1,0 25-16,0 0 31,25 25 141,-1 149-141,26 50 1,-50-100-1,25-25 0,24 50 0,1-99 1,-25 0-1,74-25 0,0-25-15,-74 0-16,25 0 15,-1-49 1,1 0 0,-50 49-1,0 0 1,25 0-1,-25 0 1,24-24 0,-24 24-1,0 0 48,-24 0-48,-1 25 48,-50 0-47,51 0 15,-1 0-16,0 0 1,25 25 0,-25 25-1,25-25 1,0 49 0,0 0-1,0-24 1,0 24 15,0-49-31,25 25 16,-25-1-1,25-24 1,24-25 0,51 0-1,-76 0 1,-24-25-1,25 1-15,-25-1 16,50-149 0,-50 100-1,25-125 1,-25 125 0,0 99 15,24-100 31,-24 26-15,0-1-31,0 25 46,0 1 79,0-1-125,0-25-1,0-74 1,-49 25-1,49 0 1,0 24 0,0 50-1,0 1 1,0 73 78,0 1-79,-25 49 1,0 25 0,25-25-1,0 1 1,0-26-1,0 50 1,0-74 0,0 74-1,0-50 1,0 0 0,25-24-1,-25 0 1,25-26-1,-25 1 17,0 0-17</inkml:trace>
  <inkml:trace contextRef="#ctx0" brushRef="#br0" timeOffset="14022.53">15999 11187 0</inkml:trace>
  <inkml:trace contextRef="#ctx0" brushRef="#br0" timeOffset="14642.64">16024 11956 0</inkml:trace>
  <inkml:trace contextRef="#ctx0" brushRef="#br0" timeOffset="17431.37">16718 10716 0,'-49'0'94,"24"0"-79,-124 0 1,-99 0 31,198 0-47,-24 0 31,74 24 0,-74 100 1,49-49-17,25 49 1,0-75-1,0 26 1,25-1 0,-1-49-1,1 25 1,25-25 0,-25-1-1,-1-24 1,1 25 15,0-25 0,0 25-15,24-25-16,-24 25 31,0-25-15,-25 25-1,25-1 1,0-24 0,-25 25-1,25 0 1,-1 0 0,-24 0 15,-24-25 0,-26 0 0,25 0-15,-25 24 0,1-24-1,-1 0 1,50 25-1,-49-25 17,24-25-1,0 1-15,25-1-1,0 0 16,0 0 1,25 0-32,0 25 15,-1-24-15,1 24 32,25 0-17,-25 0 1,24 49 15,-49 75-15,0-99-16,0 0 15,0 24-15,0-24 16,0 50 0,0-51-1,0 1 1,0 25-1,-25-25 17,1 24-17,-1-24 17,25 25-17,0-26 1,0 51-1,0-1 1,0-24 0,0-25-1,25 24 1,-25-24 0,24-25-1,-24 25 1,25-25-1,99 0 17,-49 0-17,-1 0 1,-24 0 0</inkml:trace>
  <inkml:trace contextRef="#ctx0" brushRef="#br0" timeOffset="17541.47">16694 12378 0,'0'-50'15,"24"0"1,1 1 0,0-1-16</inkml:trace>
  <inkml:trace contextRef="#ctx0" brushRef="#br0" timeOffset="19497.48">16867 11931 0,'50'-25'94,"347"-49"-63,-224 24 0,-148 50-15,0-25 15,124 25 1,-124 0-1,-1 0 141</inkml:trace>
  <inkml:trace contextRef="#ctx0" brushRef="#br0" timeOffset="20090.58">18455 11857 0,'24'0'31,"-24"24"-15,25 249 31,-50 0-16,-49-174 0,74-74-15,-25-25-1</inkml:trace>
  <inkml:trace contextRef="#ctx0" brushRef="#br0" timeOffset="20190.66">18306 12526 0,'-25'-24'16,"25"-1"0,0-25 15</inkml:trace>
  <inkml:trace contextRef="#ctx0" brushRef="#br0" timeOffset="21385.36">18802 11881 0,'99'0'94,"-49"-24"-63,-25 24 94,-1 0 63,76 49-173,-26-24 1,0 49 0,-24-49-16,0 25 15,148 49 1,1 0 0,24 1-1,124 24-15,-99-50 16,-99-49-1,-50 0-15,0-1 16,-74-24-16</inkml:trace>
  <inkml:trace contextRef="#ctx0" brushRef="#br0" timeOffset="21899.34">21258 12179 0,'0'0'16,"49"124"0,-24-25 15</inkml:trace>
  <inkml:trace contextRef="#ctx0" brushRef="#br0" timeOffset="22009.84">21332 12402 0</inkml:trace>
  <inkml:trace contextRef="#ctx0" brushRef="#br0" timeOffset="22125.54">21307 12378 0</inkml:trace>
  <inkml:trace contextRef="#ctx0" brushRef="#br0" timeOffset="24617.7">22721 10790 0,'0'-74'32,"50"-1"-17,-1 50-15,26-24 16,-26-1-16,1 50 31,-25 50 47,0 24-62,-25 25 0,0-24-1,0-1 1,0 25-1,0-24 17,-25 49-17,25-74 1,0-26 0,0 1 15,0 25-16,74-1 1,174 1 0,-74-50-16,-100 0 15,125 0 1,-125 0 0,-49 0-1,-25-25 16,0 0-15,0 1 15,0-1-15,-50 25 15,25 0-15,-24 0-1,-1 25 1,25-25 0,1 49-1,24-24 1,0 25 15,-25-26-15,25 1-1,0 0-15,0 25 16,0 49 15,49-74-15,-49-1 0,25 1-1,0-25 1,25 50 46,-26 49-46,-24-49 0,0-1-1,0 1-15,0-1 16,0 26-1,0-50 17,0 0-32,-24 24 78,-51-24-63,1 0 1,-1 24 0,-24-24-16,-50 25 15,100-50 1,-26 0-16,26 0 16,24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5-02-24T09:03:41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6623 5531 0,'49'-24'109,"75"-1"-78,-24 0-31,73-25 31,-49 50-15,75 0 15,-150 0 16,-24 0 47,25 50-63,74 223 0,-25 49 1,-49-198-1,-1 50 0,-24-149-31,-25 49 31,25-49-15,-25 25 0,0-26-1,0 26 1,25 0 0,-25-26-1,24 1 1,-24 0-1,0 0 1,0 0 0,0-1 15,-24 26-15,-1-25-1,0 0-15,-74 74 31,24-74-15,-24 24 0,74-49-16,-24 0 15,-125 0 1,100 0-16,-1 0 16,-272 0-1,25 0 1,-75 0-1,198 0-15,75 0 16,-99 0 0,173 0-16,26 0 15,-1 0 1</inkml:trace>
  <inkml:trace contextRef="#ctx0" brushRef="#br0" timeOffset="133.68">5482 7069 0</inkml:trace>
  <inkml:trace contextRef="#ctx0" brushRef="#br0" timeOffset="5832.61">11559 8285 0,'0'25'203,"74"99"-172,26 0 0,-76-100-15,26 26-16,49 24 31,-24-24 1,-26-25-1,26-25 0,-51 0-31,51 0 31,-1 0-15,1 0-16,-50 0 16,74 0-1,-74-25-15,49 0 16,25-24-1,-24 24-15,-1-25 16,124-49 0,-123 49-16,-26 26 15,200-100 1,-200 124 0,75-75-1,-49 75 1,-75-25-1,49 1 1,-24 24-16,25 0 31,-1 0-15,1-25-16,-25 25 16,49 0-1,-24 0-15,24 0 16,-49 0-1,0 0-15,24 0 16,-24 25 0,0-1-1,0-24 1,-1 25-16,1 0 16,-25 0-1,50 24 1,0 26 15,-26-50-15,-24-1-1,25 26 1,-25-25 0,0 0-1,0-1 16,-25 1-15,1 0 0,-1 0 15,0-25-15,0 0 46,0 0-46,-24 0 15,49-25 16,24-124-16,200-24 0,-100 123 1,-75 50-32,26 0 31,-26 0-16,1 0 1,0 0 0,-26 0-1,26 0 1,-25 0 0,0 25-1,-25 0 1,49-1-1,-24-24 1,-25 25 0,25 0-1,24 25 1,-24-26 0,25 26-1,-25-25 16,24 24-15,-49-24-16,25 0 16,0 0-1,49 0 1,-24 24 0,49-24-1,-24 0 1,-1-25-16,-24 25 15,49-25 1,50 24 0,-25-24-1,74 0 1,-74 0 0,-74 0-1,24 0-15,1-24 31,24-1-15,0 0 0,-49 0-16,-26 25 15,51-49 1,-50-1-16,24 25 16,1-24-1,-50 24-15,49 0 16,-24 0-1,-25 0-15,0 1 16,50-1 0,-50 0-16,0 0 15,0 0 17,0 1 30</inkml:trace>
  <inkml:trace contextRef="#ctx0" brushRef="#br0" timeOffset="26598.28">6598 6623 0,'50'0'78,"123"25"-47,51-25 0,197-50 0</inkml:trace>
  <inkml:trace contextRef="#ctx0" brushRef="#br0" timeOffset="27684.88">7565 6573 0,'0'0'0,"25"0"63,25 174-32,-25-25-15,-25-75-1,24-24-15,1-1 16,-25 1-16,50 124 16,-50-100-1,0 0-15,25 50 16,-1 124-1,-24-173 1,50 99 0,-50-125-16,0 26 15,0-26 1,0-24-16,0 0 31,-174 0 125,-247 99-109,247-75-47,-396 75 16,495-99 0,-98 0-1,98 0 1,-98-25 15,49 0-15,-1 0-1,51 0 1,49 0 0,25 24 155,0 175-139,0-50-1,0-100-15,0 26-1,-25-75 95</inkml:trace>
  <inkml:trace contextRef="#ctx0" brushRef="#br0" timeOffset="27812.78">5631 9178 0,'-25'0'15,"0"-25"17</inkml:trace>
  <inkml:trace contextRef="#ctx0" brushRef="#br0" timeOffset="28729">7764 8434 0,'0'0'16,"0"24"-16,25 76 16,-25 24-1,0 0 17,0 49-1,0-24 0,0-99 0,0-25 32</inkml:trace>
  <inkml:trace contextRef="#ctx0" brushRef="#br0" timeOffset="29904.86">7689 8260 0,'149'25'31,"347"-25"0,25 0 1,-347 0-17,-124 0 32,-26 124 62,26 99-77,0 25-1,-50-99-15,24 0 15,1-25 0</inkml:trace>
  <inkml:trace contextRef="#ctx0" brushRef="#br0" timeOffset="30464.15">9153 8062 0,'25'49'31,"-50"-98"-31,99 98 16</inkml:trace>
  <inkml:trace contextRef="#ctx0" brushRef="#br0" timeOffset="30647.39">9327 8136 0,'0'0'15,"74"50"1,-49-50 0,49 49 15,348-24 0,148 0-15</inkml:trace>
  <inkml:trace contextRef="#ctx0" brushRef="#br0" timeOffset="30996.41">11658 8359 0,'149'0'31,"-298"0"-31,298 25 125,-99 74-93,-50-24-17,49 123 1,-24-99 0,25 149-1,-1-49 1,-49-125 15,25-49-31</inkml:trace>
  <inkml:trace contextRef="#ctx0" brushRef="#br0" timeOffset="31412.69">12080 9426 0,'-124'0'125,"-124"0"-109,198 0-1,-24 25 1,24-25 15,50 24-15,-25-24-1,25 25 95,25-25-95,0 50 1</inkml:trace>
  <inkml:trace contextRef="#ctx0" brushRef="#br0" timeOffset="31862.74">11733 9624 0,'0'0'15,"24"0"1,26 0 0,24-49-1,26-51 1,-1 1 0,-25 25-1,1 24 1,-1 1-1,-24 24 1,24-25 0,-24 25-1,-1 1 1,1 24 0,-25 0-1,0 0 1,-1 0 15,1 0-15,0 0 15,0 0-15,0 0 15</inkml:trace>
  <inkml:trace contextRef="#ctx0" brushRef="#br0" timeOffset="33229.35">9029 3051 0,'-25'99'47,"-25"224"-16,26-75 0,-26-99 0,50-100-15,0-24 0,0 0 15,25 24-16</inkml:trace>
  <inkml:trace contextRef="#ctx0" brushRef="#br0" timeOffset="33346.31">9079 4093 0,'0'0'16,"49"0"0,-24 0-16,0 0 15,0 0-15,-1 0 16,1 0-16</inkml:trace>
  <inkml:trace contextRef="#ctx0" brushRef="#br0" timeOffset="33536.29">9451 4118 0,'0'0'0,"24"0"15,1 0-15,25 0 16</inkml:trace>
  <inkml:trace contextRef="#ctx0" brushRef="#br0" timeOffset="34234.01">9525 3621 0,'0'50'109,"50"124"-77,-50-100-1,24-74 16</inkml:trace>
  <inkml:trace contextRef="#ctx0" brushRef="#br0" timeOffset="34796.85">9599 3175 0,'0'-25'31</inkml:trace>
  <inkml:trace contextRef="#ctx0" brushRef="#br0" timeOffset="35606.08">9922 2753 0,'0'124'62,"74"124"-31,-49 75 1,-25-125-1,0-98 0,0-76-15,-25-24 140</inkml:trace>
  <inkml:trace contextRef="#ctx0" brushRef="#br0" timeOffset="35712.94">10145 3423 0,'149'-124'31,"-298"248"-31,397-248 16</inkml:trace>
  <inkml:trace contextRef="#ctx0" brushRef="#br0" timeOffset="36153.49">10592 3324 0,'49'49'15,"-98"-98"-15,173 148 16,-124-74 0,49 74-1,-24-99 1,-25 25-1,0 0 1,0 24 0,-25-49-1,-49 25 1,-25-25 0,74 25-1,0-25 1,25 25 93,50 24-78,-1-24 1,1-25-1</inkml:trace>
  <inkml:trace contextRef="#ctx0" brushRef="#br0" timeOffset="36426.39">10864 3522 0</inkml:trace>
  <inkml:trace contextRef="#ctx0" brushRef="#br0" timeOffset="37140.62">11237 3696 0,'124'-174'109,"124"-223"-93,372-396 15,-496 669-15,49-50 15,-49 50-15,-49 74-1,-50 26 1,24-1-16,1 0 31</inkml:trace>
  <inkml:trace contextRef="#ctx0" brushRef="#br0" timeOffset="40996.28">13196 893 0,'0'50'78,"0"-1"-63,25 199 1,0 99 15,0-222-31,-1 98 32,-24-25-1,0-173 0,0 0 0,0-50 63,-24-25-78,-1-123-1,25 49 1,0 25 0,25 24-1,-25 25 1,74-49 15,-49 74-15,0 1-1,-1-1 1,1 25 0,0 0 15,25 25-16,49 24 1,-50 1 0,26 24-1,-26-24 1,1 0 0,-25-1-1,24 26 1,-24-1 15,-25 0-15,0-24-1,-25 24 1,-49 1 0,24-50-1,-24 24 1,-25-49-1,-25 0 1,74-25 0,1 1-1,24-1 1,74 50 187,-24-1-187,25-24-1,-1 0 1,1 0 0,74-24-1,174-76 1,-100 1-1,-99 25 17,-49 24-17,0 1 1,-1-1 0,50-24-1,-74 24 1,25 0-1,-25 1 1,-25-26 0,24 26-1,1-75 1,-25 49 0,0 50-1,0 1 1,-25 24 46,-24 24-15,-26 76-31,26-26-1,-1 0 1,25-24-16,25 0 16,0-26-16,-24 1 15,24 25 1,0-25-16,0 24 31,0-24-15,24 25-1,1-25 17,0-25-17,0 24 1,0-24-16,-1 0 16,-24 25-1,0 0 1,25-25-1,0 0 1,0 0 0,0 0-16,-1 0 15,100-99 1,-124 74 0,75-74-1,-75 74-15,49-74 16,-49 49-1,0 0 1,0 26 0,0-100-1,0 74 1,-49-24 0,49 24-16,-25 50 15,25-25 1,-25 25-1,0 0 17,25 50 30,0 123-31,0-148-15,25 0-16,0 25 16,0-26-1,0-24 1,-25 25 0,24-25-1,1 0 16,50 0-15,-1-25 0,-49 1-1,24-26 1,-49 25 0,25 0-1,-25 1-15,0-1 16,-25 99 140,-74 199-125,99-174 1,0-24-1,25-1 0,0-74 0,0 25 16,49-50-16,0-198 1,-74 148-17,25-49-15,-25 50 16,0 24 0,0 26-1,0 73 126,50 50-110,0-49 0,-26-25-15,1-25 62,50-75-78</inkml:trace>
  <inkml:trace contextRef="#ctx0" brushRef="#br0" timeOffset="41695.44">15701 1116 0,'0'0'0,"0"-74"15,0-1 1,0-24-1,0 74 1,0 75 93,-49 223-93,24-149-16,25-50 16,-25 224-1,0-50 1,25-124 0,0-25-1,0-74 1,-49-25 62,-1-99-62,50 74-16,0-124 31,99-74 0,-49 148-15,49 1-1,-99 24-15,50 50 16,-25-24 0,-1 24-1,1-25 1,0 25-1,25-50 1,-1-24 0,-24 24-1,25 1-15,-1-51 16,-24 51 0,0-1-16,-25 25 15</inkml:trace>
  <inkml:trace contextRef="#ctx0" brushRef="#br0" timeOffset="42378.93">16148 868 0,'0'-25'47,"25"25"-31,-100 199-1,-74 98 1,50-123-1,25-75 1,49-24 0,0-26-1,0-24 1,1 0 0,-1-25 15,-50 0 0,75-50-15,-24 26-1,24-1 17,49 50 30,50 99-31,1 0 1,-100-100-17,74 76 1,-24-51-1,-26 1 17,1-50-17,25 0 1,24 0 0,1 0-1,-1-99 1,50-75-1,-49-49 1,-1-25 0</inkml:trace>
  <inkml:trace contextRef="#ctx0" brushRef="#br0" timeOffset="42964.17">16545 1166 0,'0'0'0,"0"74"78,0 75-63,25-25 1,-1 0 0,1-25-1,25-49 1,-25 0-1,-1-50 1,-24 24 0,25 26-1,-25-25 1,25 0 0,-25-1-1,0 26 1,0 0 15,-99 24-15,0 0-1,-50 1 1,25-50 0,74-1-1,25-24 110</inkml:trace>
  <inkml:trace contextRef="#ctx0" brushRef="#br0" timeOffset="43854.2">11187 3696 0,'50'0'46,"148"50"-14,521 24-1,348-49 0,-918-25-15,-124 0 15</inkml:trace>
  <inkml:trace contextRef="#ctx0" brushRef="#br0" timeOffset="44700.14">13519 4142 0,'24'0'16,"1"0"78,0 0-79,0-74 1,74-224 15,-74 100-15,-25 74-1,25 49 1,-25 26 0,0 24-1,0 99 79,0 75-63,0-74-15,24-1 0,1 1-1,-25-1 1,25-24-1,0-26 1,-25 1 15,25-25 16</inkml:trace>
  <inkml:trace contextRef="#ctx0" brushRef="#br0" timeOffset="44828.22">14089 3572 0,'0'0'0,"25"-75"15,24-24-15,-49 74 16,25-49 0,-25 49-16,0 0 15</inkml:trace>
  <inkml:trace contextRef="#ctx0" brushRef="#br0" timeOffset="46947.14">14188 3249 0,'0'50'31,"0"49"-15,25 25 0,-25 0-1,25-49 1,0-1 15,24-74-15,-49 25-1,25-75 32,50-24-31,-26-75-1,26-25 1,-75 50 0,0 75-1,0 24 1,24 25 62,51 124-47,-1-25 1,-49-24-17,0-51 1,24 51-1,-24-26 1,-25 1 0,25-25-1,-25 0 1,0 0 15,-25-25-15,-24 0 31,24 0-16,99-50 63,100-149-63,-75 51 0,-74 98-15,-25 0 15,25 1-15,-25 24-1,0 0 1,0-24 0,-25 148 93,-25 0-93,50-25-16,0 1 15,-25 98 1,25-148 15,0 0-15,25-25 46,273-99-31,-149-50 1,-149 75-1,0 49 0,25 25 79,-1 0-79,1 49-16,25 1 1,-50-25 0,0 24-1,0-24-15,25 25 16,-25-25 0,0-1-1,49-48 63,26-51-62,-1-24 0,0 0-1,-24 49 1,-50 75 78,25 0-79,0 49 1,24 1 15,1-1-15,-50-49-1,25 0 1,-25 24 0,0-24 30,0 0-14,-75-25-17,26 0-15,-1 0 16,-198-25 0,50 25-1,-1 0-15,75 0 0</inkml:trace>
  <inkml:trace contextRef="#ctx0" brushRef="#br0" timeOffset="48261.91">11237 3448 0,'0'-25'32,"24"25"30,76 248-31,-76-99-31,175 297 32,-125-272-17,-24-50-15,49 25 16,75 173-1,-50-123 17,-75-150-32,-24-24 15,0 0-15,0 0 16,0 0 0,-50-50 171,25 0-171</inkml:trace>
  <inkml:trace contextRef="#ctx0" brushRef="#br0" timeOffset="51672.91">12998 5011 0,'0'-25'93,"-50"0"-61,0 0-17,1 25 1,-26 0 0,1 50-1,0-25 1,24 49-1,25-49 17,25 24-17,0-24 17,0 50-17,25-51 1,0 1-1,-25 0 1,99 25 0,-49-26-1,-1 1 1,26-25 0,-26 50-1,26-1 1,-51-24 15,1 0-31,-25 0 31,0 0-15,-49-1 0,-51 1-1,-73 0 1,-174-25-1,-26-25 1,200 0 0,148 25-1,75 25 63,-26 0-62,51 0-16,24 74 31,-25-74-15,26 0 0,-1 0-1,99-50 1,75-50-1,50-98 1,-150-1 0,-24 0-1,-50-24 1,-74 74 0,-25-75-1,0 51 1,0 48 15,0-24 0,-25 124-15,1 149 62,-1 248-47,25-248-31,0 124 32,0-199-17,25 100 16,49-100 1,-49-24-17,0-1 1,24-49-16,50 25 16,-24 0-1,49-25 1,-75-25-16,-24 0 15,0 1-15,-25-1 32,0-74-17,0 24-15,0 26 16,0-26 0,-25 26-16,0 49 15,25-25-15,-24 223 94,24-148-78,0 49 15,24-74 0,-24 0 0,50-25 1,173-224-1,-173 150-31,-50-25 15,0 124 64,74 148-48,-49-148-16,0 0 1,-25 0 15,99-199 1,-49-74-17,-25 50 1,-1-51-1,-24 200 17,50 123 15,-25 1-32,49 148 1,-24 25-1,49 198 1,-49-197 0,-50 48-1,0-123 1,0-100 0,0-49-1,-25-25 1,-74 0-1,-249-174 17,175 75-17,123 50 1,50 24 15,75-50-15,24 1-1,-50 24 1,100-74-16,50 0 16,24-25-1,-174 100 1,100-150 0,-99 75-1,-25 50 1,-25 24-16,49-74 15,-49 25 17,0 0-17,25 173 63,74 373-46,-24-75-1,-75-174 0,-25 150 0,0-274-15,-24 0-16,49-49 16,-75 25-1,-24-25 1,0-25 0,-25 0-1,0-75 1,49 1-1,50 24 1,50-24 0,0 49-1,198-173 1,50 98 0,-174 26-1,75 24-15,-124 25 16,98 1-1,-123-1 17,-25 0 108,-49-25-108</inkml:trace>
  <inkml:trace contextRef="#ctx0" brushRef="#br0" timeOffset="52543.02">13271 5035 0,'0'-24'46,"49"24"33,323 0-48,-297 0-16</inkml:trace>
  <inkml:trace contextRef="#ctx0" brushRef="#br0" timeOffset="52683.39">13767 5011 0</inkml:trace>
  <inkml:trace contextRef="#ctx0" brushRef="#br0" timeOffset="59678.81">12502 397 0,'-75'25'281,"-49"-25"-266,25 24 17,-50 1-1,-74 50 0,74-1 0,50-49 1,74 0-1,0-25 47,0 49-62,-49 26-1,24 49 1,-74 74 0,50-24-1,-50 99 1,0 74-1,-25-25 1,0 100 0,25-99-1,-49 222 1,49-49 0,74-148-1,25-175 1,0 50-1,25-123 1,-49 49 15,49-50-15,0 0 0,0-74-16,-25 49 15,25 25 1,0 25-1,0-24 1,0-76-16,0 26 16,0-25-1,0 24 1,25-24 0,0 0-1,-25 0 1,24 0-1,26 0 17,0 24-17,-26-24-15,1 0 16,50 24 0,24 51-1,25-1 1,-25-25-1,0 1 1,0-26 0,1 1-1,-1 24 1,75 1 0,49-1-1,25-24 1,-25-26-1,0 26 17,-148-50-17,-50 0 1</inkml:trace>
  <inkml:trace contextRef="#ctx0" brushRef="#br0" timeOffset="61729.94">10319 2704 0,'-50'-25'219,"-99"-25"-203,-173 1 15,49 24 0,199 25-31,-249 0 31,125 0-15,123 0-16,-49 0 31,-149 49 0,100 51 1,-100 98-1,248-148-15,-198 223-1,148-174 1,1 74-1,0-73 17,74-51-17,-25-24 1,-149-496 171,50 223-171,50 25 15,49 223-15,25 148 109,74 299-109,-49-298-1,74 198 16,-99-273-31,25-24 32,0-50 46,49 0-31,26-25-32,98-24-15,125-75 32,-125 49-17,-124 75 1,-24 0-1,-25 0 17,24 0-17,-24 0 1,25 0 0</inkml:trace>
  <inkml:trace contextRef="#ctx0" brushRef="#br0" timeOffset="65777.63">6524 992 0,'-25'-25'172,"-471"-24"-141,322 49-31,-545-25 31,173 25 0,397 0 1,124 0-32,1 0 15,24 25 1,-25 0-1,0-25-15,-25 99 16,-49 99 15,74-148-31,1 99 16,-26 74 0,25-99-16,0 50 15,1-1-15,24-123 16,-25 297-1,25-223-15,0 75 16,0-51-16,0 51 16,-25 74-1,25 49 1,0 25 0,0-247-1,0 48 1,0-73-16,0-26 15,0 51 1,0-26 0,0 0-1,0 1-15,0-25 16,0 98 0,0-98-16,0 24 15,0-24-15,25 124 16,-25-125-1,0 1-15,0-1 16,25 1-16,-1-25 16,1 49-1,25-24-15,-1-1 16,51 51 0,-51-51-16,75 51 15,-49-51 1,-26-24-1,50 49 1,-49-74 15,-25 0-15,0 25-16,-1-25 16,1 25-1,25 0-15,-25-25 16,173 49-1,-148-24 1,74 0 0,-50 0-16,75 0 15,-25-25 1,-99 0 0,173 0-1,-49 0 1,25-25-1,-100 0-15,75 0 32,74 0-17,-99-24 1,199-50 0,-150 74-1,-123 0 1,99 0-16,-50-24 15,0-1 1,-24 0 0,24 26-1,-25-51 1,1 1 0,-1-1-1,25-49 1,-24 25-1,-1-25 1,25-50 15,-24 26-15,-50 24 0,24-100-1,-24 26 1,-25-100-1,0-24 1,-99-150 0,0 125-1,-1 25 1,51 123 0,-26 50-1,51 25 1,-26 25-1,25 0 1,-25 49 15,1-74-15,24 50 0,-25-50-1,1 25 1,-1 24-1,-49-74 1,25 50 0,24 25-1,0-1 1,26 26 0,-1 24-1,-25-49 1,-24-1-1,-1-24 1,26 49 15,-1 26-31</inkml:trace>
  <inkml:trace contextRef="#ctx0" brushRef="#br0" timeOffset="66352.03">6995 620 0,'0'0'0,"-50"-25"15,-74 1 1,25-1 0,0 0-1,0 25 1,24 0 0,-24 0-1,49 0 1,26 0-1,-1 25 64,-25 24-48,-74 51 0,75-26 0,-26 0 1,26-24-1,-1 49 0,25-99 0,25 25 32</inkml:trace>
  <inkml:trace contextRef="#ctx0" brushRef="#br0" timeOffset="68079.6">4514 3150 0,'-99'-25'78,"74"25"-63,-148-99 1,-26-25 15,125 75-15,-50-26-1,25 1 17,74 49-32,-25 25 140,1 0-108,24 0-17,-25 25 1,-49-25-1,25 25 1,-26-1 0,51 1-1,-1 0 1,25-25-16,1 25 16,-26 0-1,0-1 1,26 1 31,-1 0-32,-50 25 1,26 49 0,24-74-16,-25 24 15,1 26 1,-1-1-1,25-49 1,0 0-16,25 24 31,0-24-15,-24 25 0,24-26-1,-25 1 1,25 0-1,0-50 157,0-24-156,0-1 0,0-74-1,0 74 1,0 26-1,0-1-15,0-50 16,0 51 15,0-1-15,0-25 0,-25 1-1,25-1 1</inkml:trace>
  <inkml:trace contextRef="#ctx0" brushRef="#br0" timeOffset="69107.86">2456 2778 0,'0'124'188,"0"-25"-173,0-74-15,0 50 32,-25-1-17,25 0 32,0-49 141,0 25-173,0-25-15,0 24 16,0 1 0,0-25-16,0-1 15,0 1 1,0 0-1,0 0 1,0 0 15,49 24 16,51 26-31,24-1-1,-25 1 1,50 24 0,-75-50-1,-49-49 1,0 0 62,-25 25-47</inkml:trace>
  <inkml:trace contextRef="#ctx0" brushRef="#br0" timeOffset="72682.42">16917 868 0,'25'0'156,"49"0"-124</inkml:trace>
  <inkml:trace contextRef="#ctx0" brushRef="#br0" timeOffset="72794.23">17066 868 0,'24'0'16</inkml:trace>
  <inkml:trace contextRef="#ctx0" brushRef="#br0" timeOffset="73515.1">17115 868 0,'0'0'0,"50"25"15,-25 25 1,49 49 0,-24-25-1,-1 1 1,1 49 0,-25-75-1,-1 50 1,-24-24-1,0-1 1,0-24 15,0 0-15,0 24 0,0-24-1,0-1 1,0 1-1,0-1 1,0-24 15,-24-25-15,-1 0-16,25 25 16,-99 0-1,24-25 1,26 0-1,-26 25 1,1-1 15,24 1-15,-24 0 0,24-25-1,1 0 1,24 0-1,0 25 1,0-25 0</inkml:trace>
  <inkml:trace contextRef="#ctx0" brushRef="#br0" timeOffset="73611.13">16743 2183 0,'0'25'46</inkml:trace>
  <inkml:trace contextRef="#ctx0" brushRef="#br0" timeOffset="77266.5">18455 422 0,'-50'0'109,"-49"0"-93,49 0-1,-173 0 17,149 24-32,-50 1 31,99-25 0,25 25 110,0 99-126,0-74 1,0-1 0,0-24-1,25 0 1,-25 0 31,24 0 140,125-25-171,-124 0-1,124 0 1,-124 0 0</inkml:trace>
  <inkml:trace contextRef="#ctx0" brushRef="#br0" timeOffset="77386.03">18207 819 0</inkml:trace>
  <inkml:trace contextRef="#ctx0" brushRef="#br0" timeOffset="96764.89">18802 322 0,'-25'0'94,"-74"0"-63,49 0 0,-24 0 1,24 0-32,1 25 31,24-25 0,0 75 188,-25 123-188,26-24 0,24-75 1,-25-74-17,25 24 1,0-24 93,0 0-93,-25 0 0,25 74 15,0-74 203,0 0-218,-25-25-16,25 24 31,0 1-15,50-25 171,49 25-156,-74-25 1</inkml:trace>
  <inkml:trace contextRef="#ctx0" brushRef="#br0" timeOffset="115060.95">7615 9649 0</inkml:trace>
  <inkml:trace contextRef="#ctx0" brushRef="#br0" timeOffset="119158.01">7417 13940 0</inkml:trace>
  <inkml:trace contextRef="#ctx0" brushRef="#br0" timeOffset="119377.87">7615 13915 0,'0'0'0,"74"-24"15,224-76 1,-75 76 15,-198-1 1</inkml:trace>
  <inkml:trace contextRef="#ctx0" brushRef="#br0" timeOffset="119476.18">8235 13742 0</inkml:trace>
  <inkml:trace contextRef="#ctx0" brushRef="#br0" timeOffset="122382.2">17835 3349 0</inkml:trace>
  <inkml:trace contextRef="#ctx0" brushRef="#br0" timeOffset="125109.94">17785 3324 0,'0'0'0,"-74"-25"31,49 25 0,0 0 1,0 0-1,0 0 0,1 0-15,-1 0 31,25 25-1,-75 49-14,75-49-17,-25 49 17,25-24-17,-24-25 1,24 24-1,-25-24 17,25 0-17,0 25 1,0-25 0,0-1-1,0 1 1,0 0-1,25-25 1,-25 25 0,0 0-1,24 24 1,-24-24 15,25 0-15,-25 0 15,25-1 0,-25 1-15,0 0 0,0 0-1,0 24 16,-25-49-15,25 25 0,-25-25-1,1 25 1,-1-25 0,0 0-1,0 25 1,-24-25-1,-26 25 1,26-25 0,24 0-1,0 0 1,0 0 0,0 0-1,1 0 48,-1 0 15,50 0 125,-1 0-141,1 0-30,0 0 15,0 0-1,0 0 17,-25 24-47,24-24-1,-24 25 1,25-25-16,-25 25 31,25 0-15,-25 0-1,25-1 1,0 1 0,-25 0-1,24 25 1,-24-26-1,0 1 1,25-25 0,-25 25-1,0 0 32,0 0-31,0-1 31,0 51-16,-25-50 0,25-1-15,0 1-1,-24 0 1,-1 0 0,25 0-1,-25 0 17,25-1-17,0 1 1,0 0 15,0 25-15,0-26-1,0 1 1,0 0 0,0 25-1,0-26 1,25-24-1,0 0 1,-25 50 0,24-50-1,1 25 32,0-25-31,0 0-1,0 25 32,-1-25-15,1 0 14,0 0 1</inkml:trace>
  <inkml:trace contextRef="#ctx0" brushRef="#br0" timeOffset="127388.69">18231 3473 0,'25'0'31,"0"198"1,-25-123-32,0 98 31,0 1-16,0-100-15,0 125 32,0 98 15,0-247-47,0-25 15,0-1 1,0 1-1,0-149 126,198-347-110,-49 248 1,-99 124-17,0 24 1,-26 1-1,-24 24 1,25 0 0,-25 1-1,25-1 1,-25 25 0,0 1-1,25 24 1,-25-25 15,0 124 47,0-49-62,-50 223-1,1-1 1,-1-197 0,0 24-1,26-25-15,-1-49 16,25 0 0,-25 0-1,0-25 1,0 0-1,0 0 1,1 0 0,-1 0 15,-25 0 0,25 0 0,1 0-15,-1 0 47,25-25-32,0 0-16,0-74 1,0 74 0,25 25 31,-1 0-32,51 50 1,-1 74-1,1 25 1,-50-1 0,49 26-1,-74-124 1,25 24 0,0 1-1,-25-51 16,24-24 48,-24 25-64</inkml:trace>
  <inkml:trace contextRef="#ctx0" brushRef="#br0" timeOffset="129855.29">18876 4291 0,'0'-25'47,"25"25"31,0 0-47,74 0 0,25-99 1,-99 25-1,0 24-15,-25 25 15,0 1-16,0-1 17,-25 25 93,0 25-110,-24 49 1,-26 25 15,50-49 0,25-25-15,-24-1 0,24 1-1,-25 0 1,25 25 15,0-26-15,0 1-1,0 25 1,0-25 0,49-1-1,-24 1 1,0-25 0,0 25-1,24 0 1,-24-25-1,25 0 1,24-25 0,50-74-1,-49 24 1,-26 1 15,1-25-15,-25 24-1,-25-24 1,0 74 0,0 1-1,0 48 79,-25 1-78,25 25-16,-50 24 15,50 25 17,0 1-17,0-26 1,0-24-1,25-1 1,-25-24 0,50-25 15,49-50-15,-25 1-1,75-125 1,-74 75-1,-51-25 1,-24 50 0,25 24-1,0 199 110,0 446-93,24-74-1,-24-223-16,0-50 1,-25-99 0,0-25-1,0-100 1,0 26 15,-25-50 0,0 0-15,1 0 0,-51 0-1,26 0 1,-75 0 0,74 0-16,-24-25 15,-26-49 1,-24-25-1,99 74-15,-24-50 16,-1-24-16,25 49 16,1-98-1,24 48 1,0 51 0,0-26-16,0 26 15,99-75 1,-74 74-16,24-24 15,51-1 1,24-24 0,-25 74-1,-74 0-15</inkml:trace>
  <inkml:trace contextRef="#ctx0" brushRef="#br0" timeOffset="130974.31">20687 3597 0,'0'0'0,"-25"-50"204,0 0-173,25-24 16,25 74 31,0 0-63,25 25 1,24 24 0,-49-24-1,0-25 17,-25 25 61,-25-25-77,-25 0 15,26 0-15,-1 0-1,-25 0 1,25 0 0,0-25 15,1 25 0</inkml:trace>
  <inkml:trace contextRef="#ctx0" brushRef="#br0" timeOffset="131698.24">20613 4738 0,'-25'-50'109,"0"50"-109</inkml:trace>
  <inkml:trace contextRef="#ctx0" brushRef="#br0" timeOffset="131842.82">20464 4465 0,'0'0'0,"0"-75"15,0 26 17</inkml:trace>
  <inkml:trace contextRef="#ctx0" brushRef="#br0" timeOffset="132307.92">20464 4341 0,'99'25'47,"-49"24"-31,-26-24-1,26 0 1,-50 0-16,0-1 15,25 1 1,-25 25 0,0-1-1,0-24 17,0 25-17,-75-50 63,1 0-62,0-50 0,-50-24-1,99 24-15,25 25 16,-25 1-1,25-1 17</inkml:trace>
  <inkml:trace contextRef="#ctx0" brushRef="#br0" timeOffset="133300.9">21357 3696 0,'149'248'31,"-125"-198"-31,-197-348 0,470 1017 32,-148-247-1,-99-373 0,0-248 63,-1-74-63,26-50 0,-51 149-15,-24 74 0,25 25-1,-25-24 1,25-26 0,0-73-1,0 98 1,-25 25-1</inkml:trace>
  <inkml:trace contextRef="#ctx0" brushRef="#br0" timeOffset="133407.93">22151 3795 0,'24'0'32,"1"75"-17,0-1-15,25 0 0</inkml:trace>
  <inkml:trace contextRef="#ctx0" brushRef="#br0" timeOffset="136349.45">22622 4366 0,'-25'0'31,"50"0"-31,-75 0 94,25 74-79,-24 25 16,24-24 1,25-1 15,0 0-16,0-49 31,25-50 32,24-74-78,26-74 15,-50 123 0,-25 25-15,0 0 15,24 1 0,1 24 79,-25 74-95,50 149 17,-50-173-17,50 24 1,-26-24-1,26-149 95,0-75-95,24-198 17,-49 74-1,0 50 0,-25 199-15,24 98 93,1 323-78,-25 0 1,25-24-1,0-274 0,-25-49 0,25-75 32,-1-49-32,1 25-15,25-50-1,-25 49 1,-25 1 0,24-25-1,-24 49 1,0 75 93,25 0-93,-25 49 0,0-24-16,25-1 15,-25-24-15,0 0 16,0 0-1,25-1-15,-25 1 32,49-99 77,26-174-78,-75 124 1,0 99-1,0 50 31,25 0-46,-1 123 15,1-123-15,0 0 15,25-25 16,-26 0-31,26-50-1,-25 26 1,0-26-1,-25 0 1,0 75 78,-25 50-63,25-26-15,0 1-1,0-1 1,0-24 0,25 25-1,24-50 1,51 25-1,-51-1 1,-24-24 0</inkml:trace>
  <inkml:trace contextRef="#ctx0" brushRef="#br0" timeOffset="136991.22">24507 4440 0,'0'-25'15,"25"25"1,24 50 15,-24 173 0,-25-124-15,0 50 15,-25-25-15,-74-25-1,50-74 1,-1 0 0,0 0-1,26-25 1,-1 0 0,0 0 15</inkml:trace>
  <inkml:trace contextRef="#ctx0" brushRef="#br0" timeOffset="137091.99">24234 5209 0,'0'-25'16,"0"50"-16,0-99 15,50-26 1,24 26-16</inkml:trace>
  <inkml:trace contextRef="#ctx0" brushRef="#br0" timeOffset="137807.51">25524 2853 0,'25'0'31,"49"272"16,1 473 0,-51-621-47,1 99 31,-25-174-15,0 1 0,25-124 109,25-50-110,99-298 1,-125 323 0,1-25-16</inkml:trace>
  <inkml:trace contextRef="#ctx0" brushRef="#br0" timeOffset="138099.85">26119 3125 0,'0'0'0,"0"25"94,0 174-63,-99-100 0,74-74-15,1-1 0,-51-24 30</inkml:trace>
  <inkml:trace contextRef="#ctx0" brushRef="#br0" timeOffset="138507.07">25896 3497 0,'0'25'16,"75"99"15,-51-99-15,76 124-1,-26-50 1,-49-74 0,0 0-1,24 49 1,-24-74-16,0 25 15,0-25 1,24 0 0,26 0-1,-26 0-15,-24 0 16,0 0 0,0 0-16,-25-25 15,0 0 1,0-24-16,0 24 15,0-99 1,0 74-16</inkml:trace>
  <inkml:trace contextRef="#ctx0" brushRef="#br0" timeOffset="138807.04">26566 3671 0,'-50'0'47,"1"50"-32,24 24 1,0 75 0,25-99-1,0 49 1,0-74 0,0-1-1,25-24 16,24 0-15,100 0 0,-50 0-1,-99-24 1,25-26 0</inkml:trace>
  <inkml:trace contextRef="#ctx0" brushRef="#br0" timeOffset="139063.24">26764 3994 0,'0'-25'47,"0"99"-31,25 1 0,25 24-1,-50-50 1,24-49-1,51 0 48,24-173-32,-74 148-31</inkml:trace>
  <inkml:trace contextRef="#ctx0" brushRef="#br0" timeOffset="139574.09">27112 3919 0,'99'223'63,"50"224"-17,-100-348-46,1 298 32,24-75-1,-74-173-15,0-124 15,-99 25-16,-99-50 1,-26-75 0,75 1-1,75-1 1,49 51 0,0 24-1,25-25 1,0-25-1,0 1 1,0-26 0,75 26-1,-50-1 1,-1 0 15,1 50-31</inkml:trace>
  <inkml:trace contextRef="#ctx0" brushRef="#br0" timeOffset="139674.82">26963 4961 0,'0'0'16,"74"-74"-1,-24 49-15,74-174 16,-50 100 0</inkml:trace>
  <inkml:trace contextRef="#ctx0" brushRef="#br0" timeOffset="140407.69">27756 3572 0,'0'0'0,"50"-124"31,-50 74-31,0 25 31,25 1 0,-25-1-31,25 25 32,24 49 46,-24 1-63,0 24 1,-25 26 0,0-51-1,0-24 1,-25-25 46,-74-99-30,49 74-32,1-49 31,49 49-16,0-25 1,24 50 0,1 0-1,0 0-15</inkml:trace>
  <inkml:trace contextRef="#ctx0" brushRef="#br0" timeOffset="141074.35">28129 3969 0,'0'25'187,"74"123"-155,-49 1-1,0-74-15,-25 73 15,-50-73 0,-99-75 0,124-25-15,-148-149 15,148 125-31</inkml:trace>
  <inkml:trace contextRef="#ctx0" brushRef="#br0" timeOffset="141208.68">27806 4192 0,'0'0'16,"25"-25"-1,0 25 1,-1-25 0,26 25-1</inkml:trace>
  <inkml:trace contextRef="#ctx0" brushRef="#br0" timeOffset="141901.73">28674 3324 0,'174'99'32,"148"248"-1,-247-272-15,297 396-1,-75-25 16,-222-371 1,-75-224 77,0-49-93,25 74-1,-25-100 1</inkml:trace>
  <inkml:trace contextRef="#ctx0" brushRef="#br0" timeOffset="142041.71">30063 3795 0,'0'0'0,"25"-49"32,0 49-1</inkml:trace>
  <inkml:trace contextRef="#ctx0" brushRef="#br0" timeOffset="142357.53">30113 3746 0,'25'148'47,"24"125"-32,-49-149-15,25 0 16,-25 99 0,25 50-1,0-173 1,-25-76 15,0-48 47,25-76-62,-1 26-16,-24-1 15,0 26-15</inkml:trace>
  <inkml:trace contextRef="#ctx0" brushRef="#br0" timeOffset="142526.34">30311 4589 0</inkml:trace>
  <inkml:trace contextRef="#ctx0" brushRef="#br0" timeOffset="142627.04">30311 4589 0,'50'-99'47,"24"-75"-31,50-24-16</inkml:trace>
  <inkml:trace contextRef="#ctx0" brushRef="#br0" timeOffset="143241.85">31204 2679 0,'25'0'47,"0"0"-16,25 74 16,-1 75-32,26 25 1,-51 24 0,1-49-1,25 0 1,-25-100 0,-25-24-1,24-25 32</inkml:trace>
  <inkml:trace contextRef="#ctx0" brushRef="#br0" timeOffset="143772.98">31676 3597 0,'0'-25'16,"0"50"-16,0-75 15,0 25 1,-25 199 46,-25 322-30,100-223-1,24-100 0,-49-73 0,0-26 1,-25-49-17,0 49 1,0-49-16,-25 0 15,25 25 1,-25-26 0,0-24-1,1 0 17</inkml:trace>
  <inkml:trace contextRef="#ctx0" brushRef="#br0" timeOffset="151807.22">25350 9376 0,'-24'0'47,"-26"0"-16,-148-25 0,-299-49 1,-396 49-1,397 25 0,199 25-31,-571 248 31,719-199-15,25 1-16,-25 24 16,-223 174-1,322-199 1,-123 149 0,73 1-16,1 24 15,74-25 1,1-74-16,24 74 15,0-74-15,24 99 16,51 25 0,49-100-1,99 150 1,-74-150 15,24-24-15,100 25-1,124-100 1,-248-49 0,967-25-1,-124-149 1,-421 50 0,-298 25-16,620-150 15,-124-24 1,-496 149-1,446-323 1,-471 174 0,-99-74-1,-75 24 1,-74-49 0</inkml:trace>
  <inkml:trace contextRef="#ctx0" brushRef="#br0" timeOffset="152091.03">27732 9203 0,'0'0'0,"-224"-224"16,51 150-1,-1 49 1,-223 0 0,75 25-1,49 0 1,174 0-1,24 25 1,1 25 0,49-50-1,-99 99 1,25 0 15,0-49-15,49-1-16</inkml:trace>
  <inkml:trace contextRef="#ctx0" brushRef="#br0" timeOffset="153513.51">22671 9872 0,'-99'-74'62,"-248"-273"-31,124 148-15,124 125 0,-199-75-1,-49 50 16,297 99-15,-124 0 15,50 24-31,-198 101 32,-273 197-1,471-272-31,-348 346 31,150-98 0,123-124 16,175-149-47,-1 49 16,-50 0-1,51 1-15,-1-50 16,0 24 0,0-49-16,-74-149 187,99 125-171,-99-200-1,49 76 1,-24-26 0,74 124-1,0 25 1,74 125 46,25 73-46,50 274 15,-124-125 1,-25-297-17,0 0 1,25-25 62,520-25-47,-197 0 0</inkml:trace>
  <inkml:trace contextRef="#ctx0" brushRef="#br0" timeOffset="153623.79">19596 10889 0,'0'25'47</inkml:trace>
  <inkml:trace contextRef="#ctx0" brushRef="#br0" timeOffset="154406.91">19571 10889 0,'-50'-198'32,"100"396"-32,-174-520 15,-25 24 1,-74-49-1,-25 173 1,99 100 0,0 74-1,-198 0 1,-100 0 0,-24 74-1,149 25 1,123 50-1,-49 75 1,50 73 0,-1 125-1,75-75 1,0 124 0,75-198 15,24 75-16,25-76 1,0-48 0,74-26-1,25 1 1,100 73 0,24-123-1,124-50 1,199-74-1,-25-50 1,-25-148 0,-74-50-1,-125-75 1,-123 25 15,-50-173-15,-50-26-1,-49-24 1,-25 99 0,0 50-1,-49 74-15</inkml:trace>
  <inkml:trace contextRef="#ctx0" brushRef="#br0" timeOffset="154508.5">18678 9327 0,'-50'-25'16,"100"50"-16,-273-174 15,173 149 1</inkml:trace>
  <inkml:trace contextRef="#ctx0" brushRef="#br0" timeOffset="154606.76">18405 9178 0</inkml:trace>
  <inkml:trace contextRef="#ctx0" brushRef="#br0" timeOffset="155169.88">17562 10319 0,'-224'-174'31,"-73"-198"1</inkml:trace>
  <inkml:trace contextRef="#ctx0" brushRef="#br0" timeOffset="156135.42">16148 8979 0,'-447'-248'32,"398"248"-17,545 248-15,-1116-496 32,595 248-32,-149 99 31,-99 125-16,100-51-15,74-98 16,-273 247 0,74 1-1,-124 24 1,224-124-16,123-124 16,-73 75-1,123-75-15,0-49 16,0-1-16,25 1 15,0-25 1,-25 0 0,25-1-1,0-73 63,-25-100-62,50-521 0,0 447-1,25-199 1,24 199 0,-49 124-1,49 273 48,-24 74-48,0 397 1,-50-422 0,0-25 15,0-148-16,0-25 48,74-25-47,50 0-1,695 0 1,-199-25-1,-149 25 1,-347 0 0,-124-25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7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97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6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465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8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326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1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3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5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2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4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3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E06A-3B33-43CE-A8EE-4EE01F96C70F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9D34D4-EDB1-4B2F-A29F-10792E9C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0D7C-B164-716E-AADB-0860C640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981"/>
            <a:ext cx="9144000" cy="101526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Day 1</a:t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2805A-118B-6021-A536-0C9C14FD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3988" y="5360500"/>
            <a:ext cx="9144000" cy="1655762"/>
          </a:xfrm>
        </p:spPr>
        <p:txBody>
          <a:bodyPr/>
          <a:lstStyle/>
          <a:p>
            <a:r>
              <a:rPr lang="en-US" dirty="0"/>
              <a:t>By Shalini Rathore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1C83-9556-7013-6B4D-DE79A09F8DCD}"/>
              </a:ext>
            </a:extLst>
          </p:cNvPr>
          <p:cNvSpPr txBox="1"/>
          <p:nvPr/>
        </p:nvSpPr>
        <p:spPr>
          <a:xfrm>
            <a:off x="1594339" y="1951671"/>
            <a:ext cx="64945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Introduction to NoSQL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Introduction to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MongoDB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MongoDB CRUD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MongoDB Advanced CRUD</a:t>
            </a:r>
            <a:br>
              <a:rPr lang="en-IN" sz="3200" dirty="0"/>
            </a:b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54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0F45-4B36-5C00-2096-65EA5DC1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Key Features of MongoDB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AE82-A6CA-F6DD-1B5D-1833F166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5.  Rich Query Language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MongoDB provides a powerful query language that supports CRUD operations (Create, Read, Update, Delete), aggregation, and text search.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6.  Replication and High Availability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MongoDB uses  replica sets  to ensure data redundancy and fault tolerance.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If the primary server fails, a secondary server can take over automatically.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7.  Aggregation Framework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MongoDB includes a powerful aggregation framework for performing complex data transformations and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72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E89B-43F5-ECDA-E2E8-369B53EC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Core Concepts in MongoDB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C9AD-3813-A881-319C-1D889C2F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1.  Database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A container for collections. A single MongoDB server can host multiple databases.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2.  Collection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A group of MongoDB documents. Collections are analogous to tables in relational databases but do not enforce a schema.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3.  Document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A set of key-value pairs stored in BSON format. Documents are analogous to rows in relational databases but are more flexible.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69E7EF-B841-F521-5B20-17887D0C4143}"/>
                  </a:ext>
                </a:extLst>
              </p14:cNvPr>
              <p14:cNvContentPartPr/>
              <p14:nvPr/>
            </p14:nvContentPartPr>
            <p14:xfrm>
              <a:off x="875160" y="115920"/>
              <a:ext cx="10564200" cy="490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69E7EF-B841-F521-5B20-17887D0C4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106560"/>
                <a:ext cx="10582920" cy="49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3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1845-1684-E335-3685-6D78820F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425"/>
          </a:xfrm>
        </p:spPr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Core Concepts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C010-A890-8F34-1035-20D7B752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17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4.  Field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A key-value pair within a document. Fields are similar to columns in relational databases.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5.  Index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A data structure that improves the speed of data retrieval operations.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6.  Sharding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A method for distributing data across multiple servers to handle large datasets and high throughput.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7.  Replica Set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A group of MongoDB servers that maintain the same data set, providing redundancy and high availability.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43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8F4B-8C62-DC41-FDB0-C60252D3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5260-CAED-B0CE-A646-B538BF23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r>
              <a:rPr lang="en-US" dirty="0"/>
              <a:t> server----- </a:t>
            </a:r>
            <a:r>
              <a:rPr lang="en-US" dirty="0" err="1"/>
              <a:t>mongod</a:t>
            </a:r>
            <a:r>
              <a:rPr lang="en-US" dirty="0"/>
              <a:t>(data requests , data access managed , background managements)</a:t>
            </a:r>
          </a:p>
          <a:p>
            <a:pPr marL="0" indent="0">
              <a:buNone/>
            </a:pPr>
            <a:r>
              <a:rPr lang="en-US" dirty="0"/>
              <a:t>	mongos: MongoDB sharding Router, works as query router for shared</a:t>
            </a:r>
          </a:p>
          <a:p>
            <a:r>
              <a:rPr lang="en-US" dirty="0"/>
              <a:t>Storage engine</a:t>
            </a:r>
          </a:p>
          <a:p>
            <a:r>
              <a:rPr lang="en-US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97845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C0AA-4040-1CE4-CB5A-672559E3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Introduction to NoSQL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52D9-DF3C-DFAC-C325-5791FA2C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800" dirty="0"/>
              <a:t>Introduction to NoSQL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NoSQL, which stands for "Not Only SQL," is a type of database that provides a mechanism for storage and retrieval of data that is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modeled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in means other than the tabular relations used in relational databases.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Why NoSQL?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Scalability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NoSQL databases are designed to scale out by distributing data across many servers.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Flexibility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They can handle a variety of data types, including structured, semi-structured, and unstructured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Performance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NoSQL databases are optimized for specific data models and access patterns, which can lead to better performance for certain types of applications.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Schema-less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NoSQL databases often allow for dynamic schemas, which can be beneficial for applications that evolve rapidly.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8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6098-2D95-D813-57F3-A3BBAC20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Relational v/s NoSQL stores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9591-A8FD-3380-29B7-FEA65234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Relational Databases (SQL)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structured query language (SQL) for defining and manipulating data.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stored in tables with rows and columns.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Suitable for complex queries and transactions.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 MySQL, PostgreSQL, Oracle.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NoSQL Databases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use SQL for data manipulation.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can be stored in various formats: key-value, document, column-family, graph.</a:t>
            </a:r>
          </a:p>
          <a:p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Suitable for hierarchical</a:t>
            </a:r>
          </a:p>
        </p:txBody>
      </p:sp>
    </p:spTree>
    <p:extLst>
      <p:ext uri="{BB962C8B-B14F-4D97-AF65-F5344CB8AC3E}">
        <p14:creationId xmlns:p14="http://schemas.microsoft.com/office/powerpoint/2010/main" val="34084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6FEC-113D-6842-8B0D-CDF98683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Entities, Relationships, and Database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9FA8-5A30-06EC-9412-9A65AC35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Entities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Objects or concepts that can have data stored about them.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Relationships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Associations between entities.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Database Modelling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The process of structuring a database, which involves defining tables (in SQL) or collections (in NoSQL), and the relationships between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93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5DE2-3E76-E4A8-15DB-5AE86F2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When to use Relational/NoSQL?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ED93-BF23-DA43-13D1-F34CD46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Relational Databases when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need ACID transactions (Atomicity, Consistency, Isolation, Durability).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data is structured and fits well into tables.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require complex queries and joins.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NoSQL Databases when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need to handle large volumes of data with varying structures.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application requires high scalability and performance.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dealing with real-time data and big data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836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2946-1062-8D4D-EB0A-15D70D8E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Categories of NoSQL stores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71B0-4AAB-859F-F0E8-17BDBD0F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Key-Value Stores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Store data as a collection of key-value pairs.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 Redis, DynamoDB.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Document Stores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Store data in document-like structures (e.g., JSON, XML).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 MongoDB, Couchbase.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Column-Family Stores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Store data in columns rather than rows.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 Cassandra, HBase.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Graph Databases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Store data in graph structures with nodes, edges, and properties.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 Neo4j, Amazon Neptune.</a:t>
            </a:r>
          </a:p>
        </p:txBody>
      </p:sp>
    </p:spTree>
    <p:extLst>
      <p:ext uri="{BB962C8B-B14F-4D97-AF65-F5344CB8AC3E}">
        <p14:creationId xmlns:p14="http://schemas.microsoft.com/office/powerpoint/2010/main" val="32622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8AF3-E5B6-7314-A4A7-781359BB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Introduction to MongoDB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5C90-D170-D13D-1BCE-698AEDD1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MongoDB is a popular  NoSQL database  that provides high performance, high availability, and easy scalability. It is classified as a  document-oriented database , meaning it stores data in flexible, JSON-like documents instead of rigid tables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BD3F04-48E3-D282-BF90-E8C0DF51CD5C}"/>
                  </a:ext>
                </a:extLst>
              </p14:cNvPr>
              <p14:cNvContentPartPr/>
              <p14:nvPr/>
            </p14:nvContentPartPr>
            <p14:xfrm>
              <a:off x="491040" y="1509120"/>
              <a:ext cx="9689040" cy="450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BD3F04-48E3-D282-BF90-E8C0DF51CD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1499760"/>
                <a:ext cx="970776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05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A22B-4545-D46D-5840-51DC93B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Key Features of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648F-DB78-FFB7-0052-EB5CA01C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1.  Document-Oriented Storage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Data is stored in  BSON  (Binary JSON) format, which is a binary representation of JSON-like documents.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Documents can have nested structures, making it easy to represent complex data relationships.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2.  Schema Flexibility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MongoDB is  schema-less , meaning each document in a collection can have a different structure.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This allows for rapid iteration and adaptation to changing application requirements.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</a:t>
            </a:r>
          </a:p>
          <a:p>
            <a:endParaRPr lang="en-IN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571444-2157-FEED-AE51-E2909E1A2E3E}"/>
                  </a:ext>
                </a:extLst>
              </p14:cNvPr>
              <p14:cNvContentPartPr/>
              <p14:nvPr/>
            </p14:nvContentPartPr>
            <p14:xfrm>
              <a:off x="3178800" y="3786120"/>
              <a:ext cx="5420880" cy="76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571444-2157-FEED-AE51-E2909E1A2E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9440" y="3776760"/>
                <a:ext cx="5439600" cy="7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39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878C-988F-62B2-DEA4-BF4E8BEB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Key Features of MongoDB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D5D5-549F-5F46-9BC5-C92DEF3C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3.  Scalability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MongoDB supports  horizontal scaling  through  sharding , which distributes data across multiple servers.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It can handle large datasets and high traffic loads efficiently.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4.  High Performance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MongoDB uses  indexing  to speed up queries.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- It supports  in-memory storage  for faster data access.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 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38676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1203</TotalTime>
  <Words>958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Trebuchet MS</vt:lpstr>
      <vt:lpstr>Wingdings 3</vt:lpstr>
      <vt:lpstr>Facet</vt:lpstr>
      <vt:lpstr>Day 1   </vt:lpstr>
      <vt:lpstr>Introduction to NoSQL</vt:lpstr>
      <vt:lpstr>Relational v/s NoSQL stores </vt:lpstr>
      <vt:lpstr>Entities, Relationships, and Database Modelling</vt:lpstr>
      <vt:lpstr>When to use Relational/NoSQL? </vt:lpstr>
      <vt:lpstr>Categories of NoSQL stores </vt:lpstr>
      <vt:lpstr>Introduction to MongoDB </vt:lpstr>
      <vt:lpstr> Key Features of MongoDB</vt:lpstr>
      <vt:lpstr> Key Features of MongoDB </vt:lpstr>
      <vt:lpstr> Key Features of MongoDB </vt:lpstr>
      <vt:lpstr> Core Concepts in MongoDB </vt:lpstr>
      <vt:lpstr> Core Concepts in MongoDB</vt:lpstr>
      <vt:lpstr>Core components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Rathore</dc:creator>
  <cp:lastModifiedBy>Shalini Rathore</cp:lastModifiedBy>
  <cp:revision>4</cp:revision>
  <dcterms:created xsi:type="dcterms:W3CDTF">2025-02-24T08:09:09Z</dcterms:created>
  <dcterms:modified xsi:type="dcterms:W3CDTF">2025-02-25T04:24:40Z</dcterms:modified>
</cp:coreProperties>
</file>