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8A6-AC93-C872-AB86-FAEE0CF4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FF073-ED19-E1AF-8E12-BA39AB1D8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3799-55D4-79B4-641C-0E23C408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80C7-D380-AA89-A800-89934A66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CBE5-F9D1-2ACA-64DF-48C67CF0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6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FC6-9B57-2FA1-488E-70361179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B037-7F5F-50CC-4213-C9DB8B5D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C6F2-404A-8086-6B5C-D7EACE08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571B-9EF4-25F4-1FF2-EAED2E9B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8DF4-65C3-96FC-87DE-386C3476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7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99BAB-B619-7918-50D5-424A614B7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9099-7515-DDCC-755C-BFC40930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15AA-A267-688D-3A08-C818E9F7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B12B-A92A-42FE-B781-84E4303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43F8-E843-F6EF-492C-FC6A793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2503-DC61-8E46-04D4-9130A8F8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C738-270C-EE4D-BB4F-FFE0F303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075C-D973-0647-D944-4996027B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E000-2943-B98D-9EDB-E584725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93E2-0A89-9315-A9CE-BF48381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8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2BE5-22D6-2C8D-F7B3-61C57392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4D4D-823A-F59F-F79B-64AB5C5B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4D4E-F41B-E60B-7451-3D478501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E110-BFF6-323F-EC55-4B1F94A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49F7-61C5-2B1B-E8E3-3514425F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68CF-B70E-9D6B-AD00-9F798194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3FF1-8802-C946-04CD-F76537DF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2861-1757-B328-A996-F62C7639D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DAD5-98B5-CA86-35AA-E7060135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0203-CE13-8D97-D0CB-F78E9DB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3EE8-8FA1-3AFA-B8D0-8D74ADD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54FA-26AE-47C2-10BD-0E60DE77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BD03-84A5-25AC-19EF-48DE2EF2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CE93-29D5-07E0-CB99-E4BD584D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6838E-BFA0-7EB6-85E1-0DB8FC7D3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5B04E-9F71-86FD-8CE3-B0CCB096B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11A54-769D-1DC7-D6A4-142BF1A1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638D6-E206-3E4A-F393-2012C3F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4C3BE-A953-0879-294D-DD673F2B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66CB-1D58-DB68-1CDE-940CEE1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C6C1-4161-8D8C-22DA-0713EB9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63DD3-40CF-7A07-0A66-919A681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0FF50-2F9C-2EFA-F804-A6C2727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02C01-87E5-5448-9489-3112BFB2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A9EBE-DD26-F700-89DE-892D6E01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B18E0-C16F-02C5-AA82-AFC01637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9EE-E309-7A62-ACDD-C0AFC31D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AB9A-4243-42D0-503F-C2B4D49A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FA3B2-665B-DC02-D457-4B5D6321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7B44-258D-B29B-FFB1-C74A4BCA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F768-1E01-C520-6B3F-F245BF5D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558A-873A-7364-05A6-28C58F32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269B-27BB-3FE9-96EC-37EE4C8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70012-1324-9AA5-259C-085F2FBC3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0A2C-E2BC-F1CA-F953-2351ADB8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386C-CB50-BDDA-0DB9-03FF998A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295C-B6F9-6C10-3A0F-BDDC0FC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B8B83-3A95-A7D8-298B-56E5BFFF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DE1D5-46C3-A481-F7E5-EB3FA1E8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1AE4-BA72-E3C6-B684-AE629D0C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D4F8-91CB-14BA-CB2F-47CF7E5D1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065D-FEE3-4C8B-AC9A-983D6D22504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8FC5-CA2A-CBBA-5A98-C8DE10B8A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8AC1-7591-B04A-5E0C-0080A91C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7D12-3D99-4F36-B113-B5C86DAB6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BBD0-13D1-7422-A5A2-045FAF550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Replication in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5C898-0B04-03E8-B5B9-025A316F3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Replication in MongoDB ensures </a:t>
            </a:r>
            <a:r>
              <a:rPr lang="en-US" b="1" dirty="0"/>
              <a:t>high availability, data redundancy, and failover protection</a:t>
            </a:r>
            <a:r>
              <a:rPr lang="en-US" dirty="0"/>
              <a:t> by maintaining </a:t>
            </a:r>
            <a:r>
              <a:rPr lang="en-US" b="1" dirty="0"/>
              <a:t>multiple copies</a:t>
            </a:r>
            <a:r>
              <a:rPr lang="en-US" dirty="0"/>
              <a:t> of data across different servers.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2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8026-54E7-F821-3CC8-36D5E917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565589"/>
            <a:ext cx="10515600" cy="1325563"/>
          </a:xfrm>
        </p:spPr>
        <p:txBody>
          <a:bodyPr/>
          <a:lstStyle/>
          <a:p>
            <a:r>
              <a:rPr lang="en-IN" dirty="0"/>
              <a:t>What is Replication?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646303-75F7-6090-3B66-D6AD25D31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767426"/>
              </p:ext>
            </p:extLst>
          </p:nvPr>
        </p:nvGraphicFramePr>
        <p:xfrm>
          <a:off x="1246163" y="3892269"/>
          <a:ext cx="10515600" cy="17373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476342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41859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12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Primary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all </a:t>
                      </a:r>
                      <a:r>
                        <a:rPr lang="en-US" b="1"/>
                        <a:t>writes &amp; reads</a:t>
                      </a:r>
                      <a:r>
                        <a:rPr lang="en-US"/>
                        <a:t> (unless read preference is changed).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89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Secondary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Copies data from primary, can serve </a:t>
                      </a:r>
                      <a:r>
                        <a:rPr lang="en-US" b="1"/>
                        <a:t>read queries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640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Arbiter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Votes only</a:t>
                      </a:r>
                      <a:r>
                        <a:rPr lang="en-US" dirty="0"/>
                        <a:t> in elections (does not store data).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897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5B9517-268D-4D7F-C2EF-05D32BAFB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7" y="2494140"/>
            <a:ext cx="9597627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process of synchronizing data across multiple MongoDB servers.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 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consists of multiple nodes, ensuring that if one server fails, another takes over.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 Set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AF3E-295C-894F-8068-E70AE8B1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Replication?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0952-382B-5626-15AD-7A2EBA29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✔️ </a:t>
            </a:r>
            <a:r>
              <a:rPr lang="en-IN" b="1" dirty="0"/>
              <a:t>High Availability</a:t>
            </a:r>
            <a:r>
              <a:rPr lang="en-IN" dirty="0"/>
              <a:t> → If primary fails, a secondary takes over automatically.</a:t>
            </a:r>
            <a:br>
              <a:rPr lang="en-IN" dirty="0"/>
            </a:br>
            <a:r>
              <a:rPr lang="en-IN" dirty="0"/>
              <a:t>✔️ </a:t>
            </a:r>
            <a:r>
              <a:rPr lang="en-IN" b="1" dirty="0"/>
              <a:t>Fault Tolerance</a:t>
            </a:r>
            <a:r>
              <a:rPr lang="en-IN" dirty="0"/>
              <a:t> → Data is safe even if one server crashes.</a:t>
            </a:r>
            <a:br>
              <a:rPr lang="en-IN" dirty="0"/>
            </a:br>
            <a:r>
              <a:rPr lang="en-IN" dirty="0"/>
              <a:t>✔️ </a:t>
            </a:r>
            <a:r>
              <a:rPr lang="en-IN" b="1" dirty="0"/>
              <a:t>Scalability</a:t>
            </a:r>
            <a:r>
              <a:rPr lang="en-IN" dirty="0"/>
              <a:t> → Secondary nodes can handle read traffic.</a:t>
            </a:r>
            <a:br>
              <a:rPr lang="en-IN" dirty="0"/>
            </a:br>
            <a:r>
              <a:rPr lang="en-IN" dirty="0"/>
              <a:t>✔️ </a:t>
            </a:r>
            <a:r>
              <a:rPr lang="en-IN" b="1" dirty="0"/>
              <a:t>Disaster Recovery</a:t>
            </a:r>
            <a:r>
              <a:rPr lang="en-IN" dirty="0"/>
              <a:t> → Protects against data loss.</a:t>
            </a:r>
          </a:p>
        </p:txBody>
      </p:sp>
    </p:spTree>
    <p:extLst>
      <p:ext uri="{BB962C8B-B14F-4D97-AF65-F5344CB8AC3E}">
        <p14:creationId xmlns:p14="http://schemas.microsoft.com/office/powerpoint/2010/main" val="392751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Replication in MongoDB</vt:lpstr>
      <vt:lpstr>What is Replication?</vt:lpstr>
      <vt:lpstr>Why Use Replication?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Rathore</dc:creator>
  <cp:lastModifiedBy>Shalini Rathore</cp:lastModifiedBy>
  <cp:revision>1</cp:revision>
  <dcterms:created xsi:type="dcterms:W3CDTF">2025-02-27T07:37:10Z</dcterms:created>
  <dcterms:modified xsi:type="dcterms:W3CDTF">2025-02-27T07:39:18Z</dcterms:modified>
</cp:coreProperties>
</file>