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592C-9320-6676-01C7-B56BC3DFB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BEEED-06F6-B6DB-AD4B-F0C16A31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60C6-767A-088B-C57D-5EAB6039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2DF9-E9B4-4CD7-AFEB-8B436B744BBC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C919-E8C0-EB5B-39E2-84F968A2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A6CC-80B8-9D3B-72BE-921C8C10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9E33-8AA3-4B5E-A24D-B6AE3021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8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131C-4BCD-C511-957F-233BD733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68D1B-7431-B3FA-E63D-282EA2B9F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4721-7C65-F6E2-0941-140AFFD2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2DF9-E9B4-4CD7-AFEB-8B436B744BBC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633F7-4B4D-94E4-FDBE-E8716086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615D-EA98-2839-048F-6035375C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9E33-8AA3-4B5E-A24D-B6AE3021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4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4EDC3-FA20-7520-1826-3B395750E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FA8BA-D1F7-7F53-F2F5-9A6F345B5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4307-6244-EC75-4E43-03119221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2DF9-E9B4-4CD7-AFEB-8B436B744BBC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C3BB-5322-3735-BC93-698EB64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02E8C-0B69-7648-D23D-7AB51472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9E33-8AA3-4B5E-A24D-B6AE3021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9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9458-9B57-B691-5B10-CDB04575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2FE9-6B3A-E04D-F158-D78F4A59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AB9B-A6A0-F09A-FF2F-BC6B93BE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2DF9-E9B4-4CD7-AFEB-8B436B744BBC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D49A-4976-AFD2-697C-F2FA7C2F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0495-169E-CDC0-6B9C-B6B0D5BE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9E33-8AA3-4B5E-A24D-B6AE3021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9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C76D-6C83-D13E-BA1A-C92CBF67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B659A-92DD-66E7-07BA-813F9E8F9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D27C-50CA-6C5B-C176-129959F5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2DF9-E9B4-4CD7-AFEB-8B436B744BBC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B0B5-14AB-F8ED-5641-335F4D11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372D-60A4-09A0-E661-19C35C18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9E33-8AA3-4B5E-A24D-B6AE3021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8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018A-9C22-EB91-E179-41999525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E20B-72F1-2888-BE1E-AE30A39BE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32F13-8BAF-E386-578F-C9885B851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5A1EA-B768-76FB-2933-A7640FC6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2DF9-E9B4-4CD7-AFEB-8B436B744BBC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D63D5-A1BF-9951-4CCA-3BDF0AA3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6B9E-1825-7689-1FCC-B8DD4400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9E33-8AA3-4B5E-A24D-B6AE3021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20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1FAD-11F1-089F-D770-86BFAD33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B37D-9372-115B-C702-DFA1EB5E0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ED32E-902C-1D88-77ED-F381CCA1E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AD98D-BF91-68AD-D929-5D7E0E3A9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5B01F-DCC8-1499-2FCF-10A425FA8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8A9A7-1AD4-BD56-F61E-2C6C2E33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2DF9-E9B4-4CD7-AFEB-8B436B744BBC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CA3C7-A0C6-47D6-ADAF-3C25E0C8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6D05-5644-AC5A-AFE8-FBB9D330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9E33-8AA3-4B5E-A24D-B6AE3021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5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56D9-5EB6-5B1F-BA11-1A180F34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2509-D856-95FC-A61D-3BDFC9EE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2DF9-E9B4-4CD7-AFEB-8B436B744BBC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98F6A-BB07-2436-B378-FF72D7CE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23FD8-6F70-5F01-E6CF-C93CC49A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9E33-8AA3-4B5E-A24D-B6AE3021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13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22B60-F859-DCD8-2D0A-5490CB5B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2DF9-E9B4-4CD7-AFEB-8B436B744BBC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D430A-993C-6D1E-CE0D-DB7DB5EC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30621-091F-F87C-D61F-F351987C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9E33-8AA3-4B5E-A24D-B6AE3021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05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CCAD-5F9B-88BB-7837-EB594578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9EA6-90C1-B497-F76D-F5393D110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D3A9-0EF0-675D-001D-7A853243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85249-F66B-6282-35BB-E6945B41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2DF9-E9B4-4CD7-AFEB-8B436B744BBC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C7DA8-0464-1420-48FA-F5C04421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24C80-EA24-B2F9-8635-BE3B1997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9E33-8AA3-4B5E-A24D-B6AE3021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60A6-C455-7E10-1879-C88855F5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3D51E-5C8E-29CC-821F-5CC2662B7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017A6-2251-3DB0-FB42-484AEFC4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6F67-CE72-817D-B258-9C85979E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2DF9-E9B4-4CD7-AFEB-8B436B744BBC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C37AC-06EC-A835-A289-F54F6E36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0A65F-22F9-12C7-BA5D-5F785A3A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9E33-8AA3-4B5E-A24D-B6AE3021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8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8D11F-E548-FF4F-6393-09247805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925C-EE4C-8A76-6F71-08E3B3C03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DADE0-D678-6B69-7BB7-FF5C77559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B2DF9-E9B4-4CD7-AFEB-8B436B744BBC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AC2E-9578-0685-D75E-7C553B40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139C-6278-DAA4-F87A-0E7D85C6E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9E33-8AA3-4B5E-A24D-B6AE3021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01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FC72-C173-B039-A67B-3FBDBF728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83685-4024-1635-3658-84E870A41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05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AA0-A287-CE9A-31B3-5D7CCD00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C2B4-0068-9E60-4921-1409C2B4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react-router</a:t>
            </a:r>
          </a:p>
          <a:p>
            <a:r>
              <a:rPr lang="en-US" dirty="0"/>
              <a:t>Install react-router-</a:t>
            </a:r>
            <a:r>
              <a:rPr lang="en-US" dirty="0" err="1"/>
              <a:t>dom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65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4996-31EC-8DB2-EC6D-B20E7B55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D4F4-2708-FDB5-6023-C9F7A722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index.js </a:t>
            </a:r>
          </a:p>
          <a:p>
            <a:r>
              <a:rPr lang="en-US" dirty="0"/>
              <a:t>Wrap &lt;App/&gt; component inside &lt;</a:t>
            </a:r>
            <a:r>
              <a:rPr lang="en-US" dirty="0" err="1"/>
              <a:t>BrowserRouter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21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99FD-3DCF-A7FB-21EA-70848C68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CFD6-5B56-F249-8411-B7FA379A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Routes </a:t>
            </a:r>
          </a:p>
          <a:p>
            <a:r>
              <a:rPr lang="en-US" dirty="0"/>
              <a:t>&lt;Routes&gt;</a:t>
            </a:r>
          </a:p>
          <a:p>
            <a:r>
              <a:rPr lang="en-US" dirty="0"/>
              <a:t>&lt;Route path=“string” element={component};</a:t>
            </a:r>
          </a:p>
          <a:p>
            <a:endParaRPr lang="en-US" dirty="0"/>
          </a:p>
          <a:p>
            <a:r>
              <a:rPr lang="en-US" dirty="0"/>
              <a:t>&lt;/Routes&gt;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4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AF9A-DEB5-55C8-7999-67618C88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5DE8-9A70-9C1E-12C7-A09EB4DE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Link </a:t>
            </a:r>
            <a:r>
              <a:rPr lang="en-US" dirty="0" err="1"/>
              <a:t>inplace</a:t>
            </a:r>
            <a:r>
              <a:rPr lang="en-US" dirty="0"/>
              <a:t> of a tag</a:t>
            </a:r>
          </a:p>
          <a:p>
            <a:r>
              <a:rPr lang="en-US" dirty="0"/>
              <a:t>&lt;Link to=“/path of route” &gt;text&lt;/Link&gt;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23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Routing</vt:lpstr>
      <vt:lpstr>Step 1: </vt:lpstr>
      <vt:lpstr>Step 2: </vt:lpstr>
      <vt:lpstr>Step 3</vt:lpstr>
      <vt:lpstr>Step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Shalini Rathore</dc:creator>
  <cp:lastModifiedBy>Shalini Rathore</cp:lastModifiedBy>
  <cp:revision>3</cp:revision>
  <dcterms:created xsi:type="dcterms:W3CDTF">2024-10-25T05:39:12Z</dcterms:created>
  <dcterms:modified xsi:type="dcterms:W3CDTF">2024-10-25T06:09:55Z</dcterms:modified>
</cp:coreProperties>
</file>