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6B33F73-F40E-4BDA-A220-4D1D7A9B0786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0B7E328-2DD9-49F2-89C8-C3F71245B6A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CONNECTIONS OF VLAN’S AND ROUTING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REPORT BASED ON NETWORKING USING CISCO PACKET TRACER.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5399994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lgerian" pitchFamily="82" charset="0"/>
              </a:rPr>
              <a:t>By </a:t>
            </a:r>
            <a:r>
              <a:rPr lang="en-IN" dirty="0" err="1" smtClean="0">
                <a:latin typeface="Algerian" pitchFamily="82" charset="0"/>
              </a:rPr>
              <a:t>shalini</a:t>
            </a:r>
            <a:r>
              <a:rPr lang="en-IN" dirty="0" smtClean="0">
                <a:latin typeface="Algerian" pitchFamily="82" charset="0"/>
              </a:rPr>
              <a:t> </a:t>
            </a:r>
            <a:r>
              <a:rPr lang="en-IN" dirty="0" err="1" smtClean="0">
                <a:latin typeface="Algerian" pitchFamily="82" charset="0"/>
              </a:rPr>
              <a:t>sharma</a:t>
            </a:r>
            <a:r>
              <a:rPr lang="en-IN" dirty="0" smtClean="0">
                <a:latin typeface="Algerian" pitchFamily="82" charset="0"/>
              </a:rPr>
              <a:t> .</a:t>
            </a:r>
          </a:p>
          <a:p>
            <a:r>
              <a:rPr lang="en-IN" dirty="0" smtClean="0">
                <a:latin typeface="Algerian" pitchFamily="82" charset="0"/>
              </a:rPr>
              <a:t>2018BITE006</a:t>
            </a:r>
          </a:p>
          <a:p>
            <a:r>
              <a:rPr lang="en-IN" dirty="0" smtClean="0">
                <a:latin typeface="Algerian" pitchFamily="82" charset="0"/>
              </a:rPr>
              <a:t>NIT SRINAGAR</a:t>
            </a:r>
          </a:p>
          <a:p>
            <a:r>
              <a:rPr lang="en-IN" dirty="0" smtClean="0">
                <a:latin typeface="Algerian" pitchFamily="82" charset="0"/>
              </a:rPr>
              <a:t>INFORMATION TECHNOLOGY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4941168"/>
            <a:ext cx="6048672" cy="1097280"/>
          </a:xfrm>
        </p:spPr>
        <p:txBody>
          <a:bodyPr>
            <a:normAutofit/>
          </a:bodyPr>
          <a:lstStyle/>
          <a:p>
            <a:r>
              <a:rPr lang="en-IN" dirty="0" smtClean="0"/>
              <a:t>Steps for connecting different </a:t>
            </a:r>
            <a:r>
              <a:rPr lang="en-IN" dirty="0" err="1" smtClean="0"/>
              <a:t>vlans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7504" y="980728"/>
            <a:ext cx="2377440" cy="3312368"/>
          </a:xfrm>
        </p:spPr>
        <p:txBody>
          <a:bodyPr>
            <a:noAutofit/>
          </a:bodyPr>
          <a:lstStyle/>
          <a:p>
            <a:r>
              <a:rPr lang="en-IN" sz="1000" dirty="0" smtClean="0"/>
              <a:t>Commands are-</a:t>
            </a:r>
          </a:p>
          <a:p>
            <a:r>
              <a:rPr lang="en-IN" sz="1000" dirty="0" smtClean="0"/>
              <a:t>Enable</a:t>
            </a:r>
          </a:p>
          <a:p>
            <a:r>
              <a:rPr lang="en-IN" sz="1000" dirty="0" smtClean="0"/>
              <a:t>Configure terminal</a:t>
            </a:r>
          </a:p>
          <a:p>
            <a:r>
              <a:rPr lang="en-IN" sz="1000" dirty="0" err="1" smtClean="0"/>
              <a:t>Vlan</a:t>
            </a:r>
            <a:r>
              <a:rPr lang="en-IN" sz="1000" dirty="0" smtClean="0"/>
              <a:t> 10</a:t>
            </a:r>
          </a:p>
          <a:p>
            <a:r>
              <a:rPr lang="en-IN" sz="1000" dirty="0" smtClean="0"/>
              <a:t>Name office</a:t>
            </a:r>
          </a:p>
          <a:p>
            <a:r>
              <a:rPr lang="en-IN" sz="1000" dirty="0" err="1" smtClean="0"/>
              <a:t>Vlan</a:t>
            </a:r>
            <a:r>
              <a:rPr lang="en-IN" sz="1000" dirty="0" smtClean="0"/>
              <a:t> 20</a:t>
            </a:r>
          </a:p>
          <a:p>
            <a:r>
              <a:rPr lang="en-IN" sz="1000" dirty="0" smtClean="0"/>
              <a:t>Name mess</a:t>
            </a:r>
          </a:p>
          <a:p>
            <a:r>
              <a:rPr lang="en-IN" sz="1000" dirty="0" err="1" smtClean="0"/>
              <a:t>Vlan</a:t>
            </a:r>
            <a:r>
              <a:rPr lang="en-IN" sz="1000" dirty="0" smtClean="0"/>
              <a:t> 30</a:t>
            </a:r>
          </a:p>
          <a:p>
            <a:r>
              <a:rPr lang="en-IN" sz="1000" dirty="0" smtClean="0"/>
              <a:t>Name hostel</a:t>
            </a:r>
          </a:p>
          <a:p>
            <a:r>
              <a:rPr lang="en-IN" sz="1000" dirty="0" smtClean="0"/>
              <a:t>Interface </a:t>
            </a:r>
            <a:r>
              <a:rPr lang="en-IN" sz="1000" dirty="0" err="1" smtClean="0"/>
              <a:t>fastethernet</a:t>
            </a:r>
            <a:r>
              <a:rPr lang="en-IN" sz="1000" dirty="0" smtClean="0"/>
              <a:t> 0/1</a:t>
            </a:r>
          </a:p>
          <a:p>
            <a:r>
              <a:rPr lang="en-IN" sz="1000" dirty="0" err="1" smtClean="0"/>
              <a:t>Switchport</a:t>
            </a:r>
            <a:r>
              <a:rPr lang="en-IN" sz="1000" dirty="0" smtClean="0"/>
              <a:t> mode access</a:t>
            </a:r>
          </a:p>
          <a:p>
            <a:r>
              <a:rPr lang="en-IN" sz="1000" dirty="0" err="1" smtClean="0"/>
              <a:t>Switchport</a:t>
            </a:r>
            <a:r>
              <a:rPr lang="en-IN" sz="1000" dirty="0" smtClean="0"/>
              <a:t> access </a:t>
            </a:r>
            <a:r>
              <a:rPr lang="en-IN" sz="1000" dirty="0" err="1" smtClean="0"/>
              <a:t>vlan</a:t>
            </a:r>
            <a:r>
              <a:rPr lang="en-IN" sz="1000" dirty="0" smtClean="0"/>
              <a:t> 10</a:t>
            </a:r>
          </a:p>
          <a:p>
            <a:r>
              <a:rPr lang="en-IN" sz="1000" dirty="0" smtClean="0"/>
              <a:t>Interface </a:t>
            </a:r>
            <a:r>
              <a:rPr lang="en-IN" sz="1000" dirty="0" err="1" smtClean="0"/>
              <a:t>fastethernet</a:t>
            </a:r>
            <a:r>
              <a:rPr lang="en-IN" sz="1000" dirty="0" smtClean="0"/>
              <a:t> 1/1</a:t>
            </a:r>
          </a:p>
          <a:p>
            <a:r>
              <a:rPr lang="en-IN" sz="1000" dirty="0" err="1" smtClean="0"/>
              <a:t>Swicthport</a:t>
            </a:r>
            <a:r>
              <a:rPr lang="en-IN" sz="1000" dirty="0" smtClean="0"/>
              <a:t> mode access</a:t>
            </a:r>
          </a:p>
          <a:p>
            <a:r>
              <a:rPr lang="en-IN" sz="1000" dirty="0" err="1" smtClean="0"/>
              <a:t>Swicthport</a:t>
            </a:r>
            <a:r>
              <a:rPr lang="en-IN" sz="1000" dirty="0" smtClean="0"/>
              <a:t> access </a:t>
            </a:r>
            <a:r>
              <a:rPr lang="en-IN" sz="1000" dirty="0" err="1" smtClean="0"/>
              <a:t>vlan</a:t>
            </a:r>
            <a:r>
              <a:rPr lang="en-IN" sz="1000" dirty="0" smtClean="0"/>
              <a:t> 20</a:t>
            </a:r>
          </a:p>
          <a:p>
            <a:r>
              <a:rPr lang="en-IN" sz="1000" dirty="0" err="1" smtClean="0"/>
              <a:t>Inteface</a:t>
            </a:r>
            <a:r>
              <a:rPr lang="en-IN" sz="1000" dirty="0" smtClean="0"/>
              <a:t> </a:t>
            </a:r>
            <a:r>
              <a:rPr lang="en-IN" sz="1000" dirty="0" err="1" smtClean="0"/>
              <a:t>fastethernet</a:t>
            </a:r>
            <a:r>
              <a:rPr lang="en-IN" sz="1000" dirty="0" smtClean="0"/>
              <a:t> 2/1</a:t>
            </a:r>
          </a:p>
          <a:p>
            <a:r>
              <a:rPr lang="en-IN" sz="1000" dirty="0" err="1" smtClean="0"/>
              <a:t>Swicthport</a:t>
            </a:r>
            <a:r>
              <a:rPr lang="en-IN" sz="1000" dirty="0" smtClean="0"/>
              <a:t> mode access</a:t>
            </a:r>
          </a:p>
          <a:p>
            <a:r>
              <a:rPr lang="en-IN" sz="1000" dirty="0" err="1" smtClean="0"/>
              <a:t>Swicthport</a:t>
            </a:r>
            <a:r>
              <a:rPr lang="en-IN" sz="1000" dirty="0" smtClean="0"/>
              <a:t> access </a:t>
            </a:r>
            <a:r>
              <a:rPr lang="en-IN" sz="1000" dirty="0" err="1" smtClean="0"/>
              <a:t>vlan</a:t>
            </a:r>
            <a:r>
              <a:rPr lang="en-IN" sz="1000" dirty="0" smtClean="0"/>
              <a:t> 30</a:t>
            </a:r>
          </a:p>
          <a:p>
            <a:r>
              <a:rPr lang="en-IN" sz="1000" dirty="0" err="1" smtClean="0"/>
              <a:t>Inteface</a:t>
            </a:r>
            <a:r>
              <a:rPr lang="en-IN" sz="1000" dirty="0" smtClean="0"/>
              <a:t> </a:t>
            </a:r>
            <a:r>
              <a:rPr lang="en-IN" sz="1000" dirty="0" err="1" smtClean="0"/>
              <a:t>fastethernet</a:t>
            </a:r>
            <a:r>
              <a:rPr lang="en-IN" sz="1000" dirty="0" smtClean="0"/>
              <a:t> 3/1</a:t>
            </a:r>
          </a:p>
          <a:p>
            <a:r>
              <a:rPr lang="en-IN" sz="1000" dirty="0" err="1" smtClean="0"/>
              <a:t>Swicthport</a:t>
            </a:r>
            <a:r>
              <a:rPr lang="en-IN" sz="1000" dirty="0" smtClean="0"/>
              <a:t> mode trunk</a:t>
            </a:r>
          </a:p>
          <a:p>
            <a:r>
              <a:rPr lang="en-IN" sz="1000" dirty="0" smtClean="0"/>
              <a:t>Speed auto</a:t>
            </a:r>
          </a:p>
          <a:p>
            <a:r>
              <a:rPr lang="en-IN" sz="1000" dirty="0" smtClean="0"/>
              <a:t>Duplex auto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692696"/>
            <a:ext cx="5400600" cy="4320480"/>
          </a:xfrm>
        </p:spPr>
      </p:pic>
    </p:spTree>
    <p:extLst>
      <p:ext uri="{BB962C8B-B14F-4D97-AF65-F5344CB8AC3E}">
        <p14:creationId xmlns:p14="http://schemas.microsoft.com/office/powerpoint/2010/main" val="167340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connecting different </a:t>
            </a:r>
            <a:r>
              <a:rPr lang="en-IN" dirty="0" err="1" smtClean="0"/>
              <a:t>vlan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Now configure routers and commands are-</a:t>
            </a:r>
          </a:p>
          <a:p>
            <a:r>
              <a:rPr lang="en-IN" dirty="0" smtClean="0"/>
              <a:t>Enable</a:t>
            </a:r>
          </a:p>
          <a:p>
            <a:r>
              <a:rPr lang="en-IN" dirty="0" smtClean="0"/>
              <a:t>Configure terminal</a:t>
            </a:r>
          </a:p>
          <a:p>
            <a:r>
              <a:rPr lang="en-IN" dirty="0" smtClean="0"/>
              <a:t>Interface </a:t>
            </a:r>
            <a:r>
              <a:rPr lang="en-IN" dirty="0" err="1" smtClean="0"/>
              <a:t>fastethernet</a:t>
            </a:r>
            <a:r>
              <a:rPr lang="en-IN" dirty="0" smtClean="0"/>
              <a:t> </a:t>
            </a:r>
            <a:r>
              <a:rPr lang="en-IN" dirty="0" err="1" smtClean="0"/>
              <a:t>fa</a:t>
            </a:r>
            <a:r>
              <a:rPr lang="en-IN" dirty="0" smtClean="0"/>
              <a:t> 0/1</a:t>
            </a:r>
          </a:p>
          <a:p>
            <a:r>
              <a:rPr lang="en-IN" dirty="0" smtClean="0"/>
              <a:t>No shutdown</a:t>
            </a:r>
          </a:p>
          <a:p>
            <a:r>
              <a:rPr lang="en-IN" dirty="0" smtClean="0"/>
              <a:t>Interface </a:t>
            </a:r>
            <a:r>
              <a:rPr lang="en-IN" dirty="0" err="1" smtClean="0"/>
              <a:t>fastethernet</a:t>
            </a:r>
            <a:r>
              <a:rPr lang="en-IN" dirty="0" smtClean="0"/>
              <a:t> 0/0.10</a:t>
            </a:r>
          </a:p>
          <a:p>
            <a:r>
              <a:rPr lang="en-IN" dirty="0" smtClean="0"/>
              <a:t>Encapsulation dot1q 10</a:t>
            </a:r>
          </a:p>
          <a:p>
            <a:r>
              <a:rPr lang="en-IN" dirty="0" err="1" smtClean="0"/>
              <a:t>Ip</a:t>
            </a:r>
            <a:r>
              <a:rPr lang="en-IN" dirty="0" smtClean="0"/>
              <a:t> address 10.0.0.50 255.255.255.0</a:t>
            </a:r>
          </a:p>
          <a:p>
            <a:r>
              <a:rPr lang="en-IN" dirty="0" smtClean="0"/>
              <a:t>Interface </a:t>
            </a:r>
            <a:r>
              <a:rPr lang="en-IN" dirty="0" err="1" smtClean="0"/>
              <a:t>fastethernet</a:t>
            </a:r>
            <a:r>
              <a:rPr lang="en-IN" dirty="0" smtClean="0"/>
              <a:t> 0/0.20</a:t>
            </a:r>
          </a:p>
          <a:p>
            <a:r>
              <a:rPr lang="en-IN" dirty="0" smtClean="0"/>
              <a:t>Encapsulation dot1q 20</a:t>
            </a:r>
          </a:p>
          <a:p>
            <a:r>
              <a:rPr lang="en-IN" dirty="0" err="1" smtClean="0"/>
              <a:t>Ip</a:t>
            </a:r>
            <a:r>
              <a:rPr lang="en-IN" dirty="0" smtClean="0"/>
              <a:t> address 20.0.0.50 255.255.255.0</a:t>
            </a:r>
          </a:p>
          <a:p>
            <a:r>
              <a:rPr lang="en-IN" dirty="0" smtClean="0"/>
              <a:t>Interface </a:t>
            </a:r>
            <a:r>
              <a:rPr lang="en-IN" dirty="0" err="1" smtClean="0"/>
              <a:t>fastethernet</a:t>
            </a:r>
            <a:r>
              <a:rPr lang="en-IN" dirty="0" smtClean="0"/>
              <a:t> 0/0.30</a:t>
            </a:r>
          </a:p>
          <a:p>
            <a:r>
              <a:rPr lang="en-IN" dirty="0" smtClean="0"/>
              <a:t>Encapsulation dot1q 30</a:t>
            </a:r>
          </a:p>
          <a:p>
            <a:r>
              <a:rPr lang="en-IN" dirty="0" err="1" smtClean="0"/>
              <a:t>Ip</a:t>
            </a:r>
            <a:r>
              <a:rPr lang="en-IN" dirty="0" smtClean="0"/>
              <a:t> address 30.0.0.50 255.255.255.0</a:t>
            </a:r>
          </a:p>
          <a:p>
            <a:r>
              <a:rPr lang="en-IN" dirty="0" smtClean="0"/>
              <a:t>Exit</a:t>
            </a:r>
          </a:p>
          <a:p>
            <a:r>
              <a:rPr lang="en-IN" dirty="0" smtClean="0"/>
              <a:t>Interface </a:t>
            </a:r>
            <a:r>
              <a:rPr lang="en-IN" dirty="0" err="1" smtClean="0"/>
              <a:t>fastethernet</a:t>
            </a:r>
            <a:r>
              <a:rPr lang="en-IN" dirty="0" smtClean="0"/>
              <a:t> 0/0</a:t>
            </a:r>
          </a:p>
          <a:p>
            <a:r>
              <a:rPr lang="en-IN" dirty="0" smtClean="0"/>
              <a:t>No shutdown</a:t>
            </a:r>
          </a:p>
          <a:p>
            <a:r>
              <a:rPr lang="en-IN" dirty="0" err="1" smtClean="0"/>
              <a:t>Ip</a:t>
            </a:r>
            <a:r>
              <a:rPr lang="en-IN" dirty="0" smtClean="0"/>
              <a:t> address 122.0.0.1 255.255.255.0</a:t>
            </a:r>
          </a:p>
          <a:p>
            <a:r>
              <a:rPr lang="en-IN" dirty="0" smtClean="0"/>
              <a:t>End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20688"/>
            <a:ext cx="5423520" cy="4536504"/>
          </a:xfrm>
        </p:spPr>
      </p:pic>
    </p:spTree>
    <p:extLst>
      <p:ext uri="{BB962C8B-B14F-4D97-AF65-F5344CB8AC3E}">
        <p14:creationId xmlns:p14="http://schemas.microsoft.com/office/powerpoint/2010/main" val="362711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3876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configuring switches and routers and assigning </a:t>
            </a:r>
            <a:r>
              <a:rPr lang="en-IN" dirty="0" err="1" smtClean="0"/>
              <a:t>ip</a:t>
            </a:r>
            <a:r>
              <a:rPr lang="en-IN" dirty="0" smtClean="0"/>
              <a:t> address to pc’s we will have some network as shown below.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574"/>
            <a:ext cx="8496944" cy="4176737"/>
          </a:xfrm>
        </p:spPr>
      </p:pic>
    </p:spTree>
    <p:extLst>
      <p:ext uri="{BB962C8B-B14F-4D97-AF65-F5344CB8AC3E}">
        <p14:creationId xmlns:p14="http://schemas.microsoft.com/office/powerpoint/2010/main" val="21362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1800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Now we can ping any computer from any other computer falling in this network and send/receive messages from each other to each other.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474"/>
            <a:ext cx="8568952" cy="4248869"/>
          </a:xfrm>
        </p:spPr>
      </p:pic>
    </p:spTree>
    <p:extLst>
      <p:ext uri="{BB962C8B-B14F-4D97-AF65-F5344CB8AC3E}">
        <p14:creationId xmlns:p14="http://schemas.microsoft.com/office/powerpoint/2010/main" val="174679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67744" y="1556792"/>
            <a:ext cx="5400600" cy="3672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563888" y="2708920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800" dirty="0" smtClean="0">
                <a:latin typeface="Bradley Hand ITC" pitchFamily="66" charset="0"/>
              </a:rPr>
              <a:t>thank you for watching this report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5-Point Star 3"/>
          <p:cNvSpPr/>
          <p:nvPr/>
        </p:nvSpPr>
        <p:spPr>
          <a:xfrm>
            <a:off x="1259632" y="404664"/>
            <a:ext cx="1008112" cy="1512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5-Point Star 4"/>
          <p:cNvSpPr/>
          <p:nvPr/>
        </p:nvSpPr>
        <p:spPr>
          <a:xfrm>
            <a:off x="7524328" y="548680"/>
            <a:ext cx="1224136" cy="1224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5-Point Star 5"/>
          <p:cNvSpPr/>
          <p:nvPr/>
        </p:nvSpPr>
        <p:spPr>
          <a:xfrm>
            <a:off x="1187624" y="4437112"/>
            <a:ext cx="1152128" cy="22322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8028384" y="4725144"/>
            <a:ext cx="576064" cy="17281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3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vlan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lgerian" pitchFamily="82" charset="0"/>
              </a:rPr>
              <a:t>Vlan</a:t>
            </a:r>
            <a:r>
              <a:rPr lang="en-US" dirty="0" smtClean="0">
                <a:latin typeface="Algerian" pitchFamily="82" charset="0"/>
              </a:rPr>
              <a:t> stands for virtual local area network.</a:t>
            </a:r>
          </a:p>
          <a:p>
            <a:r>
              <a:rPr lang="en-US" dirty="0" smtClean="0">
                <a:latin typeface="Algerian" pitchFamily="82" charset="0"/>
              </a:rPr>
              <a:t>Any broadcast domain that is partitioned and isolated in </a:t>
            </a:r>
            <a:r>
              <a:rPr lang="en-US" dirty="0" err="1" smtClean="0">
                <a:latin typeface="Algerian" pitchFamily="82" charset="0"/>
              </a:rPr>
              <a:t>acomputer</a:t>
            </a:r>
            <a:r>
              <a:rPr lang="en-US" dirty="0" smtClean="0">
                <a:latin typeface="Algerian" pitchFamily="82" charset="0"/>
              </a:rPr>
              <a:t> network at the data link layer is </a:t>
            </a:r>
            <a:r>
              <a:rPr lang="en-US" dirty="0" err="1" smtClean="0">
                <a:latin typeface="Algerian" pitchFamily="82" charset="0"/>
              </a:rPr>
              <a:t>vlan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r>
              <a:rPr lang="en-US" dirty="0" smtClean="0">
                <a:latin typeface="Algerian" pitchFamily="82" charset="0"/>
              </a:rPr>
              <a:t>Virtual in </a:t>
            </a:r>
            <a:r>
              <a:rPr lang="en-US" dirty="0" err="1" smtClean="0">
                <a:latin typeface="Algerian" pitchFamily="82" charset="0"/>
              </a:rPr>
              <a:t>vlan</a:t>
            </a:r>
            <a:r>
              <a:rPr lang="en-US" dirty="0" smtClean="0">
                <a:latin typeface="Algerian" pitchFamily="82" charset="0"/>
              </a:rPr>
              <a:t> refers to a physical object recreated and altered by additional logic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is a process of selecting a path for traffic in a network or between or across multiple networks.</a:t>
            </a:r>
          </a:p>
          <a:p>
            <a:r>
              <a:rPr lang="en-US" dirty="0" smtClean="0"/>
              <a:t>Packet forwarding is the </a:t>
            </a:r>
            <a:r>
              <a:rPr lang="en-US" dirty="0" smtClean="0"/>
              <a:t>transit of </a:t>
            </a:r>
            <a:r>
              <a:rPr lang="en-US" dirty="0" smtClean="0"/>
              <a:t>network packets from one network interface to another.</a:t>
            </a:r>
          </a:p>
          <a:p>
            <a:r>
              <a:rPr lang="en-US" dirty="0" smtClean="0"/>
              <a:t>Intermediate nodes are typically network hardware devices such as </a:t>
            </a:r>
            <a:r>
              <a:rPr lang="en-US" dirty="0" smtClean="0"/>
              <a:t>routers ,gateways, firewalls, or </a:t>
            </a:r>
            <a:r>
              <a:rPr lang="en-US" dirty="0" smtClean="0"/>
              <a:t>switches.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0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88640"/>
            <a:ext cx="7924800" cy="1143000"/>
          </a:xfrm>
        </p:spPr>
        <p:txBody>
          <a:bodyPr/>
          <a:lstStyle/>
          <a:p>
            <a:r>
              <a:rPr lang="en-IN" dirty="0" smtClean="0"/>
              <a:t>Cisco packet tracer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472608" cy="3024336"/>
          </a:xfrm>
        </p:spPr>
      </p:pic>
      <p:sp>
        <p:nvSpPr>
          <p:cNvPr id="6" name="TextBox 5"/>
          <p:cNvSpPr txBox="1"/>
          <p:nvPr/>
        </p:nvSpPr>
        <p:spPr>
          <a:xfrm>
            <a:off x="1763688" y="4941168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ell MT" pitchFamily="18" charset="0"/>
              </a:rPr>
              <a:t>it is a cross-platform visual simulation tool designed by cisco systems that allow s users to create </a:t>
            </a:r>
            <a:r>
              <a:rPr lang="en-IN" dirty="0" err="1" smtClean="0">
                <a:latin typeface="Bell MT" pitchFamily="18" charset="0"/>
              </a:rPr>
              <a:t>networl</a:t>
            </a:r>
            <a:r>
              <a:rPr lang="en-IN" dirty="0" smtClean="0">
                <a:latin typeface="Bell MT" pitchFamily="18" charset="0"/>
              </a:rPr>
              <a:t> </a:t>
            </a:r>
            <a:r>
              <a:rPr lang="en-IN" dirty="0" err="1" smtClean="0">
                <a:latin typeface="Bell MT" pitchFamily="18" charset="0"/>
              </a:rPr>
              <a:t>toplologies</a:t>
            </a:r>
            <a:r>
              <a:rPr lang="en-IN" dirty="0" smtClean="0">
                <a:latin typeface="Bell MT" pitchFamily="18" charset="0"/>
              </a:rPr>
              <a:t> and imitate modern computer </a:t>
            </a:r>
            <a:r>
              <a:rPr lang="en-IN" dirty="0" err="1" smtClean="0">
                <a:latin typeface="Bell MT" pitchFamily="18" charset="0"/>
              </a:rPr>
              <a:t>networks.The</a:t>
            </a:r>
            <a:r>
              <a:rPr lang="en-IN" dirty="0" smtClean="0">
                <a:latin typeface="Bell MT" pitchFamily="18" charset="0"/>
              </a:rPr>
              <a:t> software allow users to simulate the configuration of cisco routers and switches using a simulated command line interface.</a:t>
            </a:r>
            <a:endParaRPr lang="en-IN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connecting different </a:t>
            </a:r>
            <a:r>
              <a:rPr lang="en-IN" dirty="0" err="1" smtClean="0"/>
              <a:t>vlans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95536" y="1916832"/>
            <a:ext cx="3008313" cy="4368552"/>
          </a:xfrm>
        </p:spPr>
        <p:txBody>
          <a:bodyPr/>
          <a:lstStyle/>
          <a:p>
            <a:r>
              <a:rPr lang="en-IN" dirty="0" smtClean="0"/>
              <a:t>Firstly we took two 2811 routers and </a:t>
            </a:r>
            <a:r>
              <a:rPr lang="en-IN" dirty="0" smtClean="0"/>
              <a:t>connect </a:t>
            </a:r>
            <a:r>
              <a:rPr lang="en-IN" dirty="0" smtClean="0"/>
              <a:t>them.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60" y="1569650"/>
            <a:ext cx="5116730" cy="2880499"/>
          </a:xfrm>
        </p:spPr>
      </p:pic>
    </p:spTree>
    <p:extLst>
      <p:ext uri="{BB962C8B-B14F-4D97-AF65-F5344CB8AC3E}">
        <p14:creationId xmlns:p14="http://schemas.microsoft.com/office/powerpoint/2010/main" val="21543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connecting two </a:t>
            </a:r>
            <a:r>
              <a:rPr lang="en-IN" dirty="0" err="1" smtClean="0"/>
              <a:t>vlans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Then we take two general switches and connect it to each router.</a:t>
            </a:r>
          </a:p>
          <a:p>
            <a:r>
              <a:rPr lang="en-IN" dirty="0" smtClean="0"/>
              <a:t>Now each switch is connected with three different computers of different </a:t>
            </a:r>
            <a:r>
              <a:rPr lang="en-IN" dirty="0" err="1" smtClean="0"/>
              <a:t>vlan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0"/>
            <a:ext cx="5461446" cy="5472608"/>
          </a:xfrm>
        </p:spPr>
      </p:pic>
    </p:spTree>
    <p:extLst>
      <p:ext uri="{BB962C8B-B14F-4D97-AF65-F5344CB8AC3E}">
        <p14:creationId xmlns:p14="http://schemas.microsoft.com/office/powerpoint/2010/main" val="400832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connecting two </a:t>
            </a:r>
            <a:r>
              <a:rPr lang="en-IN" dirty="0" err="1" smtClean="0"/>
              <a:t>vlans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we </a:t>
            </a:r>
            <a:r>
              <a:rPr lang="en-IN" dirty="0" smtClean="0"/>
              <a:t>click </a:t>
            </a:r>
            <a:r>
              <a:rPr lang="en-IN" dirty="0" smtClean="0"/>
              <a:t>on each pc and assigning them </a:t>
            </a:r>
            <a:r>
              <a:rPr lang="en-IN" dirty="0" err="1" smtClean="0"/>
              <a:t>ip</a:t>
            </a:r>
            <a:r>
              <a:rPr lang="en-IN" dirty="0" smtClean="0"/>
              <a:t> address </a:t>
            </a:r>
            <a:r>
              <a:rPr lang="en-IN" dirty="0" smtClean="0"/>
              <a:t>,subnet mask and </a:t>
            </a:r>
            <a:r>
              <a:rPr lang="en-IN" dirty="0" smtClean="0"/>
              <a:t>default gateway </a:t>
            </a:r>
            <a:r>
              <a:rPr lang="en-IN" dirty="0" smtClean="0"/>
              <a:t>to manually in such a way that each pc belongs to different </a:t>
            </a:r>
            <a:r>
              <a:rPr lang="en-IN" dirty="0" err="1" smtClean="0"/>
              <a:t>vlan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404664"/>
            <a:ext cx="5006934" cy="4608512"/>
          </a:xfrm>
        </p:spPr>
      </p:pic>
    </p:spTree>
    <p:extLst>
      <p:ext uri="{BB962C8B-B14F-4D97-AF65-F5344CB8AC3E}">
        <p14:creationId xmlns:p14="http://schemas.microsoft.com/office/powerpoint/2010/main" val="99637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connecting different </a:t>
            </a:r>
            <a:r>
              <a:rPr lang="en-IN" dirty="0" err="1" smtClean="0"/>
              <a:t>vlans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 </a:t>
            </a:r>
            <a:r>
              <a:rPr lang="en-IN" dirty="0" err="1" smtClean="0"/>
              <a:t>ip</a:t>
            </a:r>
            <a:r>
              <a:rPr lang="en-IN" dirty="0" smtClean="0"/>
              <a:t> address ,subnet mask and default gateway properly and then configure switches.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0648"/>
            <a:ext cx="5383718" cy="5112568"/>
          </a:xfrm>
        </p:spPr>
      </p:pic>
    </p:spTree>
    <p:extLst>
      <p:ext uri="{BB962C8B-B14F-4D97-AF65-F5344CB8AC3E}">
        <p14:creationId xmlns:p14="http://schemas.microsoft.com/office/powerpoint/2010/main" val="317400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connecting different </a:t>
            </a:r>
            <a:r>
              <a:rPr lang="en-IN" dirty="0" err="1" smtClean="0"/>
              <a:t>vlans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Configure switches .assign ports their mode whether access or trunk</a:t>
            </a:r>
            <a:r>
              <a:rPr lang="en-IN" dirty="0" smtClean="0"/>
              <a:t>, speed </a:t>
            </a:r>
            <a:r>
              <a:rPr lang="en-IN" dirty="0" smtClean="0"/>
              <a:t>and duplex.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332656"/>
            <a:ext cx="5340350" cy="4896544"/>
          </a:xfrm>
        </p:spPr>
      </p:pic>
    </p:spTree>
    <p:extLst>
      <p:ext uri="{BB962C8B-B14F-4D97-AF65-F5344CB8AC3E}">
        <p14:creationId xmlns:p14="http://schemas.microsoft.com/office/powerpoint/2010/main" val="22377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99</TotalTime>
  <Words>462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CONNECTIONS OF VLAN’S AND ROUTING</vt:lpstr>
      <vt:lpstr>What is vlan?</vt:lpstr>
      <vt:lpstr>What is routing?</vt:lpstr>
      <vt:lpstr>Cisco packet tracer</vt:lpstr>
      <vt:lpstr>Steps for connecting different vlans</vt:lpstr>
      <vt:lpstr>Steps for connecting two vlans</vt:lpstr>
      <vt:lpstr>Steps for connecting two vlans</vt:lpstr>
      <vt:lpstr>Steps for connecting different vlans</vt:lpstr>
      <vt:lpstr>Steps for connecting different vlans</vt:lpstr>
      <vt:lpstr>Steps for connecting different vlans</vt:lpstr>
      <vt:lpstr>Steps for connecting different vlan.</vt:lpstr>
      <vt:lpstr>After configuring switches and routers and assigning ip address to pc’s we will have some network as shown below.</vt:lpstr>
      <vt:lpstr>Now we can ping any computer from any other computer falling in this network and send/receive messages from each other to each other.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CONNECTIONS OF VLAN’S AND ROUTING</dc:title>
  <dc:creator>HP</dc:creator>
  <cp:lastModifiedBy>HP</cp:lastModifiedBy>
  <cp:revision>12</cp:revision>
  <dcterms:created xsi:type="dcterms:W3CDTF">2020-02-03T16:27:51Z</dcterms:created>
  <dcterms:modified xsi:type="dcterms:W3CDTF">2020-02-05T14:34:23Z</dcterms:modified>
</cp:coreProperties>
</file>