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Shalini.J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US" sz="2400" dirty="0" smtClean="0"/>
              <a:t>NMID:2428b0150 </a:t>
            </a:r>
            <a:r>
              <a:rPr lang="en-US" sz="2400" dirty="0"/>
              <a:t>AND </a:t>
            </a:r>
            <a:r>
              <a:rPr lang="en-US" sz="2400" dirty="0" smtClean="0"/>
              <a:t>asbruaj2428b0150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/>
              <a:t>School Of Computer Studies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/>
              <a:t>AVP College Of Art's And Science/</a:t>
            </a:r>
            <a:r>
              <a:rPr lang="en-US" sz="2400" dirty="0" err="1"/>
              <a:t>Bharathiar</a:t>
            </a:r>
            <a:r>
              <a:rPr lang="en-US" sz="2400" dirty="0"/>
              <a:t> University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3744"/>
            <a:ext cx="5429250" cy="51858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857375"/>
            <a:ext cx="7550469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With a strong educational foundation in Banking and Finance and extensive professional experience, </a:t>
            </a:r>
            <a:r>
              <a:rPr lang="en-US" sz="3200" dirty="0" err="1"/>
              <a:t>Shalini</a:t>
            </a:r>
            <a:r>
              <a:rPr lang="en-US" sz="3200" dirty="0"/>
              <a:t>. J is well-prepared to contribute effectively in financial services, customer engagement, and operational excellence.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0386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2490309"/>
            <a:ext cx="1015657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/>
              <a:t>Digital Portfolio – Banking &amp; Finance Professional Resume Presentation</a:t>
            </a:r>
            <a:endParaRPr sz="32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575055"/>
            <a:ext cx="8763000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200" dirty="0"/>
              <a:t>Analytical, detail-oriented professional with 8+ years of experience in banking. Skilled in handling customer transactions, ensuring accuracy, and solving complex financial issues while delivering excellent service.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032" y="533637"/>
            <a:ext cx="9048750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3200" dirty="0"/>
              <a:t>Strong background in banking operations and financial management. Expertise in cash handling, documentation, and promoting banking products. Proven ability to work in fast-paced environments with a focus on accuracy and customer satisfaction.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" y="1857375"/>
            <a:ext cx="1023389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 banking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staff and management teams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 requiring accurate record keeping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3674" y="1330672"/>
            <a:ext cx="663835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Cash Drawer Balancing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 Handling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Problem Solving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 Training &amp;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 Handling &amp;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Exceptional Customer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&amp; Critical Thinking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635" y="2057400"/>
            <a:ext cx="879475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The portfolio highlights education, professional experience, technical skills, and achievements. Structured to emphasize both professional growth and practical expertise.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828800"/>
            <a:ext cx="893545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8+ years of banking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customer service orientation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in financial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leadership and collaboration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Recognized for performance and achievements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271</Words>
  <Application>Microsoft Office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Digital Portfolio – Banking &amp; Finance Professional Resume Presentation</vt:lpstr>
      <vt:lpstr>AGENDA</vt:lpstr>
      <vt:lpstr>Analytical, detail-oriented professional with 8+ years of experience in banking. Skilled in handling customer transactions, ensuring accuracy, and solving complex financial issues while delivering excellent service.</vt:lpstr>
      <vt:lpstr>Strong background in banking operations and financial management. Expertise in cash handling, documentation, and promoting banking products. Proven ability to work in fast-paced environments with a focus on accuracy and customer satisfaction.</vt:lpstr>
      <vt:lpstr>Retail banking customers Small business clients Internal staff and management teams Financial institutions requiring accurate record keeping</vt:lpstr>
      <vt:lpstr>Cash Drawer Balancing Card Handling Skills Complex Problem Solving Staff Training &amp; Documentation Record Handling &amp; Documentation Exceptional Customer Service Analytical &amp; Critical Thinking</vt:lpstr>
      <vt:lpstr>PowerPoint Presentation</vt:lpstr>
      <vt:lpstr>8+ years of banking experience Strong customer service orientation High accuracy in financial transactions Team leadership and collaboration skills Recognized for performance and achievements</vt:lpstr>
      <vt:lpstr>RESULTS AND SCREENSHOTS</vt:lpstr>
      <vt:lpstr>With a strong educational foundation in Banking and Finance and extensive professional experience, Shalini. J is well-prepared to contribute effectively in financial services, customer engagement, and operational excellence.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UNISOFT CBE</cp:lastModifiedBy>
  <cp:revision>27</cp:revision>
  <dcterms:created xsi:type="dcterms:W3CDTF">2024-03-29T15:07:22Z</dcterms:created>
  <dcterms:modified xsi:type="dcterms:W3CDTF">2025-08-30T10:51:14Z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