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4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5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383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2531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227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82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9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4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2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6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2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7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1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90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3758-A6A6-4F51-811F-CC2131B30CC0}" type="datetimeFigureOut">
              <a:rPr lang="en-US" smtClean="0"/>
              <a:pPr/>
              <a:t>19/10/21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324B2C-CF31-4253-9477-D0BC6DB64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5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B9FCE-817F-4B53-8425-2A7A586E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0819"/>
            <a:ext cx="7601422" cy="12251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i="1" u="sng" dirty="0" smtClean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Automated </a:t>
            </a:r>
            <a:r>
              <a:rPr lang="en-US" sz="4400" i="1" u="sng" dirty="0" smtClean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Washing Machine </a:t>
            </a:r>
            <a:r>
              <a:rPr lang="en-US" sz="4400" i="1" u="sng" dirty="0" smtClean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using PIC16F877A</a:t>
            </a:r>
            <a:endParaRPr lang="en-US" sz="4400" i="1" u="sng" dirty="0"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68C7EA-C762-4BA9-A33A-982418EB7199}"/>
              </a:ext>
            </a:extLst>
          </p:cNvPr>
          <p:cNvSpPr txBox="1"/>
          <p:nvPr/>
        </p:nvSpPr>
        <p:spPr>
          <a:xfrm>
            <a:off x="832092" y="2780866"/>
            <a:ext cx="7737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at : Emertxe Information PVT.LTD</a:t>
            </a:r>
          </a:p>
        </p:txBody>
      </p:sp>
    </p:spTree>
    <p:extLst>
      <p:ext uri="{BB962C8B-B14F-4D97-AF65-F5344CB8AC3E}">
        <p14:creationId xmlns:p14="http://schemas.microsoft.com/office/powerpoint/2010/main" xmlns="" val="11786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5E69B-14E9-4C7D-9C76-073B25C3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518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0F8DC3-3F89-4EA8-A399-28926FDA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46358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timers in </a:t>
            </a:r>
            <a:r>
              <a:rPr lang="en-US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PIC16F877A 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</a:t>
            </a:r>
            <a:r>
              <a:rPr lang="en-US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timer-0,timer-1 timer-2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can work as timer and controller like for counting internal pulses and external pulses.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 is a 8 bit timer like it will count from 00 to ff then generate a interrupt.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registers associated with timer 0 like TMR0 clock source select bit.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15 interrupt sources in case of this microcontroller.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 has a bit GIE if we set this bit it will enable all the interrupts.</a:t>
            </a:r>
          </a:p>
          <a:p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GIE bit is common for all the function whether main.c or timer.c.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72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D3BF-613E-4C2A-9054-1F9B74B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595A1-5908-46CD-9009-7099A62F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MPLAB X IDE </a:t>
            </a:r>
            <a:r>
              <a:rPr lang="en-US" sz="24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MPLAB is a proprietary freeware integrated development environment for the development of embedded application on PIC &amp; dsPIC controllers , and is developed by Microchip Technology.</a:t>
            </a:r>
          </a:p>
          <a:p>
            <a:r>
              <a:rPr lang="en-US" sz="24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 simulator –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 is a Realtime emulator of development boards with integrated MPLABX/avr-gdb debugger. PicSimLab supports some picsim microcontroller.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2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F0ED8-F0DB-4A45-971A-6E1C8D0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PicSimLab Architecture</a:t>
            </a:r>
            <a:endParaRPr lang="en-US" dirty="0"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D446460-039F-4627-8AFB-C67DAAA5C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3694" y="1930400"/>
            <a:ext cx="6427432" cy="3409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108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FF0E6-D0C5-4B1A-A89F-4EF6890C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0206D56-F035-411B-A101-C4267898E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2078" y="2032985"/>
            <a:ext cx="5122415" cy="36842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8460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935D5-CC77-46D3-BBC7-804163C4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IMPLEMENTATION</a:t>
            </a:r>
            <a:br>
              <a:rPr lang="en-US" u="sng" dirty="0">
                <a:latin typeface="Algerian" panose="04020705040A02060702" pitchFamily="82" charset="0"/>
              </a:rPr>
            </a:b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2692FC-B391-41C3-98B0-CD1889C9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STEP 1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turn on the washing machine user have to press Key 5 i.e. RB4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564" y="2548889"/>
            <a:ext cx="3127066" cy="214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77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04110-23B7-4323-A312-E8D28FB7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5001"/>
            <a:ext cx="8596668" cy="54063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2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Power </a:t>
            </a:r>
            <a:r>
              <a:rPr lang="en-US" dirty="0">
                <a:solidFill>
                  <a:schemeClr val="accent1"/>
                </a:solidFill>
              </a:rPr>
              <a:t>on screen with </a:t>
            </a:r>
            <a:r>
              <a:rPr lang="en-US" dirty="0" smtClean="0">
                <a:solidFill>
                  <a:schemeClr val="accent1"/>
                </a:solidFill>
              </a:rPr>
              <a:t>3s </a:t>
            </a:r>
            <a:r>
              <a:rPr lang="en-GB" dirty="0">
                <a:solidFill>
                  <a:schemeClr val="accent1"/>
                </a:solidFill>
              </a:rPr>
              <a:t>delay.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4874" y="1279480"/>
            <a:ext cx="3443753" cy="233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59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8F002-82E9-495B-B539-1BA66B37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5501"/>
            <a:ext cx="8596668" cy="52158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3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Washing programs shows the different types of cloths which user want to wash like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Daily ,Heavy, Delicates, whites, stain wash, Eco cotton ,Woollens ,Bedsheets ,Rinse + Dry ,Dry only ,Wash only &amp; aqua store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To select one of these user have to Long press RB3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3280" y="1393507"/>
            <a:ext cx="3468635" cy="231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133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9A61A-C98E-4F22-9B47-D8C30149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8801"/>
            <a:ext cx="8596668" cy="54825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4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This screen indicates different levels of water flow in the machine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Like Auto, Low, medium, High &amp; Max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To select one of these user have to Long press RB3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377" y="1135788"/>
            <a:ext cx="3333069" cy="226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26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69717-0404-4005-B4EB-332D9C18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8801"/>
            <a:ext cx="8596668" cy="54825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5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This step gets user acknowledgement to start or stop the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RB4 – Start  &amp; RB5 – Stop  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698" y="1275941"/>
            <a:ext cx="3456622" cy="229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39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74EE3-BBDC-40D2-99FD-EC26157C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2001"/>
            <a:ext cx="8596668" cy="52793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6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This screen shows the users choice of 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cloth </a:t>
            </a:r>
            <a:r>
              <a:rPr lang="en-US" dirty="0">
                <a:solidFill>
                  <a:schemeClr val="accent1"/>
                </a:solidFill>
              </a:rPr>
              <a:t>type and time in MM:SS  format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8650" y="1319893"/>
            <a:ext cx="36861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497" y="1463584"/>
            <a:ext cx="3215503" cy="215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45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9419D-762E-4228-81EE-01907B8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C-PROGRAMMING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024109-2E0F-4C95-A8F0-1B8517E1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 program is used in System Software Development , Embedded Software Development , OS Kernel Development , Firmware , Middle-Ware &amp; Driver Development.</a:t>
            </a:r>
          </a:p>
          <a:p>
            <a:r>
              <a:rPr lang="en-US" dirty="0">
                <a:solidFill>
                  <a:schemeClr val="accent1"/>
                </a:solidFill>
              </a:rPr>
              <a:t>C language is effectively used in various specific domains and it is a free-formatted language , Efficiency and portability.</a:t>
            </a:r>
          </a:p>
          <a:p>
            <a:r>
              <a:rPr lang="en-US" dirty="0">
                <a:solidFill>
                  <a:schemeClr val="accent1"/>
                </a:solidFill>
              </a:rPr>
              <a:t>Number System – Decimal , Octal , Hexadecimal , Binary.</a:t>
            </a:r>
          </a:p>
          <a:p>
            <a:r>
              <a:rPr lang="en-US" dirty="0">
                <a:solidFill>
                  <a:schemeClr val="accent1"/>
                </a:solidFill>
              </a:rPr>
              <a:t>Data representation – bit , byte , word.</a:t>
            </a:r>
          </a:p>
          <a:p>
            <a:r>
              <a:rPr lang="en-US" dirty="0">
                <a:solidFill>
                  <a:schemeClr val="accent1"/>
                </a:solidFill>
              </a:rPr>
              <a:t>Data types – Integral(char , int) , Floating point (float , double). </a:t>
            </a:r>
          </a:p>
        </p:txBody>
      </p:sp>
    </p:spTree>
    <p:extLst>
      <p:ext uri="{BB962C8B-B14F-4D97-AF65-F5344CB8AC3E}">
        <p14:creationId xmlns:p14="http://schemas.microsoft.com/office/powerpoint/2010/main" xmlns="" val="4152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6DA03D-E162-4784-A23F-8E2BC0A2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3901"/>
            <a:ext cx="8596668" cy="53174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7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This screen shows the process like Wash , Rinse , Spin and Dry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Time, start and pause options.</a:t>
            </a: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000" y="1410108"/>
            <a:ext cx="3341371" cy="227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86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50904-E874-4E22-99A7-F8BF9425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2301"/>
            <a:ext cx="8596668" cy="541906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At the time of washing if user opens the door by pressing RB0 this above screen will pop.</a:t>
            </a: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322" y="1337718"/>
            <a:ext cx="3289118" cy="219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69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A1A83-1E22-4232-8072-E28A688B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7701"/>
            <a:ext cx="8596668" cy="5393662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Step 8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After all the process done washing machine displays the following screen.</a:t>
            </a:r>
            <a:endParaRPr lang="en-IN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384" y="1313905"/>
            <a:ext cx="3406686" cy="233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84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C0CE9-2828-43F5-9149-E1CB7873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Conditional Constructs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FA233-F037-45E5-9E86-475E27CB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Single iteration </a:t>
            </a:r>
            <a:r>
              <a:rPr lang="en-US" dirty="0">
                <a:solidFill>
                  <a:schemeClr val="accent1"/>
                </a:solidFill>
              </a:rPr>
              <a:t>– if , if-else , if else if &amp; switch case.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Multiple iteration </a:t>
            </a:r>
            <a:r>
              <a:rPr lang="en-US" dirty="0">
                <a:solidFill>
                  <a:schemeClr val="accent1"/>
                </a:solidFill>
              </a:rPr>
              <a:t>– While , do while , for.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Unconditional</a:t>
            </a:r>
            <a:r>
              <a:rPr lang="en-US" dirty="0">
                <a:solidFill>
                  <a:schemeClr val="accent1"/>
                </a:solidFill>
              </a:rPr>
              <a:t> – Continue , break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004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B669-C428-4B02-AE59-7E946A1A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Learnt from Embedded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EEC78-3372-48F2-B238-D7BDB653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Operators </a:t>
            </a:r>
            <a:r>
              <a:rPr lang="en-US" dirty="0">
                <a:solidFill>
                  <a:schemeClr val="accent1"/>
                </a:solidFill>
              </a:rPr>
              <a:t>– Operates on its operands , Returns a value.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Array – </a:t>
            </a:r>
            <a:r>
              <a:rPr lang="en-US" dirty="0">
                <a:solidFill>
                  <a:schemeClr val="accent1"/>
                </a:solidFill>
              </a:rPr>
              <a:t>Collection of data of same data type . In array Addresses are sequential.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Pointers – </a:t>
            </a:r>
            <a:r>
              <a:rPr lang="en-US" dirty="0">
                <a:solidFill>
                  <a:schemeClr val="accent1"/>
                </a:solidFill>
              </a:rPr>
              <a:t>Parameter Passing mechanism in function , by passing the reference.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Functions </a:t>
            </a:r>
            <a:r>
              <a:rPr lang="en-US" dirty="0">
                <a:solidFill>
                  <a:schemeClr val="accent1"/>
                </a:solidFill>
              </a:rPr>
              <a:t>– Pass by Value and Pass by reference (Return more than one value from a function) , Passing array , returning array &amp; recursive.</a:t>
            </a:r>
          </a:p>
        </p:txBody>
      </p:sp>
    </p:spTree>
    <p:extLst>
      <p:ext uri="{BB962C8B-B14F-4D97-AF65-F5344CB8AC3E}">
        <p14:creationId xmlns:p14="http://schemas.microsoft.com/office/powerpoint/2010/main" xmlns="" val="8325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29C8-7F5C-4C12-AC30-F1B453D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FC50CB-0D65-4D51-BDA4-7C1D1D70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Any combination of Hardware and Software which is intended to do a Specific task is called as Embedded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Categories – Stand-alone-Real time , Networked , Mobile.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Challenges in ES – Efficient Inputs/outputs , Embedding an OS , Code optimization , Testing and debugging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REAL TIME ASPECTS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</a:rPr>
              <a:t>Hard Real Time </a:t>
            </a:r>
            <a:r>
              <a:rPr lang="en-US" b="1" dirty="0">
                <a:solidFill>
                  <a:schemeClr val="accent1"/>
                </a:solidFill>
              </a:rPr>
              <a:t>– </a:t>
            </a:r>
            <a:r>
              <a:rPr lang="en-US" dirty="0">
                <a:solidFill>
                  <a:schemeClr val="accent1"/>
                </a:solidFill>
              </a:rPr>
              <a:t>It should meet its deadline Life Critical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</a:rPr>
              <a:t>Firm Real Time </a:t>
            </a:r>
            <a:r>
              <a:rPr lang="en-US" b="1" dirty="0">
                <a:solidFill>
                  <a:schemeClr val="accent1"/>
                </a:solidFill>
              </a:rPr>
              <a:t>– </a:t>
            </a:r>
            <a:r>
              <a:rPr lang="en-US" dirty="0">
                <a:solidFill>
                  <a:schemeClr val="accent1"/>
                </a:solidFill>
              </a:rPr>
              <a:t>Similar to Hard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</a:rPr>
              <a:t>Soft Real Time – </a:t>
            </a:r>
            <a:r>
              <a:rPr lang="en-US" dirty="0">
                <a:solidFill>
                  <a:schemeClr val="accent1"/>
                </a:solidFill>
              </a:rPr>
              <a:t>It can have tolerance in meeting its deadline.</a:t>
            </a:r>
          </a:p>
        </p:txBody>
      </p:sp>
    </p:spTree>
    <p:extLst>
      <p:ext uri="{BB962C8B-B14F-4D97-AF65-F5344CB8AC3E}">
        <p14:creationId xmlns:p14="http://schemas.microsoft.com/office/powerpoint/2010/main" xmlns="" val="24913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6791F-8351-4757-A4C8-B557EE4C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Block Diagram of Washing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6E04A4-2EE0-4475-849A-5EEE6A25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3788" y="2160588"/>
            <a:ext cx="5304461" cy="38814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998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8248A-FD94-4BC0-B4F6-6A8ED9EF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CLCD 8 bit and 4 bit mode.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090D4-B3CC-496E-B311-B760D56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5249333"/>
          </a:xfrm>
        </p:spPr>
        <p:txBody>
          <a:bodyPr>
            <a:normAutofit fontScale="92500" lnSpcReduction="20000"/>
          </a:bodyPr>
          <a:lstStyle/>
          <a:p>
            <a:pPr lvl="6">
              <a:buFont typeface="+mj-lt"/>
              <a:buAutoNum type="arabicPeriod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CLCD stands for character liquid crystal display.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two type of displays 16*2 and 16*4.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used 16*4 display.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total 16 interfacing lines.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to D7 are data lines , it has build in controller it has its own ROM and RAM that controller can execute the instruction and data.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Line –register select line.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value 1 -  data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value 0 – instruction.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 by two methods-delay method and polling method.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CLCD D0 to D7 are connected to port D &amp; Rs and enable pin are connected to port E.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 mode – D0 to D7.</a:t>
            </a:r>
          </a:p>
          <a:p>
            <a:r>
              <a:rPr 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bit mode D4 to D7.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4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4BA2E-71C0-4446-BC99-6CF754C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Tactile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2C966-9620-4A6D-B99F-63B15C12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5749591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A tactile switch allows electricity to flow in an electrical circuit by manually pressing the operating section. The switch is used to supply input signal to activate a device.</a:t>
            </a:r>
          </a:p>
          <a:p>
            <a:pPr>
              <a:buNone/>
            </a:pP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 The switch activates when pressed and then turns off when released </a:t>
            </a:r>
            <a:r>
              <a:rPr lang="en-US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endParaRPr lang="en-US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 There are many different types of tactile switches such as tactile pull up an pull down.</a:t>
            </a:r>
            <a:endParaRPr 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303" y="2158773"/>
            <a:ext cx="3135086" cy="334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17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537B8-DABB-457D-9117-93AF89DA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TACTILE KEYPAD IN MATRIX KEY PAD.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65BEFD-A7B0-41C9-832F-5F76A7F1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7274" y="2388093"/>
            <a:ext cx="5516679" cy="3503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7346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862</Words>
  <Application>Microsoft Office PowerPoint</Application>
  <PresentationFormat>Custom</PresentationFormat>
  <Paragraphs>164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Automated Washing Machine using PIC16F877A</vt:lpstr>
      <vt:lpstr>C-PROGRAMMING</vt:lpstr>
      <vt:lpstr>Conditional Constructs :</vt:lpstr>
      <vt:lpstr>Learnt from Embedded C</vt:lpstr>
      <vt:lpstr>EMBEDDED SYSTEMS</vt:lpstr>
      <vt:lpstr>Block Diagram of Washing Machine</vt:lpstr>
      <vt:lpstr>CLCD 8 bit and 4 bit mode.</vt:lpstr>
      <vt:lpstr>Tactile Key</vt:lpstr>
      <vt:lpstr>TACTILE KEYPAD IN MATRIX KEY PAD.</vt:lpstr>
      <vt:lpstr>TIMERS</vt:lpstr>
      <vt:lpstr>Software Used</vt:lpstr>
      <vt:lpstr>PicSimLab Architecture</vt:lpstr>
      <vt:lpstr>IMPLEMENTATION</vt:lpstr>
      <vt:lpstr>IMPLEMENTATION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 Machine Simulator</dc:title>
  <dc:creator>AASH</dc:creator>
  <cp:lastModifiedBy>Sachin</cp:lastModifiedBy>
  <cp:revision>42</cp:revision>
  <dcterms:created xsi:type="dcterms:W3CDTF">2021-10-13T06:35:28Z</dcterms:created>
  <dcterms:modified xsi:type="dcterms:W3CDTF">2021-10-19T15:06:38Z</dcterms:modified>
</cp:coreProperties>
</file>