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21F10-B582-4459-AB94-711953F00650}" v="5" dt="2025-05-05T15:31:1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10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7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570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2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81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395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3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79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B713-E336-6564-2AF0-59F1E6FD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C904-0176-6A0C-093E-200B0051B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E4358-07D6-16A9-B2CD-D037C6B10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ACEF2-298A-C7A5-B92B-38136E72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5E076-C3C9-AADD-7864-504C6673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74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97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5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57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41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59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68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4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AD783-0046-49E1-AD0D-DD4B639033E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697F8C6-EBDC-40AF-AAE5-9F4C55E9BD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57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1470-935F-CCCD-83B3-C156AB124B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WasteWise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89907-85C6-103A-E8B1-3251F4D37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“Let’s Save Our Earth”</a:t>
            </a:r>
          </a:p>
          <a:p>
            <a:r>
              <a:rPr lang="en-US"/>
              <a:t>Team Innovators</a:t>
            </a:r>
          </a:p>
          <a:p>
            <a:r>
              <a:rPr lang="en-US"/>
              <a:t>April 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4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A00A-A214-12A2-4700-5B871B9B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C5888-3C3F-FF84-EB24-3AACB2CE2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Join us in building a cleaner tomorrow!</a:t>
            </a:r>
          </a:p>
          <a:p>
            <a:r>
              <a:rPr lang="en-US" dirty="0"/>
              <a:t>“Let’s Save Our Earth🌎 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56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DF3F-5304-1FF6-A13B-7264BE9A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1AC7-8E92-307C-CD92-8D360F182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Growing urban waste is unmanaged</a:t>
            </a:r>
          </a:p>
          <a:p>
            <a:r>
              <a:rPr lang="en-US" dirty="0"/>
              <a:t> Lack of public awareness on waste disposal</a:t>
            </a:r>
          </a:p>
          <a:p>
            <a:r>
              <a:rPr lang="en-US" dirty="0"/>
              <a:t> No platform for users to report waste easily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12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3466-81AF-0C3E-9C4E-F0B4B598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88F9-A69F-E3A7-7C00-D3EEFDFEE9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WasteWise</a:t>
            </a:r>
            <a:r>
              <a:rPr lang="en-US" dirty="0"/>
              <a:t> is a web platform that allows users to:</a:t>
            </a:r>
          </a:p>
          <a:p>
            <a:r>
              <a:rPr lang="en-US" dirty="0"/>
              <a:t> Scan waste and get eco-friendly disposal suggestions</a:t>
            </a:r>
          </a:p>
          <a:p>
            <a:r>
              <a:rPr lang="en-US" dirty="0"/>
              <a:t> Report local waste using location</a:t>
            </a:r>
          </a:p>
          <a:p>
            <a:r>
              <a:rPr lang="en-US" dirty="0"/>
              <a:t> Learn how to reduce waste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96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C97D-0A39-B2E4-A663-954E15CC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207C-92E1-8FFE-D4F0-769974674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Location-Based Waste Reporting</a:t>
            </a:r>
          </a:p>
          <a:p>
            <a:r>
              <a:rPr lang="en-US" dirty="0"/>
              <a:t> Tips to reduce waste</a:t>
            </a:r>
          </a:p>
          <a:p>
            <a:r>
              <a:rPr lang="en-US" dirty="0"/>
              <a:t> Future: Leaderboard for top contributors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12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A5E8-445C-47FF-8143-0CAD2FE26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Target Users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7F66-5146-48ED-04A4-A2F10A5F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Eco-conscious public</a:t>
            </a:r>
          </a:p>
          <a:p>
            <a:r>
              <a:rPr lang="en-US" dirty="0"/>
              <a:t> NGOs and activists</a:t>
            </a:r>
          </a:p>
          <a:p>
            <a:r>
              <a:rPr lang="en-US" dirty="0"/>
              <a:t> Municipal support teams (future)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704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8A13-5EE7-C28C-A513-2A05B37A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Tech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65642F-1DF6-5CD8-3D00-6F172EBC7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Frontend: HTML, CSS, JavaScript</a:t>
            </a:r>
          </a:p>
          <a:p>
            <a:r>
              <a:rPr lang="en-IN" dirty="0"/>
              <a:t> Backend: Node.js / Firebase</a:t>
            </a:r>
          </a:p>
          <a:p>
            <a:r>
              <a:rPr lang="en-IN" dirty="0"/>
              <a:t> Database: MongoDB or </a:t>
            </a:r>
            <a:r>
              <a:rPr lang="en-IN" dirty="0" err="1"/>
              <a:t>Firestore</a:t>
            </a:r>
            <a:endParaRPr lang="en-IN" dirty="0"/>
          </a:p>
          <a:p>
            <a:r>
              <a:rPr lang="en-IN" dirty="0"/>
              <a:t> Google Maps API for location</a:t>
            </a:r>
          </a:p>
          <a:p>
            <a:r>
              <a:rPr lang="en-IN" dirty="0"/>
              <a:t> Blockchain (future scope)</a:t>
            </a:r>
          </a:p>
        </p:txBody>
      </p:sp>
    </p:spTree>
    <p:extLst>
      <p:ext uri="{BB962C8B-B14F-4D97-AF65-F5344CB8AC3E}">
        <p14:creationId xmlns:p14="http://schemas.microsoft.com/office/powerpoint/2010/main" val="225192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2FE62-0335-AC99-AA3D-494837E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6DB4-1726-3C90-CDA9-15464180D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Developers – Full Stack</a:t>
            </a:r>
          </a:p>
          <a:p>
            <a:r>
              <a:rPr lang="en-US" dirty="0"/>
              <a:t>Testing, Content, Research</a:t>
            </a:r>
          </a:p>
          <a:p>
            <a:r>
              <a:rPr lang="en-US" dirty="0"/>
              <a:t>Collaborative learning &amp;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538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1A65-A7C9-74A9-4180-2EE491045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565AB-33F2-45CD-D61F-293F427ED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Step 1: UI Design &amp; Planning</a:t>
            </a:r>
          </a:p>
          <a:p>
            <a:r>
              <a:rPr lang="en-US" dirty="0"/>
              <a:t> Step 2: Core Feature Dev (Scan, Location)</a:t>
            </a:r>
          </a:p>
          <a:p>
            <a:r>
              <a:rPr lang="en-US" dirty="0"/>
              <a:t> Step 3: Testing &amp; Feedback</a:t>
            </a:r>
          </a:p>
          <a:p>
            <a:r>
              <a:rPr lang="en-US" dirty="0"/>
              <a:t> Step 4: MVP Launch + Future improvements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78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BB40-8832-F0E4-0842-94001EBA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1F849-90C2-9BD9-F32E-D9C1C2ECA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Increased public involvement in cleanliness</a:t>
            </a:r>
          </a:p>
          <a:p>
            <a:r>
              <a:rPr lang="en-US" dirty="0"/>
              <a:t> Encourages sustainable habits</a:t>
            </a:r>
          </a:p>
          <a:p>
            <a:r>
              <a:rPr lang="en-US" dirty="0"/>
              <a:t> Makes eco-action easy and accessible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5397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226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WasteWise</vt:lpstr>
      <vt:lpstr>Problem Statement</vt:lpstr>
      <vt:lpstr>Our Solution</vt:lpstr>
      <vt:lpstr>Key Features</vt:lpstr>
      <vt:lpstr>Target Users</vt:lpstr>
      <vt:lpstr>Tech Stack</vt:lpstr>
      <vt:lpstr>Our Team</vt:lpstr>
      <vt:lpstr>Roadmap</vt:lpstr>
      <vt:lpstr>Impact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shivendra yadav</dc:creator>
  <cp:lastModifiedBy>shivendra yadav</cp:lastModifiedBy>
  <cp:revision>2</cp:revision>
  <dcterms:created xsi:type="dcterms:W3CDTF">2025-05-05T05:11:02Z</dcterms:created>
  <dcterms:modified xsi:type="dcterms:W3CDTF">2025-05-05T15:32:18Z</dcterms:modified>
</cp:coreProperties>
</file>