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20016" autoAdjust="0"/>
    <p:restoredTop sz="94660"/>
  </p:normalViewPr>
  <p:slideViewPr>
    <p:cSldViewPr snapToGrid="0">
      <p:cViewPr varScale="1">
        <p:scale>
          <a:sx n="82" d="100"/>
          <a:sy n="82" d="100"/>
        </p:scale>
        <p:origin x="490"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0" name=""/>
        <p:cNvGrpSpPr/>
        <p:nvPr/>
      </p:nvGrpSpPr>
      <p:grpSpPr>
        <a:xfrm>
          <a:off x="0" y="0"/>
          <a:ext cx="0" cy="0"/>
          <a:chOff x="0" y="0"/>
          <a:chExt cx="0" cy="0"/>
        </a:xfrm>
      </p:grpSpPr>
      <p:grpSp>
        <p:nvGrpSpPr>
          <p:cNvPr id="51" name="Group 15"/>
          <p:cNvGrpSpPr/>
          <p:nvPr/>
        </p:nvGrpSpPr>
        <p:grpSpPr>
          <a:xfrm>
            <a:off x="0" y="-8467"/>
            <a:ext cx="12192000" cy="6866467"/>
            <a:chOff x="0" y="-8467"/>
            <a:chExt cx="12192000" cy="6866467"/>
          </a:xfrm>
        </p:grpSpPr>
        <p:sp>
          <p:nvSpPr>
            <p:cNvPr id="1048597"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8"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7"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6" name=""/>
        <p:cNvGrpSpPr/>
        <p:nvPr/>
      </p:nvGrpSpPr>
      <p:grpSpPr>
        <a:xfrm>
          <a:off x="0" y="0"/>
          <a:ext cx="0" cy="0"/>
          <a:chOff x="0" y="0"/>
          <a:chExt cx="0" cy="0"/>
        </a:xfrm>
      </p:grpSpPr>
      <p:sp>
        <p:nvSpPr>
          <p:cNvPr id="104866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7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0" name=""/>
        <p:cNvGrpSpPr/>
        <p:nvPr/>
      </p:nvGrpSpPr>
      <p:grpSpPr>
        <a:xfrm>
          <a:off x="0" y="0"/>
          <a:ext cx="0" cy="0"/>
          <a:chOff x="0" y="0"/>
          <a:chExt cx="0" cy="0"/>
        </a:xfrm>
      </p:grpSpPr>
      <p:sp>
        <p:nvSpPr>
          <p:cNvPr id="104863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9EE383BD-D717-4165-9F4C-143E4E233FF6}" type="slidenum">
              <a:rPr lang="en-US" smtClean="0"/>
              <a:t>‹#›</a:t>
            </a:fld>
            <a:endParaRPr lang="en-US"/>
          </a:p>
        </p:txBody>
      </p:sp>
      <p:sp>
        <p:nvSpPr>
          <p:cNvPr id="104863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5" name=""/>
        <p:cNvGrpSpPr/>
        <p:nvPr/>
      </p:nvGrpSpPr>
      <p:grpSpPr>
        <a:xfrm>
          <a:off x="0" y="0"/>
          <a:ext cx="0" cy="0"/>
          <a:chOff x="0" y="0"/>
          <a:chExt cx="0" cy="0"/>
        </a:xfrm>
      </p:grpSpPr>
      <p:sp>
        <p:nvSpPr>
          <p:cNvPr id="104866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6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6"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2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2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2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EE383BD-D717-4165-9F4C-143E4E233FF6}" type="slidenum">
              <a:rPr lang="en-US" smtClean="0"/>
              <a:t>‹#›</a:t>
            </a:fld>
            <a:endParaRPr lang="en-US"/>
          </a:p>
        </p:txBody>
      </p:sp>
      <p:sp>
        <p:nvSpPr>
          <p:cNvPr id="104863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8" name=""/>
        <p:cNvGrpSpPr/>
        <p:nvPr/>
      </p:nvGrpSpPr>
      <p:grpSpPr>
        <a:xfrm>
          <a:off x="0" y="0"/>
          <a:ext cx="0" cy="0"/>
          <a:chOff x="0" y="0"/>
          <a:chExt cx="0" cy="0"/>
        </a:xfrm>
      </p:grpSpPr>
      <p:sp>
        <p:nvSpPr>
          <p:cNvPr id="104868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84" name="Footer Placeholder 4"/>
          <p:cNvSpPr>
            <a:spLocks noGrp="1"/>
          </p:cNvSpPr>
          <p:nvPr>
            <p:ph type="ftr" sz="quarter" idx="11"/>
          </p:nvPr>
        </p:nvSpPr>
        <p:spPr/>
        <p:txBody>
          <a:bodyPr/>
          <a:p>
            <a:endParaRPr lang="en-US"/>
          </a:p>
        </p:txBody>
      </p:sp>
      <p:sp>
        <p:nvSpPr>
          <p:cNvPr id="1048685"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646" name="Title 1"/>
          <p:cNvSpPr>
            <a:spLocks noGrp="1"/>
          </p:cNvSpPr>
          <p:nvPr>
            <p:ph type="title"/>
          </p:nvPr>
        </p:nvSpPr>
        <p:spPr/>
        <p:txBody>
          <a:bodyPr/>
          <a:p>
            <a:r>
              <a:rPr lang="en-US"/>
              <a:t>Click to edit Master title style</a:t>
            </a:r>
            <a:endParaRPr dirty="0" lang="en-US"/>
          </a:p>
        </p:txBody>
      </p:sp>
      <p:sp>
        <p:nvSpPr>
          <p:cNvPr id="104864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49" name="Footer Placeholder 4"/>
          <p:cNvSpPr>
            <a:spLocks noGrp="1"/>
          </p:cNvSpPr>
          <p:nvPr>
            <p:ph type="ftr" sz="quarter" idx="11"/>
          </p:nvPr>
        </p:nvSpPr>
        <p:spPr/>
        <p:txBody>
          <a:bodyPr/>
          <a:p>
            <a:endParaRPr lang="en-US"/>
          </a:p>
        </p:txBody>
      </p:sp>
      <p:sp>
        <p:nvSpPr>
          <p:cNvPr id="1048650"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9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693"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12" name="Title 1"/>
          <p:cNvSpPr>
            <a:spLocks noGrp="1"/>
          </p:cNvSpPr>
          <p:nvPr>
            <p:ph type="title"/>
          </p:nvPr>
        </p:nvSpPr>
        <p:spPr/>
        <p:txBody>
          <a:bodyPr/>
          <a:p>
            <a:r>
              <a:rPr lang="en-US"/>
              <a:t>Click to edit Master title style</a:t>
            </a:r>
            <a:endParaRPr dirty="0" lang="en-US"/>
          </a:p>
        </p:txBody>
      </p:sp>
      <p:sp>
        <p:nvSpPr>
          <p:cNvPr id="104861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4"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15" name="Footer Placeholder 4"/>
          <p:cNvSpPr>
            <a:spLocks noGrp="1"/>
          </p:cNvSpPr>
          <p:nvPr>
            <p:ph type="ftr" sz="quarter" idx="11"/>
          </p:nvPr>
        </p:nvSpPr>
        <p:spPr/>
        <p:txBody>
          <a:bodyPr/>
          <a:p>
            <a:endParaRPr lang="en-US"/>
          </a:p>
        </p:txBody>
      </p:sp>
      <p:sp>
        <p:nvSpPr>
          <p:cNvPr id="1048616"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3" name=""/>
        <p:cNvGrpSpPr/>
        <p:nvPr/>
      </p:nvGrpSpPr>
      <p:grpSpPr>
        <a:xfrm>
          <a:off x="0" y="0"/>
          <a:ext cx="0" cy="0"/>
          <a:chOff x="0" y="0"/>
          <a:chExt cx="0" cy="0"/>
        </a:xfrm>
      </p:grpSpPr>
      <p:sp>
        <p:nvSpPr>
          <p:cNvPr id="104865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5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674CC4C1-AAD8-4BD7-851D-4E8B330A8A0F}" type="datetimeFigureOut">
              <a:rPr lang="en-US" smtClean="0"/>
              <a:t>11/13/2024</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4"/>
          <p:cNvSpPr>
            <a:spLocks noGrp="1"/>
          </p:cNvSpPr>
          <p:nvPr>
            <p:ph type="dt" sz="half" idx="10"/>
          </p:nvPr>
        </p:nvSpPr>
        <p:spPr/>
        <p:txBody>
          <a:bodyPr/>
          <a:p>
            <a:fld id="{674CC4C1-AAD8-4BD7-851D-4E8B330A8A0F}" type="datetimeFigureOut">
              <a:rPr lang="en-US" smtClean="0"/>
              <a:t>11/13/2024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674CC4C1-AAD8-4BD7-851D-4E8B330A8A0F}" type="datetimeFigureOut">
              <a:rPr lang="en-US" smtClean="0"/>
              <a:t>11/13/2024</a:t>
            </a:fld>
            <a:endParaRPr lang="en-US"/>
          </a:p>
        </p:txBody>
      </p:sp>
      <p:sp>
        <p:nvSpPr>
          <p:cNvPr id="1048662" name="Footer Placeholder 7"/>
          <p:cNvSpPr>
            <a:spLocks noGrp="1"/>
          </p:cNvSpPr>
          <p:nvPr>
            <p:ph type="ftr" sz="quarter" idx="11"/>
          </p:nvPr>
        </p:nvSpPr>
        <p:spPr/>
        <p:txBody>
          <a:bodyPr/>
          <a:p>
            <a:endParaRPr lang="en-US"/>
          </a:p>
        </p:txBody>
      </p:sp>
      <p:sp>
        <p:nvSpPr>
          <p:cNvPr id="1048663" name="Slide Number Placeholder 8"/>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2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674CC4C1-AAD8-4BD7-851D-4E8B330A8A0F}" type="datetimeFigureOut">
              <a:rPr lang="en-US" smtClean="0"/>
              <a:t>11/13/2024</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9" name="Date Placeholder 1"/>
          <p:cNvSpPr>
            <a:spLocks noGrp="1"/>
          </p:cNvSpPr>
          <p:nvPr>
            <p:ph type="dt" sz="half" idx="10"/>
          </p:nvPr>
        </p:nvSpPr>
        <p:spPr/>
        <p:txBody>
          <a:bodyPr/>
          <a:p>
            <a:fld id="{674CC4C1-AAD8-4BD7-851D-4E8B330A8A0F}" type="datetimeFigureOut">
              <a:rPr lang="en-US" smtClean="0"/>
              <a:t>11/13/2024</a:t>
            </a:fld>
            <a:endParaRPr lang="en-US"/>
          </a:p>
        </p:txBody>
      </p:sp>
      <p:sp>
        <p:nvSpPr>
          <p:cNvPr id="1048590" name="Footer Placeholder 2"/>
          <p:cNvSpPr>
            <a:spLocks noGrp="1"/>
          </p:cNvSpPr>
          <p:nvPr>
            <p:ph type="ftr" sz="quarter" idx="11"/>
          </p:nvPr>
        </p:nvSpPr>
        <p:spPr/>
        <p:txBody>
          <a:bodyPr/>
          <a:p>
            <a:endParaRPr lang="en-US"/>
          </a:p>
        </p:txBody>
      </p:sp>
      <p:sp>
        <p:nvSpPr>
          <p:cNvPr id="1048591" name="Slide Number Placeholder 3"/>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68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87"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89" name="Date Placeholder 4"/>
          <p:cNvSpPr>
            <a:spLocks noGrp="1"/>
          </p:cNvSpPr>
          <p:nvPr>
            <p:ph type="dt" sz="half" idx="10"/>
          </p:nvPr>
        </p:nvSpPr>
        <p:spPr/>
        <p:txBody>
          <a:bodyPr/>
          <a:p>
            <a:fld id="{674CC4C1-AAD8-4BD7-851D-4E8B330A8A0F}" type="datetimeFigureOut">
              <a:rPr lang="en-US" smtClean="0"/>
              <a:t>11/13/2024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9EE383BD-D717-4165-9F4C-143E4E233F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1" name=""/>
        <p:cNvGrpSpPr/>
        <p:nvPr/>
      </p:nvGrpSpPr>
      <p:grpSpPr>
        <a:xfrm>
          <a:off x="0" y="0"/>
          <a:ext cx="0" cy="0"/>
          <a:chOff x="0" y="0"/>
          <a:chExt cx="0" cy="0"/>
        </a:xfrm>
      </p:grpSpPr>
      <p:sp>
        <p:nvSpPr>
          <p:cNvPr id="104864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4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Footer Placeholder 5"/>
          <p:cNvSpPr>
            <a:spLocks noGrp="1"/>
          </p:cNvSpPr>
          <p:nvPr>
            <p:ph type="ftr" sz="quarter" idx="11"/>
          </p:nvPr>
        </p:nvSpPr>
        <p:spPr/>
        <p:txBody>
          <a:bodyPr/>
          <a:p>
            <a:endParaRPr lang="en-US"/>
          </a:p>
        </p:txBody>
      </p:sp>
      <p:sp>
        <p:nvSpPr>
          <p:cNvPr id="1048644" name="Slide Number Placeholder 6"/>
          <p:cNvSpPr>
            <a:spLocks noGrp="1"/>
          </p:cNvSpPr>
          <p:nvPr>
            <p:ph type="sldNum" sz="quarter" idx="12"/>
          </p:nvPr>
        </p:nvSpPr>
        <p:spPr/>
        <p:txBody>
          <a:bodyPr/>
          <a:p>
            <a:fld id="{9EE383BD-D717-4165-9F4C-143E4E233FF6}" type="slidenum">
              <a:rPr lang="en-US" smtClean="0"/>
              <a:t>‹#›</a:t>
            </a:fld>
            <a:endParaRPr lang="en-US"/>
          </a:p>
        </p:txBody>
      </p:sp>
      <p:sp>
        <p:nvSpPr>
          <p:cNvPr id="1048645" name="Date Placeholder 4"/>
          <p:cNvSpPr>
            <a:spLocks noGrp="1"/>
          </p:cNvSpPr>
          <p:nvPr>
            <p:ph type="dt" sz="half" idx="10"/>
          </p:nvPr>
        </p:nvSpPr>
        <p:spPr/>
        <p:txBody>
          <a:bodyPr/>
          <a:p>
            <a:fld id="{674CC4C1-AAD8-4BD7-851D-4E8B330A8A0F}" type="datetimeFigureOut">
              <a:rPr lang="en-US" smtClean="0"/>
              <a:t>11/13/2024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674CC4C1-AAD8-4BD7-851D-4E8B330A8A0F}" type="datetimeFigureOut">
              <a:rPr lang="en-US" smtClean="0"/>
              <a:t>11/13/2024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9EE383BD-D717-4165-9F4C-143E4E233FF6}"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Title 1"/>
          <p:cNvSpPr>
            <a:spLocks noGrp="1"/>
          </p:cNvSpPr>
          <p:nvPr>
            <p:ph type="ctrTitle"/>
          </p:nvPr>
        </p:nvSpPr>
        <p:spPr>
          <a:xfrm>
            <a:off x="-765960" y="2520766"/>
            <a:ext cx="11204863" cy="908234"/>
          </a:xfrm>
        </p:spPr>
        <p:txBody>
          <a:bodyPr>
            <a:normAutofit fontScale="90000"/>
          </a:bodyPr>
          <a:p>
            <a:r>
              <a:rPr b="1" dirty="0" sz="4400" lang="en-US">
                <a:latin typeface="Times New Roman" panose="02020603050405020304" pitchFamily="18" charset="0"/>
                <a:cs typeface="Times New Roman" panose="02020603050405020304" pitchFamily="18" charset="0"/>
              </a:rPr>
              <a:t>WANDERLST-A PERSONALIZED TRAVEL PLANNING AND TRACKING APP</a:t>
            </a:r>
            <a:endParaRPr altLang="en-US" b="1" lang="zh-CN"/>
          </a:p>
        </p:txBody>
      </p:sp>
      <p:sp>
        <p:nvSpPr>
          <p:cNvPr id="1048611" name="Subtitle 2"/>
          <p:cNvSpPr>
            <a:spLocks noGrp="1"/>
          </p:cNvSpPr>
          <p:nvPr>
            <p:ph type="subTitle" idx="1"/>
          </p:nvPr>
        </p:nvSpPr>
        <p:spPr>
          <a:xfrm>
            <a:off x="2730500" y="5062538"/>
            <a:ext cx="9144000" cy="1655762"/>
          </a:xfrm>
        </p:spPr>
        <p:txBody>
          <a:bodyPr>
            <a:normAutofit/>
          </a:bodyPr>
          <a:p>
            <a:r>
              <a:rPr dirty="0" lang="en-US"/>
              <a:t>                                             </a:t>
            </a:r>
          </a:p>
          <a:p>
            <a:endParaRPr dirty="0" lang="en-US"/>
          </a:p>
          <a:p>
            <a:r>
              <a:rPr dirty="0" lang="en-US"/>
              <a:t>                                                                                                -K.SREE SAI SRAVANI            </a:t>
            </a:r>
          </a:p>
          <a:p>
            <a:r>
              <a:rPr dirty="0" lang="en-US"/>
              <a:t>                                                                                                      121322033007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                      DESCRIPTION</a:t>
            </a:r>
          </a:p>
        </p:txBody>
      </p:sp>
      <p:sp>
        <p:nvSpPr>
          <p:cNvPr id="1048618" name="Content Placeholder 2"/>
          <p:cNvSpPr>
            <a:spLocks noGrp="1"/>
          </p:cNvSpPr>
          <p:nvPr>
            <p:ph idx="1"/>
          </p:nvPr>
        </p:nvSpPr>
        <p:spPr>
          <a:xfrm>
            <a:off x="838200" y="1397000"/>
            <a:ext cx="10515600" cy="5334000"/>
          </a:xfrm>
        </p:spPr>
        <p:txBody>
          <a:bodyPr>
            <a:normAutofit/>
          </a:bodyPr>
          <a:p>
            <a:pPr indent="0" marL="0">
              <a:buNone/>
            </a:pPr>
            <a:r>
              <a:rPr dirty="0" sz="1600" lang="en-US"/>
              <a:t>WanderLST is a comprehensive travel app designed to enhance every aspect of your journey, from planning to exploration and tracking. With personalized recommendations and easy-to-use tools, WanderLST transforms the travel experience by helping you create a unique itinerary tailored to your interests and preferences.</a:t>
            </a:r>
            <a:endParaRPr dirty="0" sz="1600" lang="en-US"/>
          </a:p>
          <a:p>
            <a:pPr indent="0" marL="0">
              <a:buNone/>
            </a:pPr>
            <a:r>
              <a:rPr dirty="0" sz="1600" lang="en-US"/>
              <a:t>Key Features:</a:t>
            </a:r>
            <a:endParaRPr dirty="0" sz="1600" lang="en-US"/>
          </a:p>
          <a:p>
            <a:pPr indent="0" marL="0">
              <a:buNone/>
            </a:pPr>
            <a:r>
              <a:rPr dirty="0" sz="1600" lang="en-US"/>
              <a:t>Custom Travel Itineraries: Build a personalized itinerary by selecting from curated recommendations based on your destination, budget, and interests. Whether you’re into adventure, culture, cuisine, or relaxation, WanderLST offers options that match your style.</a:t>
            </a:r>
            <a:endParaRPr dirty="0" sz="1600" lang="en-US"/>
          </a:p>
          <a:p>
            <a:pPr indent="0" marL="0">
              <a:buNone/>
            </a:pPr>
            <a:r>
              <a:rPr dirty="0" sz="1600" lang="en-US"/>
              <a:t>Smart Suggestions: Receive recommendations for destinations, attractions, and activities suited to your preferences. WanderLST uses your past travel data and stated interests to suggest experiences you’ll love, making each trip unique and meaningful.</a:t>
            </a:r>
            <a:endParaRPr dirty="0" sz="1600" lang="en-US"/>
          </a:p>
          <a:p>
            <a:pPr indent="0" marL="0">
              <a:buNone/>
            </a:pPr>
            <a:r>
              <a:rPr dirty="0" sz="1600" lang="en-US"/>
              <a:t>Budget and Expense Tracking: Track expenses to stay within budget, with options to categorize spending and set limits. WanderLST keeps your travel budget organized, offering a clear view of your financials while on the go.</a:t>
            </a:r>
            <a:endParaRPr dirty="0" sz="1600" lang="en-US"/>
          </a:p>
          <a:p>
            <a:pPr indent="0" marL="0">
              <a:buNone/>
            </a:pPr>
            <a:r>
              <a:rPr dirty="0" sz="1600" lang="en-US"/>
              <a:t>Interactive Maps and Route Planning: View and organize destinations with interactive maps. WanderLST helps optimize your routes so you can make the most of your time, even on a tight schedule.</a:t>
            </a:r>
            <a:endParaRPr dirty="0" sz="1600" lang="en-US"/>
          </a:p>
          <a:p>
            <a:pPr indent="0" marL="0">
              <a:buNone/>
            </a:pPr>
            <a:r>
              <a:rPr dirty="0" sz="1600" lang="en-US"/>
              <a:t>Trip Tracking and Memories: Document your trip through notes, photos, and check-ins, creating a digital journal you can revisit anytime. Share your memories and recommendations with friends or other WanderLST users.</a:t>
            </a:r>
            <a:endParaRPr dirty="0" sz="16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9" name="TextBox 1"/>
          <p:cNvSpPr txBox="1"/>
          <p:nvPr/>
        </p:nvSpPr>
        <p:spPr>
          <a:xfrm>
            <a:off x="342900" y="406400"/>
            <a:ext cx="1109979" cy="358140"/>
          </a:xfrm>
          <a:prstGeom prst="rect"/>
          <a:noFill/>
        </p:spPr>
        <p:txBody>
          <a:bodyPr rtlCol="0" wrap="none">
            <a:spAutoFit/>
          </a:bodyPr>
          <a:p>
            <a:r>
              <a:rPr dirty="0" lang="en-US" u="sng"/>
              <a:t>OUTPUT: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6" name=""/>
          <p:cNvSpPr txBox="1"/>
          <p:nvPr/>
        </p:nvSpPr>
        <p:spPr>
          <a:xfrm>
            <a:off x="233796" y="335279"/>
            <a:ext cx="11724409" cy="6492240"/>
          </a:xfrm>
          <a:prstGeom prst="rect"/>
        </p:spPr>
        <p:txBody>
          <a:bodyPr rtlCol="0" wrap="square">
            <a:spAutoFit/>
          </a:bodyPr>
          <a:p>
            <a:r>
              <a:rPr sz="2000" lang="en-US">
                <a:solidFill>
                  <a:srgbClr val="000000"/>
                </a:solidFill>
              </a:rPr>
              <a:t>P</a:t>
            </a:r>
            <a:r>
              <a:rPr sz="2000" lang="en-US">
                <a:solidFill>
                  <a:srgbClr val="000000"/>
                </a:solidFill>
              </a:rPr>
              <a:t>R</a:t>
            </a:r>
            <a:r>
              <a:rPr sz="2000" lang="en-US">
                <a:solidFill>
                  <a:srgbClr val="000000"/>
                </a:solidFill>
              </a:rPr>
              <a:t>O</a:t>
            </a:r>
            <a:r>
              <a:rPr sz="2000" lang="en-US">
                <a:solidFill>
                  <a:srgbClr val="000000"/>
                </a:solidFill>
              </a:rPr>
              <a:t>G</a:t>
            </a:r>
            <a:r>
              <a:rPr sz="2000" lang="en-US">
                <a:solidFill>
                  <a:srgbClr val="000000"/>
                </a:solidFill>
              </a:rPr>
              <a:t>R</a:t>
            </a:r>
            <a:r>
              <a:rPr sz="2000" lang="en-US">
                <a:solidFill>
                  <a:srgbClr val="000000"/>
                </a:solidFill>
              </a:rPr>
              <a:t>AM</a:t>
            </a:r>
            <a:endParaRPr sz="2000" lang="en-IN">
              <a:solidFill>
                <a:srgbClr val="000000"/>
              </a:solidFill>
            </a:endParaRPr>
          </a:p>
          <a:p>
            <a:r>
              <a:rPr sz="2000" lang="en-IN">
                <a:solidFill>
                  <a:srgbClr val="000000"/>
                </a:solidFill>
              </a:rPr>
              <a:t>&lt;?xml version="1.0" encoding="utf-8"?&gt;
&lt;manifest xmlns:android="http://schemas.android.com/apk/res/android"
    xmlns:tools="http://schemas.android.com/tools"&gt;
    &lt;application
        android:allowBackup="true"
        android:dataExtractionRules="@xml/data_extraction_rules"
        android:fullBackupContent="@xml/backup_rules"
        android:icon="@mipmap/ic_launcher"
        android:label="@string/app_name"
        android:supportsRtl="true"
        android:theme="@style/Theme.TravelApp"
        tools:targetApi="31"&gt;
        &lt;activity
            android:name=".RegisterActivity"
            android:exported="false"
            android:label="RegisterActivity"
            android:theme="@style/Theme.TravelApp" /&gt;
        &lt;activity
            android:name=".SingaporeActivity"</a:t>
            </a:r>
            <a:endParaRPr sz="20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5" name=""/>
          <p:cNvSpPr txBox="1"/>
          <p:nvPr/>
        </p:nvSpPr>
        <p:spPr>
          <a:xfrm>
            <a:off x="0" y="735330"/>
            <a:ext cx="10893137" cy="5387340"/>
          </a:xfrm>
          <a:prstGeom prst="rect"/>
        </p:spPr>
        <p:txBody>
          <a:bodyPr rtlCol="0" wrap="square">
            <a:spAutoFit/>
          </a:bodyPr>
          <a:p>
            <a:r>
              <a:rPr sz="2000" lang="en-IN">
                <a:solidFill>
                  <a:srgbClr val="000000"/>
                </a:solidFill>
              </a:rPr>
              <a:t>android:exported="false"
            android:label="@string/title_activity_singapore"
            android:theme="@style/Theme.TravelApp" /&gt;
        &lt;activity
            android:name=".ParisActivity"
            android:exported="false"
            android:label="@string/title_activity_paris"
            android:theme="@style/Theme.TravelApp" /&gt;
        &lt;activity
            android:name=".BaliActivity"
            android:exported="false"
            android:label="@string/title_activity_bali"
            android:theme="@style/Theme.TravelApp" /&gt;
        &lt;activity
            android:name=".MainActivity"
            android:exported="true"
            android:label="@string/app_name</a:t>
            </a:r>
            <a:r>
              <a:rPr sz="2800" lang="en-IN">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4" name=""/>
          <p:cNvSpPr txBox="1"/>
          <p:nvPr/>
        </p:nvSpPr>
        <p:spPr>
          <a:xfrm>
            <a:off x="190501" y="789381"/>
            <a:ext cx="10979727" cy="4663440"/>
          </a:xfrm>
          <a:prstGeom prst="rect"/>
        </p:spPr>
        <p:txBody>
          <a:bodyPr rtlCol="0" wrap="square">
            <a:spAutoFit/>
          </a:bodyPr>
          <a:p>
            <a:r>
              <a:rPr sz="2000" lang="en-IN">
                <a:solidFill>
                  <a:srgbClr val="000000"/>
                </a:solidFill>
              </a:rPr>
              <a:t>android:theme="@style/Theme.TravelApp"/&gt;
        &lt;activity
            android:name=".LoginActivity"
            android:exported="true"
            android:label="@string/app_name"
            android:theme="@style/Theme.TravelApp"&gt;
            &lt;intent-filter&gt;
                &lt;action android:name="android.intent.action.MAIN" /&gt;
                &lt;category android:name="android.intent.category.LAUNCHER" /&gt;
            &lt;/intent-filter&gt;
        &lt;/activity&gt;
    &lt;/application&gt;
&lt;/manifest&gt;</a:t>
            </a:r>
            <a:endParaRPr sz="20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txBox="1"/>
          <p:nvPr/>
        </p:nvSpPr>
        <p:spPr>
          <a:xfrm>
            <a:off x="372590" y="948335"/>
            <a:ext cx="4000000" cy="510540"/>
          </a:xfrm>
          <a:prstGeom prst="rect"/>
        </p:spPr>
        <p:txBody>
          <a:bodyPr rtlCol="0" wrap="square">
            <a:spAutoFit/>
          </a:bodyPr>
          <a:p>
            <a:r>
              <a:rPr b="1" sz="2800" lang="en-US">
                <a:solidFill>
                  <a:srgbClr val="000000"/>
                </a:solidFill>
              </a:rPr>
              <a:t>O</a:t>
            </a:r>
            <a:r>
              <a:rPr b="1" sz="2800" lang="en-US">
                <a:solidFill>
                  <a:srgbClr val="000000"/>
                </a:solidFill>
              </a:rPr>
              <a:t>U</a:t>
            </a:r>
            <a:r>
              <a:rPr b="1" sz="2800" lang="en-US">
                <a:solidFill>
                  <a:srgbClr val="000000"/>
                </a:solidFill>
              </a:rPr>
              <a:t>T</a:t>
            </a:r>
            <a:r>
              <a:rPr b="1" sz="2800" lang="en-US">
                <a:solidFill>
                  <a:srgbClr val="000000"/>
                </a:solidFill>
              </a:rPr>
              <a:t>P</a:t>
            </a:r>
            <a:r>
              <a:rPr b="1" sz="2800" lang="en-US">
                <a:solidFill>
                  <a:srgbClr val="000000"/>
                </a:solidFill>
              </a:rPr>
              <a:t>U</a:t>
            </a:r>
            <a:r>
              <a:rPr b="1" sz="2800" lang="en-US">
                <a:solidFill>
                  <a:srgbClr val="000000"/>
                </a:solidFill>
              </a:rPr>
              <a:t>T</a:t>
            </a:r>
            <a:endParaRPr b="1" sz="2800" lang="en-IN">
              <a:solidFill>
                <a:srgbClr val="000000"/>
              </a:solidFill>
            </a:endParaRPr>
          </a:p>
        </p:txBody>
      </p:sp>
      <p:pic>
        <p:nvPicPr>
          <p:cNvPr id="2097154" name=""/>
          <p:cNvPicPr>
            <a:picLocks/>
          </p:cNvPicPr>
          <p:nvPr/>
        </p:nvPicPr>
        <p:blipFill>
          <a:blip xmlns:r="http://schemas.openxmlformats.org/officeDocument/2006/relationships" r:embed="rId1"/>
          <a:srcRect l="0" t="14090" r="0" b="9259"/>
          <a:stretch>
            <a:fillRect/>
          </a:stretch>
        </p:blipFill>
        <p:spPr>
          <a:xfrm rot="0">
            <a:off x="2477701" y="966311"/>
            <a:ext cx="7815762" cy="525668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3" name="TextBox 2"/>
          <p:cNvSpPr txBox="1"/>
          <p:nvPr/>
        </p:nvSpPr>
        <p:spPr>
          <a:xfrm>
            <a:off x="0" y="1"/>
            <a:ext cx="9144000" cy="358139"/>
          </a:xfrm>
          <a:prstGeom prst="rect"/>
          <a:noFill/>
        </p:spPr>
        <p:txBody>
          <a:bodyPr wrap="square">
            <a:spAutoFit/>
          </a:bodyPr>
          <a:p>
            <a:r>
              <a:rPr dirty="0" lang="en-US" err="1"/>
              <a: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CRICKET SCORE RECORDER APP</dc:title>
  <dc:creator>KOLLATI SREE SAI SRAVANI</dc:creator>
  <cp:lastModifiedBy>K Sree Sai Sravani</cp:lastModifiedBy>
  <dcterms:created xsi:type="dcterms:W3CDTF">2024-03-16T19:06:37Z</dcterms:created>
  <dcterms:modified xsi:type="dcterms:W3CDTF">2024-11-16T06:17:09Z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49d1957aba844b9580bea2630e546e58</vt:lpwstr>
  </property>
</Properties>
</file>