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https://cdn.mos.cms.futurecdn.net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https://cdn.mos.cms.futurecdn.net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https://cdn.mos.cms.futurecdn.net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https://cdn.mos.cms.futurecdn.net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https://cdn.mos.cms.futurecdn.net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https://cdn.mos.cms.futurecdn.net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https://cdn.mos.cms.futurecdn.net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https://cdn.mos.cms.futurecdn.net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https://cdn.mos.cms.futurecdn.net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Learning-based Classification Of Poultry Diseases For Enhanced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os.cms.futurecdn.net/pwXvfqcih8onoUrA3bmTn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and Applications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transfer learning models into mobile or IoT devices for real-time monitoring.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Expansion of datasets to include a broader range of diseases and environmental conditions.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with poultry farmers and veterinarians to develop user-friendly diagnostic tools.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[Include relevant scholarly articles, conference papers, and authoritative sources on transfer learning and poultry disease classification.]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os.cms.futurecdn.net/pwXvfqcih8onoUrA3bmTn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Poultry Disease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Poultry diseases pose significant threats to global poultry production and food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and early diagnosis is essential for effective disease management and control.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diagnostic methods are often time-consuming and require expert knowledge.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os.cms.futurecdn.net/pwXvfqcih8onoUrA3bmTn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Poultry Disease Diagnosis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disease symptoms can complicate visual identification.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Limited access to veterinary experts in remote or resource-poor settings hampers timely diagnosis.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Conventional methods may lack scalability for large-scale poultry farms.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os.cms.futurecdn.net/pwXvfqcih8onoUrA3bmTn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 of Machine Learning in Disease Detection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enables automated analysis of images and data for disease identification.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improves diagnostic accuracy and reduces dependence on human expertise.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However, training effective models requires large labeled datasets, which are often scarce.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os.cms.futurecdn.net/pwXvfqcih8onoUrA3bmTn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Transfer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involves leveraging pre-trained models on new, related tasks with limited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training time and resource requirements while maintaining high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Pre-trained models like CNNs (Convolutional Neural Networks) are commonly used in image classification tasks.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os.cms.futurecdn.net/pwXvfqcih8onoUrA3bmTn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for Poultry Disease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Pre-trained models can be fine-tuned on poultry disease datasets for specific classification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enhances model performance even with small datasets typical in poultry health studies.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accelerates the development of reliable diagnostic tools for poultry farms.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os.cms.futurecdn.net/pwXvfqcih8onoUrA3bmTn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Dataset Collection and Preprocessing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Images of healthy and diseased poultry are collected from various sources and environments.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 are applied to increase dataset diversity and robustness.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steps include resizing, normalization, and labeling to prepare data for model training.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os.cms.futurecdn.net/pwXvfqcih8onoUrA3bmTn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Training and Evaluation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pre-trained models like VGG, ResNet, and Inception are fine-tuned for disease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performance is evaluated using metrics such as accuracy, precision, recall, and F1-score.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Cross-validation techniques ensure the models generalize well to unseen data.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mos.cms.futurecdn.net/pwXvfqcih8onoUrA3bmTni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Results and Comparative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learning-based models achieve high accuracy, often surpassing traditional methods.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Fine-tuned models demonstrate robustness across different poultry disease types.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approach significantly reduces the time and data required for effective model development.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Learning-based Classification Of Poultry Diseases For Enhanced</dc:title>
  <dc:subject>Transfer Learning-based Classification Of Poultry Diseases For Enhanced</dc:subject>
  <dc:creator>SlideMake.com</dc:creator>
  <cp:lastModifiedBy>SlideMake.com</cp:lastModifiedBy>
  <cp:revision>1</cp:revision>
  <dcterms:created xsi:type="dcterms:W3CDTF">2025-06-27T06:13:48Z</dcterms:created>
  <dcterms:modified xsi:type="dcterms:W3CDTF">2025-06-27T06:13:48Z</dcterms:modified>
</cp:coreProperties>
</file>