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💳 ATM Simulation Using Java GUI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Mini Project using Java Swing</a:t>
            </a:r>
          </a:p>
          <a:p>
            <a:endParaRPr/>
          </a:p>
          <a:p>
            <a:r>
              <a:t>Presented by: Shalini Singh</a:t>
            </a:r>
          </a:p>
          <a:p>
            <a:r>
              <a:t>Internship at Hindalco</a:t>
            </a:r>
          </a:p>
          <a:p>
            <a:r>
              <a:t>Date: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Java Swing is powerful for desktop apps</a:t>
            </a:r>
          </a:p>
          <a:p>
            <a:r>
              <a:t>Project demonstrates real-life simulation using OOP</a:t>
            </a:r>
          </a:p>
          <a:p>
            <a:r>
              <a:t>Can be extended with user accounts, transaction history,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00183"/>
            <a:ext cx="8229600" cy="1143000"/>
          </a:xfrm>
        </p:spPr>
        <p:txBody>
          <a:bodyPr/>
          <a:lstStyle/>
          <a:p>
            <a:r>
              <a:rPr dirty="0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Simulates an ATM Machine using Java GUI (Swing)</a:t>
            </a:r>
          </a:p>
          <a:p>
            <a:r>
              <a:t>Allows users to: Enter PIN, Check Balance, Deposit, Withdraw, Exit</a:t>
            </a:r>
          </a:p>
          <a:p>
            <a:r>
              <a:t>Educational and demo purpose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Simulate a simple ATM interface</a:t>
            </a:r>
          </a:p>
          <a:p>
            <a:r>
              <a:t>Understand GUI development using Java Swing</a:t>
            </a:r>
          </a:p>
          <a:p>
            <a:r>
              <a:t>Implement object-oriented programming principles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PIN Validation</a:t>
            </a:r>
          </a:p>
          <a:p>
            <a:r>
              <a:t>💼 Balance Inquiry</a:t>
            </a:r>
          </a:p>
          <a:p>
            <a:r>
              <a:t>➕ Deposit Function</a:t>
            </a:r>
          </a:p>
          <a:p>
            <a:r>
              <a:t>➖ Withdrawal Function</a:t>
            </a:r>
          </a:p>
          <a:p>
            <a:r>
              <a:t>❌ Exit with Confirmation</a:t>
            </a:r>
          </a:p>
          <a:p>
            <a:r>
              <a:t>GUI using JFrame, JPanel, JOptionPane, Event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Java - Programming Language</a:t>
            </a:r>
          </a:p>
          <a:p>
            <a:r>
              <a:t>Java Swing - GUI Development</a:t>
            </a:r>
          </a:p>
          <a:p>
            <a:r>
              <a:t>OOP - Class, Object, Methods, Encapsulation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Diagram (UML)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+----------------+</a:t>
            </a:r>
            <a:br/>
            <a:r>
              <a:t>|  ATMMachine    |</a:t>
            </a:r>
            <a:br/>
            <a:r>
              <a:t>+----------------+</a:t>
            </a:r>
            <a:br/>
            <a:r>
              <a:t>| - correctPIN   |</a:t>
            </a:r>
            <a:br/>
            <a:r>
              <a:t>| - balance      |</a:t>
            </a:r>
            <a:br/>
            <a:r>
              <a:t>+----------------+</a:t>
            </a:r>
            <a:br/>
            <a:r>
              <a:t>| +checkPIN()    |</a:t>
            </a:r>
            <a:br/>
            <a:r>
              <a:t>| +getBalance()  |</a:t>
            </a:r>
            <a:br/>
            <a:r>
              <a:t>| +deposit()     |</a:t>
            </a:r>
            <a:br/>
            <a:r>
              <a:t>| +withdraw()    |</a:t>
            </a:r>
            <a:br/>
            <a:r>
              <a:t>+----------------+</a:t>
            </a:r>
          </a:p>
          <a:p>
            <a:endParaRPr/>
          </a:p>
          <a:p>
            <a:r>
              <a:t>+----------------+</a:t>
            </a:r>
            <a:br/>
            <a:r>
              <a:t>|   ATMGUI       |</a:t>
            </a:r>
            <a:br/>
            <a:r>
              <a:t>+----------------+</a:t>
            </a:r>
            <a:br/>
            <a:r>
              <a:t>| +main()        |</a:t>
            </a:r>
            <a:br/>
            <a:r>
              <a:t>| +showPINScreen()|</a:t>
            </a:r>
            <a:br/>
            <a:r>
              <a:t>| +showMainMenu()|</a:t>
            </a:r>
            <a:br/>
            <a:r>
              <a:t>| +showDeposit() |</a:t>
            </a:r>
            <a:br/>
            <a:r>
              <a:t>| +showWithdraw()|</a:t>
            </a:r>
            <a:br/>
            <a:r>
              <a:t>+----------------+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ATMMachine.java: Logic for balance, PIN, deposit, withdraw</a:t>
            </a:r>
          </a:p>
          <a:p>
            <a:r>
              <a:t>ATMGUI.java: Builds GUI screens and connects to ATMMachine logic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User enters PIN</a:t>
            </a:r>
          </a:p>
          <a:p>
            <a:r>
              <a:t>2. If correct → Main Menu</a:t>
            </a:r>
          </a:p>
          <a:p>
            <a:r>
              <a:t>3. Choose Transaction: Check Balance, Deposit, Withdraw, Exit</a:t>
            </a:r>
          </a:p>
          <a:p>
            <a:r>
              <a:t>4. Confirmation &amp; Validation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Managing GUI layout with null layout</a:t>
            </a:r>
          </a:p>
          <a:p>
            <a:r>
              <a:t>Validating numeric inputs</a:t>
            </a:r>
          </a:p>
          <a:p>
            <a:r>
              <a:t>Handling overdrawing scenarios</a:t>
            </a:r>
          </a:p>
          <a:p>
            <a:r>
              <a:t>Ensuring smooth flow between screens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310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💳 ATM Simulation Using Java GUI</vt:lpstr>
      <vt:lpstr>Introduction</vt:lpstr>
      <vt:lpstr>Objective</vt:lpstr>
      <vt:lpstr>Key Features</vt:lpstr>
      <vt:lpstr>Technology Used</vt:lpstr>
      <vt:lpstr>Class Diagram (UML)</vt:lpstr>
      <vt:lpstr>Code Structure</vt:lpstr>
      <vt:lpstr>Working Flow</vt:lpstr>
      <vt:lpstr>Challenges Faced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shalini singh</dc:creator>
  <cp:keywords/>
  <dc:description>generated using python-pptx</dc:description>
  <cp:lastModifiedBy>shalini singh</cp:lastModifiedBy>
  <cp:revision>2</cp:revision>
  <dcterms:created xsi:type="dcterms:W3CDTF">2013-01-27T09:14:16Z</dcterms:created>
  <dcterms:modified xsi:type="dcterms:W3CDTF">2025-08-03T15:38:23Z</dcterms:modified>
  <cp:category/>
</cp:coreProperties>
</file>