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56" r:id="rId4"/>
    <p:sldId id="261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nam Nawandar" userId="6b74aec6-bc62-4b37-ac7a-4ed76471c794" providerId="ADAL" clId="{FBB23624-C672-42BB-9A34-5662F5D3999E}"/>
    <pc:docChg chg="modSld">
      <pc:chgData name="Poonam Nawandar" userId="6b74aec6-bc62-4b37-ac7a-4ed76471c794" providerId="ADAL" clId="{FBB23624-C672-42BB-9A34-5662F5D3999E}" dt="2024-02-16T09:12:59.408" v="0" actId="6549"/>
      <pc:docMkLst>
        <pc:docMk/>
      </pc:docMkLst>
      <pc:sldChg chg="modSp mod">
        <pc:chgData name="Poonam Nawandar" userId="6b74aec6-bc62-4b37-ac7a-4ed76471c794" providerId="ADAL" clId="{FBB23624-C672-42BB-9A34-5662F5D3999E}" dt="2024-02-16T09:12:59.408" v="0" actId="6549"/>
        <pc:sldMkLst>
          <pc:docMk/>
          <pc:sldMk cId="4177073891" sldId="261"/>
        </pc:sldMkLst>
        <pc:spChg chg="mod">
          <ac:chgData name="Poonam Nawandar" userId="6b74aec6-bc62-4b37-ac7a-4ed76471c794" providerId="ADAL" clId="{FBB23624-C672-42BB-9A34-5662F5D3999E}" dt="2024-02-16T09:12:59.408" v="0" actId="6549"/>
          <ac:spMkLst>
            <pc:docMk/>
            <pc:sldMk cId="4177073891" sldId="261"/>
            <ac:spMk id="3" creationId="{AF129AA8-B377-D870-605A-A2C2D00E1D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0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451A-5A9A-4349-ABD1-57B3F90194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633D-4382-479F-B109-91DC4A3B1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6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Pen placed on top of a signature line">
            <a:extLst>
              <a:ext uri="{FF2B5EF4-FFF2-40B4-BE49-F238E27FC236}">
                <a16:creationId xmlns:a16="http://schemas.microsoft.com/office/drawing/2014/main" id="{F7EFAA18-DF82-4E42-8873-7435A7B99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1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35B6C5-8607-90CF-BA64-4CFF1237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Prompt: Make my resume more concise, professional, properly formatted and indented , maximum 3 pages</a:t>
            </a:r>
          </a:p>
        </p:txBody>
      </p:sp>
    </p:spTree>
    <p:extLst>
      <p:ext uri="{BB962C8B-B14F-4D97-AF65-F5344CB8AC3E}">
        <p14:creationId xmlns:p14="http://schemas.microsoft.com/office/powerpoint/2010/main" val="7297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7A9525-5946-0176-0F7D-2246CEF231B7}"/>
              </a:ext>
            </a:extLst>
          </p:cNvPr>
          <p:cNvSpPr txBox="1"/>
          <p:nvPr/>
        </p:nvSpPr>
        <p:spPr>
          <a:xfrm>
            <a:off x="459359" y="907745"/>
            <a:ext cx="1015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FF0000"/>
                </a:solidFill>
                <a:effectLst/>
                <a:latin typeface="Söhne"/>
              </a:rPr>
              <a:t>Prompt</a:t>
            </a:r>
            <a:r>
              <a:rPr lang="en-US" b="0" i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800">
                <a:solidFill>
                  <a:srgbClr val="FF0000"/>
                </a:solidFill>
              </a:rPr>
              <a:t>Executive Summary one </a:t>
            </a:r>
            <a:r>
              <a:rPr lang="en-US" b="0" i="0">
                <a:solidFill>
                  <a:srgbClr val="FF0000"/>
                </a:solidFill>
                <a:effectLst/>
                <a:latin typeface="Söhne"/>
              </a:rPr>
              <a:t>pager ppt slide for above resume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30353-612B-AEF1-61D9-6007203C4FD3}"/>
              </a:ext>
            </a:extLst>
          </p:cNvPr>
          <p:cNvSpPr txBox="1"/>
          <p:nvPr/>
        </p:nvSpPr>
        <p:spPr>
          <a:xfrm>
            <a:off x="459359" y="1764494"/>
            <a:ext cx="1114604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Executive Summary -</a:t>
            </a:r>
            <a:r>
              <a:rPr lang="en-US" sz="1400" b="1"/>
              <a:t> ABC</a:t>
            </a:r>
          </a:p>
          <a:p>
            <a:endParaRPr lang="en-US" sz="1400"/>
          </a:p>
          <a:p>
            <a:r>
              <a:rPr lang="en-US" sz="1400"/>
              <a:t>Experienced UI/Mean Stack/Front-end Developer</a:t>
            </a:r>
          </a:p>
          <a:p>
            <a:endParaRPr lang="en-US" sz="1400"/>
          </a:p>
          <a:p>
            <a:r>
              <a:rPr lang="en-US" sz="1400"/>
              <a:t>🚀 11 Years of Expertise: Seasoned in UI development, proficient in HTML, CSS, and JavaScript technologies.</a:t>
            </a:r>
          </a:p>
          <a:p>
            <a:endParaRPr lang="en-US" sz="1400"/>
          </a:p>
          <a:p>
            <a:r>
              <a:rPr lang="en-US" sz="1400"/>
              <a:t>🌟 Framework Mastery: Expertise in Angular, React, and MVC frameworks, driving innovation.</a:t>
            </a:r>
          </a:p>
          <a:p>
            <a:endParaRPr lang="en-US" sz="1400"/>
          </a:p>
          <a:p>
            <a:r>
              <a:rPr lang="en-US" sz="1400"/>
              <a:t>💼 Tech Leadership: Proven track record leading teams to deliver robust solutions.</a:t>
            </a:r>
          </a:p>
          <a:p>
            <a:endParaRPr lang="en-US" sz="1400"/>
          </a:p>
          <a:p>
            <a:r>
              <a:rPr lang="en-US" sz="1400"/>
              <a:t>💡 Innovative Solutions: Known for creating custom jQuery plugins and reusable components.</a:t>
            </a:r>
          </a:p>
          <a:p>
            <a:endParaRPr lang="en-US" sz="1400"/>
          </a:p>
          <a:p>
            <a:r>
              <a:rPr lang="en-US" sz="1400"/>
              <a:t>📱 Mobile Development: Proficient in Ionic, Cordova, and jQuery Mobile for cross-platform excellence.</a:t>
            </a:r>
          </a:p>
          <a:p>
            <a:endParaRPr lang="en-US" sz="1400"/>
          </a:p>
          <a:p>
            <a:r>
              <a:rPr lang="en-US" sz="1400"/>
              <a:t>📦 Tool Proficiency: Adept in package management tools, ensuring efficient project workflows.</a:t>
            </a:r>
          </a:p>
          <a:p>
            <a:endParaRPr lang="en-US" sz="1400"/>
          </a:p>
          <a:p>
            <a:r>
              <a:rPr lang="en-US" sz="1400"/>
              <a:t>🌐 Cross-Browser Expert: Ensures compatibility across various browsers and adheres to W3C standards.</a:t>
            </a:r>
          </a:p>
          <a:p>
            <a:endParaRPr lang="en-US" sz="1400"/>
          </a:p>
          <a:p>
            <a:r>
              <a:rPr lang="en-US" sz="1400"/>
              <a:t>🔍 Debugging Specialist: Solves complex UI scripting errors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486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264C7-624F-6E47-132A-2F5C5B701A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4505" y="253774"/>
            <a:ext cx="105156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Söhne"/>
                <a:ea typeface="+mn-ea"/>
                <a:cs typeface="+mn-cs"/>
              </a:rPr>
              <a:t>Prompt: Executive Summary one pager ppt slide for above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9AA8-B377-D870-605A-A2C2D00E1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69" y="963052"/>
            <a:ext cx="10515600" cy="4351338"/>
          </a:xfrm>
        </p:spPr>
        <p:txBody>
          <a:bodyPr>
            <a:noAutofit/>
          </a:bodyPr>
          <a:lstStyle/>
          <a:p>
            <a:r>
              <a:rPr lang="en-US" sz="1200" dirty="0"/>
              <a:t>Summary:</a:t>
            </a:r>
          </a:p>
          <a:p>
            <a:r>
              <a:rPr lang="en-US" sz="1200" dirty="0"/>
              <a:t>This experienced and proficient UI/MEAN stack/front-end developer has 11 years of experience in the IT industry. With skills in HTML/HTML5, CSS/CSS3, JavaScript, and various other front-end technologies, this developer is knowledgeable in building web user interfaces. They also have extensive experience working with AngularJS, Angular, ReactJS, and Redux(RTK Query) for developing single-page applications. Other skills include working with Node.js and Express.js to create backend REST API modules, consuming RESTful services, debugging using browser developer tools, and working with cross-browser compatibility and Responsive Web Design. </a:t>
            </a:r>
          </a:p>
          <a:p>
            <a:r>
              <a:rPr lang="en-US" sz="1200" dirty="0"/>
              <a:t>Key Skills:</a:t>
            </a:r>
          </a:p>
          <a:p>
            <a:r>
              <a:rPr lang="en-US" sz="1200" dirty="0"/>
              <a:t>- Proficient in HTML/HTML5, CSS/CSS3, JavaScript, and various front-end technologies.</a:t>
            </a:r>
          </a:p>
          <a:p>
            <a:r>
              <a:rPr lang="en-US" sz="1200" dirty="0"/>
              <a:t>- Experienced in AngularJS, Angular, ReactJS, and Redux(RTK Query) for developing single-page applications. </a:t>
            </a:r>
          </a:p>
          <a:p>
            <a:r>
              <a:rPr lang="en-US" sz="1200" dirty="0"/>
              <a:t>- Knowledgeable in Node.js and Express.js for creating backend REST API modules and consuming RESTful services.</a:t>
            </a:r>
          </a:p>
          <a:p>
            <a:r>
              <a:rPr lang="en-US" sz="1200" dirty="0"/>
              <a:t>- Skilled in cross-browser compatibility, Responsive Web Design, and debugging using browser developer tools.</a:t>
            </a:r>
          </a:p>
          <a:p>
            <a:endParaRPr lang="en-US" sz="1200" dirty="0"/>
          </a:p>
          <a:p>
            <a:r>
              <a:rPr lang="en-US" sz="1200" dirty="0"/>
              <a:t>Work Experience:</a:t>
            </a:r>
          </a:p>
          <a:p>
            <a:r>
              <a:rPr lang="en-US" sz="1200" dirty="0"/>
              <a:t>- Proof Pilot, </a:t>
            </a:r>
            <a:r>
              <a:rPr lang="en-US" sz="1200" dirty="0" err="1"/>
              <a:t>Excelra</a:t>
            </a:r>
            <a:r>
              <a:rPr lang="en-US" sz="1200" dirty="0"/>
              <a:t> Knowledge Solutions (Feb 2022 - May 2023): Tech Lead</a:t>
            </a:r>
          </a:p>
          <a:p>
            <a:r>
              <a:rPr lang="en-US" sz="1200" dirty="0"/>
              <a:t>- SAS Retail Services (ASM), </a:t>
            </a:r>
            <a:r>
              <a:rPr lang="en-US" sz="1200" dirty="0" err="1"/>
              <a:t>Infomagnus</a:t>
            </a:r>
            <a:r>
              <a:rPr lang="en-US" sz="1200" dirty="0"/>
              <a:t> (Feb 2019 - Jan 2022): Senior Consultant</a:t>
            </a:r>
          </a:p>
          <a:p>
            <a:r>
              <a:rPr lang="en-US" sz="1200" dirty="0"/>
              <a:t>- </a:t>
            </a:r>
            <a:r>
              <a:rPr lang="en-US" sz="1200" dirty="0" err="1"/>
              <a:t>Avero</a:t>
            </a:r>
            <a:r>
              <a:rPr lang="en-US" sz="1200" dirty="0"/>
              <a:t>, </a:t>
            </a:r>
            <a:r>
              <a:rPr lang="en-US" sz="1200" dirty="0" err="1"/>
              <a:t>Cigniti</a:t>
            </a:r>
            <a:r>
              <a:rPr lang="en-US" sz="1200" dirty="0"/>
              <a:t> (Oct 2016 - Jan 2019): Sr. UI Developer</a:t>
            </a:r>
          </a:p>
          <a:p>
            <a:r>
              <a:rPr lang="en-US" sz="1200" dirty="0"/>
              <a:t>- DSA (Deloitte Scheduling Application), Cartesian IT Solutions (Apr 2015 - Aug 2011): UI Developer</a:t>
            </a:r>
          </a:p>
          <a:p>
            <a:r>
              <a:rPr lang="en-US" sz="1200" dirty="0"/>
              <a:t>- E-Commerce Project, RCV Innovations (Oct 2012 - Apr 2015): UI Developer</a:t>
            </a:r>
          </a:p>
          <a:p>
            <a:r>
              <a:rPr lang="en-US" sz="1200" b="1" dirty="0"/>
              <a:t>This developer is a skilled team player with excellent communication and organizational skills and is constantly learning new technologies.</a:t>
            </a:r>
          </a:p>
        </p:txBody>
      </p:sp>
    </p:spTree>
    <p:extLst>
      <p:ext uri="{BB962C8B-B14F-4D97-AF65-F5344CB8AC3E}">
        <p14:creationId xmlns:p14="http://schemas.microsoft.com/office/powerpoint/2010/main" val="417707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632C05-CBAE-6C10-A9A6-3A88BFB43A86}"/>
              </a:ext>
            </a:extLst>
          </p:cNvPr>
          <p:cNvSpPr txBox="1"/>
          <p:nvPr/>
        </p:nvSpPr>
        <p:spPr>
          <a:xfrm>
            <a:off x="612475" y="1414562"/>
            <a:ext cx="1100730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[Slide Title: Executive Summary - [Your Name]]</a:t>
            </a:r>
          </a:p>
          <a:p>
            <a:r>
              <a:rPr lang="en-US" sz="1200" dirty="0"/>
              <a:t>[Slide Subtitle: IT Expertise and Achievements]</a:t>
            </a:r>
          </a:p>
          <a:p>
            <a:endParaRPr lang="en-US" sz="1200" dirty="0"/>
          </a:p>
          <a:p>
            <a:r>
              <a:rPr lang="en-US" sz="1200" b="1" dirty="0"/>
              <a:t>Summary</a:t>
            </a:r>
            <a:r>
              <a:rPr lang="en-US" sz="1200" dirty="0"/>
              <a:t>:</a:t>
            </a:r>
          </a:p>
          <a:p>
            <a:r>
              <a:rPr lang="en-US" sz="1200" dirty="0"/>
              <a:t>- [Your Name]</a:t>
            </a:r>
          </a:p>
          <a:p>
            <a:r>
              <a:rPr lang="en-US" sz="1200" dirty="0"/>
              <a:t>- 11 years of IT experience</a:t>
            </a:r>
          </a:p>
          <a:p>
            <a:r>
              <a:rPr lang="en-US" sz="1200" dirty="0"/>
              <a:t>- Proficient in UI/MEAN Stack development</a:t>
            </a:r>
          </a:p>
          <a:p>
            <a:r>
              <a:rPr lang="en-US" sz="1200" dirty="0"/>
              <a:t>- Strong expertise in Angular and React</a:t>
            </a:r>
          </a:p>
          <a:p>
            <a:r>
              <a:rPr lang="en-US" sz="1200" dirty="0"/>
              <a:t>- Proven track record in mobile app development</a:t>
            </a:r>
          </a:p>
          <a:p>
            <a:r>
              <a:rPr lang="en-US" sz="1200" dirty="0"/>
              <a:t>- Skilled in custom plugin development</a:t>
            </a:r>
          </a:p>
          <a:p>
            <a:r>
              <a:rPr lang="en-US" sz="1200" dirty="0"/>
              <a:t>- Backend REST API modules using Node.js</a:t>
            </a:r>
          </a:p>
          <a:p>
            <a:r>
              <a:rPr lang="en-US" sz="1200" dirty="0"/>
              <a:t>- Excellent debugging skills</a:t>
            </a:r>
          </a:p>
          <a:p>
            <a:r>
              <a:rPr lang="en-US" sz="1200" dirty="0"/>
              <a:t>- Strong communicator and team player</a:t>
            </a:r>
          </a:p>
          <a:p>
            <a:endParaRPr lang="en-US" sz="1200" dirty="0"/>
          </a:p>
          <a:p>
            <a:r>
              <a:rPr lang="en-US" sz="1200" b="1" dirty="0"/>
              <a:t>Key Achievements</a:t>
            </a:r>
            <a:r>
              <a:rPr lang="en-US" sz="1200" dirty="0"/>
              <a:t>:</a:t>
            </a:r>
          </a:p>
          <a:p>
            <a:r>
              <a:rPr lang="en-US" sz="1200" dirty="0"/>
              <a:t>- Led a tech team at Proof Pilot, delivering a scientifically valid research platform.</a:t>
            </a:r>
          </a:p>
          <a:p>
            <a:r>
              <a:rPr lang="en-US" sz="1200" dirty="0"/>
              <a:t>- Successfully migrated an Angular app to React and created a React library.</a:t>
            </a:r>
          </a:p>
          <a:p>
            <a:r>
              <a:rPr lang="en-US" sz="1200" dirty="0"/>
              <a:t>- Implemented Redux storage management with RTK Query.</a:t>
            </a:r>
          </a:p>
          <a:p>
            <a:r>
              <a:rPr lang="en-US" sz="1200" dirty="0"/>
              <a:t>- Integrated Rest API services at SAS Retail Services.</a:t>
            </a:r>
          </a:p>
          <a:p>
            <a:r>
              <a:rPr lang="en-US" sz="1200" dirty="0"/>
              <a:t>- Customized AngularJS ag-grid functionalities at </a:t>
            </a:r>
            <a:r>
              <a:rPr lang="en-US" sz="1200" dirty="0" err="1"/>
              <a:t>Cigniti</a:t>
            </a:r>
            <a:r>
              <a:rPr lang="en-US" sz="1200" dirty="0"/>
              <a:t>.</a:t>
            </a:r>
          </a:p>
          <a:p>
            <a:r>
              <a:rPr lang="en-US" sz="1200" dirty="0"/>
              <a:t>- Ensured cross-browser compatibility and bug resolution.</a:t>
            </a:r>
          </a:p>
          <a:p>
            <a:r>
              <a:rPr lang="en-US" sz="1200" dirty="0"/>
              <a:t>- Created reusable components across various projects.</a:t>
            </a:r>
          </a:p>
          <a:p>
            <a:r>
              <a:rPr lang="en-US" sz="1200" dirty="0"/>
              <a:t>- Proficient in SQL, Visual Studio Code, HTML5, CSS3, JavaScript, and more.</a:t>
            </a:r>
          </a:p>
          <a:p>
            <a:endParaRPr lang="en-US" sz="1200" dirty="0"/>
          </a:p>
          <a:p>
            <a:r>
              <a:rPr lang="en-US" sz="1200" dirty="0"/>
              <a:t>[Your Contact Information]</a:t>
            </a:r>
          </a:p>
          <a:p>
            <a:endParaRPr lang="en-US" sz="1200" dirty="0"/>
          </a:p>
          <a:p>
            <a:r>
              <a:rPr lang="en-US" sz="1200" dirty="0"/>
              <a:t>Feel free to add graphics or design elements to enhance the visual appeal of the slide.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0E10B-D156-8F7F-97E9-8192B9F8EEE0}"/>
              </a:ext>
            </a:extLst>
          </p:cNvPr>
          <p:cNvSpPr txBox="1"/>
          <p:nvPr/>
        </p:nvSpPr>
        <p:spPr>
          <a:xfrm>
            <a:off x="491705" y="823737"/>
            <a:ext cx="1015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öhne"/>
              </a:rPr>
              <a:t>Prompt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800" dirty="0">
                <a:solidFill>
                  <a:srgbClr val="FF0000"/>
                </a:solidFill>
              </a:rPr>
              <a:t>Executive Summary one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pager ppt slide for above resume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5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86B9FC-E404-3EED-2E59-2C1C0C267E86}"/>
              </a:ext>
            </a:extLst>
          </p:cNvPr>
          <p:cNvSpPr txBox="1"/>
          <p:nvPr/>
        </p:nvSpPr>
        <p:spPr>
          <a:xfrm>
            <a:off x="379566" y="1951672"/>
            <a:ext cx="6599205" cy="432426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sz="1100" dirty="0"/>
              <a:t>Professional Summary - One-Pager</a:t>
            </a:r>
          </a:p>
          <a:p>
            <a:endParaRPr lang="en-US" sz="1100" dirty="0"/>
          </a:p>
          <a:p>
            <a:r>
              <a:rPr lang="en-US" sz="1100" b="1" dirty="0"/>
              <a:t>ABC</a:t>
            </a:r>
          </a:p>
          <a:p>
            <a:endParaRPr lang="en-US" sz="1100" dirty="0"/>
          </a:p>
          <a:p>
            <a:r>
              <a:rPr lang="en-US" sz="1100" dirty="0"/>
              <a:t>Capable UI/Mean Stack/Front-end Developer with 11 years of IT experience</a:t>
            </a:r>
          </a:p>
          <a:p>
            <a:endParaRPr lang="en-US" sz="1100" dirty="0"/>
          </a:p>
          <a:p>
            <a:r>
              <a:rPr lang="en-US" sz="1100" b="1" dirty="0"/>
              <a:t>Capabilities:</a:t>
            </a:r>
          </a:p>
          <a:p>
            <a:endParaRPr lang="en-US" sz="1100" dirty="0"/>
          </a:p>
          <a:p>
            <a:r>
              <a:rPr lang="en-US" sz="1100" dirty="0"/>
              <a:t>🌟 Front-End Proficiency: Mastery of HTML/HTML5, CSS/CSS3, JavaScript, and more.</a:t>
            </a:r>
          </a:p>
          <a:p>
            <a:endParaRPr lang="en-US" sz="1100" dirty="0"/>
          </a:p>
          <a:p>
            <a:r>
              <a:rPr lang="en-US" sz="1100" dirty="0"/>
              <a:t>🚀 Frameworks Expertise: Pro in Angular, React, and MVC JavaScript frameworks.</a:t>
            </a:r>
          </a:p>
          <a:p>
            <a:endParaRPr lang="en-US" sz="1100" dirty="0"/>
          </a:p>
          <a:p>
            <a:r>
              <a:rPr lang="en-US" sz="1100" dirty="0"/>
              <a:t>💡 Innovative Plugins: Skilled in crafting custom jQuery plugins.</a:t>
            </a:r>
          </a:p>
          <a:p>
            <a:endParaRPr lang="en-US" sz="1100" dirty="0"/>
          </a:p>
          <a:p>
            <a:r>
              <a:rPr lang="en-US" sz="1100" dirty="0"/>
              <a:t>📦 Package Management: Experienced with NPM, Gulp, Grunt, and Webpack.</a:t>
            </a:r>
          </a:p>
          <a:p>
            <a:endParaRPr lang="en-US" sz="1100" dirty="0"/>
          </a:p>
          <a:p>
            <a:r>
              <a:rPr lang="en-US" sz="1100" dirty="0"/>
              <a:t>📱 Mobile Development: Proficient in Ionic, Cordova, and jQuery Mobile.</a:t>
            </a:r>
          </a:p>
          <a:p>
            <a:endParaRPr lang="en-US" sz="1100" dirty="0"/>
          </a:p>
          <a:p>
            <a:r>
              <a:rPr lang="en-US" sz="1100" dirty="0"/>
              <a:t>🌐 Cross-Browser Compatibility: Ensures responsive design and W3C standards.</a:t>
            </a:r>
          </a:p>
          <a:p>
            <a:endParaRPr lang="en-US" sz="1100" dirty="0"/>
          </a:p>
          <a:p>
            <a:r>
              <a:rPr lang="en-US" sz="1100" dirty="0"/>
              <a:t>🧰 Debugging Guru: Expert in browser developer tools.</a:t>
            </a:r>
          </a:p>
          <a:p>
            <a:endParaRPr lang="en-US" sz="1100" dirty="0"/>
          </a:p>
          <a:p>
            <a:r>
              <a:rPr lang="en-US" sz="1100" dirty="0"/>
              <a:t>🌟 Solid in ES6/TypeScript: Delivers modern solutions.</a:t>
            </a:r>
          </a:p>
          <a:p>
            <a:endParaRPr lang="en-US" sz="1100" dirty="0"/>
          </a:p>
          <a:p>
            <a:r>
              <a:rPr lang="en-US" sz="1100" dirty="0"/>
              <a:t>🚀 Backend Know-How: Proficient in Node.js and REST API development.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7F2C8-0DC8-CFFE-6F9A-5E9536F83DCE}"/>
              </a:ext>
            </a:extLst>
          </p:cNvPr>
          <p:cNvSpPr txBox="1"/>
          <p:nvPr/>
        </p:nvSpPr>
        <p:spPr>
          <a:xfrm>
            <a:off x="6426680" y="2290227"/>
            <a:ext cx="5527375" cy="398570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b="1" dirty="0"/>
              <a:t>Key Achievements:</a:t>
            </a:r>
          </a:p>
          <a:p>
            <a:endParaRPr lang="en-US" dirty="0"/>
          </a:p>
          <a:p>
            <a:r>
              <a:rPr lang="en-US" dirty="0"/>
              <a:t>🏆 Tech Lead: Led teams to deliver scientifically valid research platforms.</a:t>
            </a:r>
          </a:p>
          <a:p>
            <a:endParaRPr lang="en-US" dirty="0"/>
          </a:p>
          <a:p>
            <a:r>
              <a:rPr lang="en-US" dirty="0"/>
              <a:t>📈 Revenue Booster: Migrated Angular app to React, driving performance.</a:t>
            </a:r>
          </a:p>
          <a:p>
            <a:endParaRPr lang="en-US" dirty="0"/>
          </a:p>
          <a:p>
            <a:r>
              <a:rPr lang="en-US" dirty="0"/>
              <a:t>🔄 Redux Pro: Implemented Redux storage management using RTK Query.</a:t>
            </a:r>
          </a:p>
          <a:p>
            <a:endParaRPr lang="en-US" dirty="0"/>
          </a:p>
          <a:p>
            <a:r>
              <a:rPr lang="en-US" dirty="0"/>
              <a:t>🔍 Debugging Whiz: Resolved critical issues swiftly.</a:t>
            </a:r>
          </a:p>
          <a:p>
            <a:endParaRPr lang="en-US" dirty="0"/>
          </a:p>
          <a:p>
            <a:r>
              <a:rPr lang="en-US" dirty="0"/>
              <a:t>🔄 Reusable Components: Created reusable modules and libraries.</a:t>
            </a:r>
          </a:p>
          <a:p>
            <a:endParaRPr lang="en-US" dirty="0"/>
          </a:p>
          <a:p>
            <a:r>
              <a:rPr lang="en-US" dirty="0"/>
              <a:t>🔗 Seamless Integration: Integrated Rest APIs flawlessly.</a:t>
            </a:r>
          </a:p>
          <a:p>
            <a:endParaRPr lang="en-US" dirty="0"/>
          </a:p>
          <a:p>
            <a:r>
              <a:rPr lang="en-US" dirty="0"/>
              <a:t>🌐 Cross-Browser Expertise: Ensured cross-browser compatibility.</a:t>
            </a:r>
          </a:p>
          <a:p>
            <a:endParaRPr lang="en-US" dirty="0"/>
          </a:p>
          <a:p>
            <a:r>
              <a:rPr lang="en-US" dirty="0"/>
              <a:t>🤝 Team Player: Collaborated effectively for project success.</a:t>
            </a:r>
          </a:p>
          <a:p>
            <a:endParaRPr lang="en-US" dirty="0"/>
          </a:p>
          <a:p>
            <a:r>
              <a:rPr lang="en-US" dirty="0"/>
              <a:t>[Image: Icons representing your skills and achievements]</a:t>
            </a:r>
          </a:p>
          <a:p>
            <a:endParaRPr lang="en-US" dirty="0"/>
          </a:p>
          <a:p>
            <a:r>
              <a:rPr lang="en-US" dirty="0"/>
              <a:t>*Ready to elevate your development projects with expertise and innovation.*</a:t>
            </a:r>
          </a:p>
          <a:p>
            <a:endParaRPr lang="en-US" dirty="0"/>
          </a:p>
          <a:p>
            <a:r>
              <a:rPr lang="en-US" dirty="0"/>
              <a:t>[Your Contact Information]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B8E75-7C64-3738-78D5-81D49F98D6BF}"/>
              </a:ext>
            </a:extLst>
          </p:cNvPr>
          <p:cNvSpPr txBox="1"/>
          <p:nvPr/>
        </p:nvSpPr>
        <p:spPr>
          <a:xfrm>
            <a:off x="379566" y="1009617"/>
            <a:ext cx="10271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Prompt: One pager Summary ppt slide for above resume including the capabilities and Key achievements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3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2EAA-28E2-E11F-24D6-0EF1C35E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81" y="1825625"/>
            <a:ext cx="5700623" cy="4351338"/>
          </a:xfrm>
        </p:spPr>
        <p:txBody>
          <a:bodyPr>
            <a:noAutofit/>
          </a:bodyPr>
          <a:lstStyle/>
          <a:p>
            <a:r>
              <a:rPr lang="en-US" sz="1200" dirty="0"/>
              <a:t>Here's a one-page PowerPoint slide summarizing your resume, including your capabilities and key achievements: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/>
              <a:t>UI/MEAN Stack Developer - ABC</a:t>
            </a:r>
          </a:p>
          <a:p>
            <a:pPr marL="0" indent="0">
              <a:buNone/>
            </a:pPr>
            <a:r>
              <a:rPr lang="en-US" sz="1200" b="1" dirty="0"/>
              <a:t>11 Years of IT Excellence</a:t>
            </a:r>
          </a:p>
          <a:p>
            <a:endParaRPr lang="en-US" sz="1200" dirty="0"/>
          </a:p>
          <a:p>
            <a:r>
              <a:rPr lang="en-US" sz="1200" b="1" dirty="0"/>
              <a:t>Summary</a:t>
            </a:r>
            <a:r>
              <a:rPr lang="en-US" sz="1200" dirty="0"/>
              <a:t>:</a:t>
            </a:r>
          </a:p>
          <a:p>
            <a:r>
              <a:rPr lang="en-US" sz="1200" dirty="0"/>
              <a:t>- 11 years of IT experience</a:t>
            </a:r>
          </a:p>
          <a:p>
            <a:r>
              <a:rPr lang="en-US" sz="1200" dirty="0"/>
              <a:t>- Proficient in UI technologies</a:t>
            </a:r>
          </a:p>
          <a:p>
            <a:r>
              <a:rPr lang="en-US" sz="1200" dirty="0"/>
              <a:t>- Expertise in Angular and React</a:t>
            </a:r>
          </a:p>
          <a:p>
            <a:r>
              <a:rPr lang="en-US" sz="1200" dirty="0"/>
              <a:t>- Strong in Object-Oriented JavaScript</a:t>
            </a:r>
          </a:p>
          <a:p>
            <a:r>
              <a:rPr lang="en-US" sz="1200" dirty="0"/>
              <a:t>- Skilled in custom plugin development</a:t>
            </a:r>
          </a:p>
          <a:p>
            <a:r>
              <a:rPr lang="en-US" sz="1200" dirty="0"/>
              <a:t>- Mobile app development with Ionic</a:t>
            </a:r>
          </a:p>
          <a:p>
            <a:r>
              <a:rPr lang="en-US" sz="1200" dirty="0"/>
              <a:t>- Backend REST API modules with Node.js</a:t>
            </a:r>
          </a:p>
          <a:p>
            <a:r>
              <a:rPr lang="en-US" sz="1200" dirty="0"/>
              <a:t>- Proficient in debugging</a:t>
            </a:r>
          </a:p>
          <a:p>
            <a:r>
              <a:rPr lang="en-US" sz="1200" dirty="0"/>
              <a:t>- Excellent communication skills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8E131-450E-038D-A69D-97DCC249561E}"/>
              </a:ext>
            </a:extLst>
          </p:cNvPr>
          <p:cNvSpPr txBox="1"/>
          <p:nvPr/>
        </p:nvSpPr>
        <p:spPr>
          <a:xfrm>
            <a:off x="5557568" y="2273155"/>
            <a:ext cx="6094562" cy="4584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  <a:p>
            <a:r>
              <a:rPr lang="en-US" b="1" dirty="0"/>
              <a:t>Key Achievements:</a:t>
            </a:r>
          </a:p>
          <a:p>
            <a:r>
              <a:rPr lang="en-US" dirty="0"/>
              <a:t>- Led a team as Tech Lead at Proof Pilot for a scientifically valid research platform.</a:t>
            </a:r>
          </a:p>
          <a:p>
            <a:r>
              <a:rPr lang="en-US" dirty="0"/>
              <a:t>- Successfully migrated an Angular app to React and created a React library.</a:t>
            </a:r>
          </a:p>
          <a:p>
            <a:r>
              <a:rPr lang="en-US" dirty="0"/>
              <a:t>- Implemented Redux storage management using RTK Query.</a:t>
            </a:r>
          </a:p>
          <a:p>
            <a:r>
              <a:rPr lang="en-US" dirty="0"/>
              <a:t>- Collaborated with Python developers at SAS Retail Services to integrate Rest API services into Angular7 (Ionic4).</a:t>
            </a:r>
          </a:p>
          <a:p>
            <a:r>
              <a:rPr lang="en-US" dirty="0"/>
              <a:t>- Customized AngularJS ag-grid functionalities at </a:t>
            </a:r>
            <a:r>
              <a:rPr lang="en-US" dirty="0" err="1"/>
              <a:t>Cigniti</a:t>
            </a:r>
            <a:r>
              <a:rPr lang="en-US" dirty="0"/>
              <a:t> and resolved critical issues.</a:t>
            </a:r>
          </a:p>
          <a:p>
            <a:r>
              <a:rPr lang="en-US" dirty="0"/>
              <a:t>- Ensured cross-browser compatibility and resolved bugs.</a:t>
            </a:r>
          </a:p>
          <a:p>
            <a:r>
              <a:rPr lang="en-US" dirty="0"/>
              <a:t>- Created reusable components in JavaScript, jQuery, AngularJS, and Angular.</a:t>
            </a:r>
          </a:p>
          <a:p>
            <a:r>
              <a:rPr lang="en-US" dirty="0"/>
              <a:t>- Proficient in SQL, Visual Studio Code, HTML5, CSS3, JavaScript, and more.</a:t>
            </a:r>
          </a:p>
          <a:p>
            <a:endParaRPr lang="en-US" dirty="0"/>
          </a:p>
          <a:p>
            <a:r>
              <a:rPr lang="en-US" b="1" dirty="0"/>
              <a:t>[Your Contact Information]</a:t>
            </a:r>
          </a:p>
          <a:p>
            <a:endParaRPr lang="en-US" dirty="0"/>
          </a:p>
          <a:p>
            <a:r>
              <a:rPr lang="en-US" dirty="0"/>
              <a:t>Feel free to add any visuals, graphics, or design elements to enhance the slide's visual appeal.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7151F-E1CE-FB04-4FD3-CE11876D4853}"/>
              </a:ext>
            </a:extLst>
          </p:cNvPr>
          <p:cNvSpPr txBox="1"/>
          <p:nvPr/>
        </p:nvSpPr>
        <p:spPr>
          <a:xfrm>
            <a:off x="586600" y="1047862"/>
            <a:ext cx="10271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Prompt: One pager Summary ppt slide for above resume including the capabilities and Key achievements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1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843</TotalTime>
  <Words>1187</Words>
  <Application>Microsoft Office PowerPoint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PowerPoint Presentation</vt:lpstr>
      <vt:lpstr>Prompt: Make my resume more concise, professional, properly formatted and indented , maximum 3 pages</vt:lpstr>
      <vt:lpstr>PowerPoint Presentation</vt:lpstr>
      <vt:lpstr>Prompt: Executive Summary one pager ppt slide for above resume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Poonam Nawandar</dc:creator>
  <cp:lastModifiedBy>Poonam</cp:lastModifiedBy>
  <cp:revision>2</cp:revision>
  <dcterms:created xsi:type="dcterms:W3CDTF">2023-09-14T15:46:30Z</dcterms:created>
  <dcterms:modified xsi:type="dcterms:W3CDTF">2024-02-16T09:13:08Z</dcterms:modified>
</cp:coreProperties>
</file>