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halini2501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4060-E6CF-47B9-8F52-4D42AD264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M</a:t>
            </a:r>
            <a:r>
              <a:rPr lang="en-IN" cap="none" dirty="0" err="1"/>
              <a:t>ongo</a:t>
            </a:r>
            <a:r>
              <a:rPr lang="en-IN" dirty="0" err="1"/>
              <a:t>db</a:t>
            </a:r>
            <a:r>
              <a:rPr lang="en-IN" dirty="0"/>
              <a:t>-</a:t>
            </a:r>
            <a:r>
              <a:rPr lang="en-IN" cap="none" dirty="0"/>
              <a:t>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0B960-0D44-4ACC-82BF-8E0F8E923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3956279"/>
            <a:ext cx="7677150" cy="1086237"/>
          </a:xfrm>
        </p:spPr>
        <p:txBody>
          <a:bodyPr/>
          <a:lstStyle/>
          <a:p>
            <a:r>
              <a:rPr lang="en-IN" dirty="0"/>
              <a:t>Big data analytics track Project – Submitted by Shalini gupta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55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5850"/>
          </a:xfrm>
        </p:spPr>
        <p:txBody>
          <a:bodyPr>
            <a:noAutofit/>
          </a:bodyPr>
          <a:lstStyle/>
          <a:p>
            <a:r>
              <a:rPr lang="en-IN" sz="3200" dirty="0"/>
              <a:t>Question 5:</a:t>
            </a:r>
            <a:br>
              <a:rPr lang="en-IN" sz="3200" dirty="0"/>
            </a:br>
            <a:r>
              <a:rPr lang="en-US" sz="2400" dirty="0"/>
              <a:t>Display state and sum of </a:t>
            </a:r>
            <a:r>
              <a:rPr lang="en-US" sz="2400" dirty="0" err="1"/>
              <a:t>review_count</a:t>
            </a:r>
            <a:r>
              <a:rPr lang="en-US" sz="2400" dirty="0"/>
              <a:t> on the basis of state.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8C52-BE3F-4DF9-BEC6-6F5912C0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76400"/>
            <a:ext cx="10372725" cy="4191000"/>
          </a:xfrm>
        </p:spPr>
        <p:txBody>
          <a:bodyPr/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db.business.aggregate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([{$group:{_id: "$state",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sumReviewCount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:{$sum: "$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review_count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"}}}])</a:t>
            </a:r>
            <a:endParaRPr lang="en-I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D73FC-75F3-42A2-98DD-AFAF8B7A6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0" y="2374009"/>
            <a:ext cx="8558215" cy="42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5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04900"/>
          </a:xfrm>
        </p:spPr>
        <p:txBody>
          <a:bodyPr>
            <a:noAutofit/>
          </a:bodyPr>
          <a:lstStyle/>
          <a:p>
            <a:r>
              <a:rPr lang="en-IN" sz="3200" dirty="0"/>
              <a:t>Question 6:</a:t>
            </a:r>
            <a:br>
              <a:rPr lang="en-IN" sz="3200" dirty="0"/>
            </a:br>
            <a:r>
              <a:rPr lang="en-US" sz="2400" dirty="0"/>
              <a:t>Display state and average of </a:t>
            </a:r>
            <a:r>
              <a:rPr lang="en-US" sz="2400" dirty="0" err="1"/>
              <a:t>review_count</a:t>
            </a:r>
            <a:r>
              <a:rPr lang="en-US" sz="2400" dirty="0"/>
              <a:t> on the basis of state.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8C52-BE3F-4DF9-BEC6-6F5912C0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1625"/>
            <a:ext cx="10506075" cy="4295775"/>
          </a:xfrm>
        </p:spPr>
        <p:txBody>
          <a:bodyPr/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db.business.aggregate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([{$group:{_id: "$state",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AverageReviewCount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:{$avg: "$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review_count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"}}}])</a:t>
            </a:r>
            <a:endParaRPr lang="en-I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ECA2D-BCDF-4234-9E44-43B8757B6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183054"/>
            <a:ext cx="9601200" cy="45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3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Autofit/>
          </a:bodyPr>
          <a:lstStyle/>
          <a:p>
            <a:r>
              <a:rPr lang="en-IN" sz="2400" dirty="0"/>
              <a:t>Question 7:</a:t>
            </a:r>
            <a:br>
              <a:rPr lang="en-IN" sz="2400" dirty="0"/>
            </a:br>
            <a:r>
              <a:rPr lang="en-US" sz="1800" dirty="0"/>
              <a:t>Find all restaurants which is good for dinner , having a</a:t>
            </a:r>
            <a:br>
              <a:rPr lang="en-US" sz="1800" dirty="0"/>
            </a:br>
            <a:r>
              <a:rPr lang="en-US" sz="1800" dirty="0"/>
              <a:t>romantic ambiance with a price range greater than or equal to three and is having more than 100 reviews.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8C52-BE3F-4DF9-BEC6-6F5912C0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09750"/>
            <a:ext cx="10125075" cy="4057650"/>
          </a:xfrm>
        </p:spPr>
        <p:txBody>
          <a:bodyPr>
            <a:normAutofit/>
          </a:bodyPr>
          <a:lstStyle/>
          <a:p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db.business.find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({"categories":"Restaurants","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attributes.Good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For.dinner":true,"attributes.Ambience.romantic":true,"attributes.Price Range":{$gte:3}, "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review_count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":{$gt:100}}).pretty()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A067A-2246-4426-A76B-2C67DB498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800350"/>
            <a:ext cx="8086725" cy="38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3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Autofit/>
          </a:bodyPr>
          <a:lstStyle/>
          <a:p>
            <a:r>
              <a:rPr lang="en-IN" sz="3200" dirty="0"/>
              <a:t>Question 8:</a:t>
            </a:r>
            <a:br>
              <a:rPr lang="en-IN" sz="3200" dirty="0"/>
            </a:br>
            <a:r>
              <a:rPr lang="en-US" sz="2400" dirty="0"/>
              <a:t>Find the reviews of Romantic, good for dinner restaurants having a useful votes greater than or equal to 5.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8C52-BE3F-4DF9-BEC6-6F5912C0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0250"/>
            <a:ext cx="9601200" cy="3867150"/>
          </a:xfrm>
        </p:spPr>
        <p:txBody>
          <a:bodyPr/>
          <a:lstStyle/>
          <a:p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db.business.find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({"categories":"Restaurants","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attributes.Good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For.dinner":true,"attributes.Ambience.romantic":true,"stars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":{$gte:5}}).pretty()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AE126-B670-40D7-90EA-2FBA2C3B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2891497"/>
            <a:ext cx="7058025" cy="380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9650"/>
          </a:xfrm>
        </p:spPr>
        <p:txBody>
          <a:bodyPr>
            <a:noAutofit/>
          </a:bodyPr>
          <a:lstStyle/>
          <a:p>
            <a:r>
              <a:rPr lang="en-IN" sz="3200" dirty="0"/>
              <a:t>Question 9:</a:t>
            </a:r>
            <a:br>
              <a:rPr lang="en-IN" sz="3200" dirty="0"/>
            </a:br>
            <a:r>
              <a:rPr lang="en-US" sz="2400" dirty="0"/>
              <a:t>For business id mVHrayjG3uZ_RLHkLj-AMg change the city to Pittsburgh.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8C52-BE3F-4DF9-BEC6-6F5912C0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450"/>
            <a:ext cx="9601200" cy="4171950"/>
          </a:xfrm>
        </p:spPr>
        <p:txBody>
          <a:bodyPr/>
          <a:lstStyle/>
          <a:p>
            <a:r>
              <a:rPr lang="en-IN" dirty="0"/>
              <a:t>Old record: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Update Command:</a:t>
            </a:r>
          </a:p>
          <a:p>
            <a:pPr lvl="1"/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db.business.updateOne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business_id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"mVHrayjG3uZ_RLHkLj-AMg"}, {$set:{"city": "Pittsburgh"}})</a:t>
            </a:r>
          </a:p>
          <a:p>
            <a:pPr lvl="1"/>
            <a:endParaRPr lang="en-I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I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/>
              <a:t>Update record: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CFC47-A58B-49B9-B279-21BAD4C7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4" y="2159970"/>
            <a:ext cx="10848975" cy="545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D71CC1-CC25-4D4F-97D3-F685ACBF8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4" y="4111049"/>
            <a:ext cx="10915651" cy="459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FFE41D-3F7A-4FF4-B6D0-378F7B378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3" y="5267325"/>
            <a:ext cx="101631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8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04900"/>
          </a:xfrm>
        </p:spPr>
        <p:txBody>
          <a:bodyPr>
            <a:noAutofit/>
          </a:bodyPr>
          <a:lstStyle/>
          <a:p>
            <a:r>
              <a:rPr lang="en-IN" sz="3200" dirty="0"/>
              <a:t>Question 10:</a:t>
            </a:r>
            <a:br>
              <a:rPr lang="en-IN" sz="3200" dirty="0"/>
            </a:br>
            <a:r>
              <a:rPr lang="en-US" sz="2400" dirty="0"/>
              <a:t>Remove all the documents which is having Attire has 'casual'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8C52-BE3F-4DF9-BEC6-6F5912C0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0700"/>
            <a:ext cx="9601200" cy="4076700"/>
          </a:xfrm>
        </p:spPr>
        <p:txBody>
          <a:bodyPr>
            <a:normAutofit/>
          </a:bodyPr>
          <a:lstStyle/>
          <a:p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db.business.deleteMany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attributes.Attire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"casual"})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35296-FB4B-40D0-9117-75F07222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786062"/>
            <a:ext cx="75057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50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E69DC-587B-4370-AC66-2EE7E474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5" y="3209925"/>
            <a:ext cx="9601200" cy="1485900"/>
          </a:xfrm>
        </p:spPr>
        <p:txBody>
          <a:bodyPr/>
          <a:lstStyle/>
          <a:p>
            <a:pPr algn="ctr"/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63597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C738-27D9-4FA1-8109-AEA3961E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00E2-A5AE-44BF-A19D-01C76EF4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Name: Shalini Gupta</a:t>
            </a:r>
          </a:p>
          <a:p>
            <a:r>
              <a:rPr lang="en-IN" dirty="0"/>
              <a:t>Email ID: </a:t>
            </a:r>
            <a:r>
              <a:rPr lang="en-IN" dirty="0">
                <a:hlinkClick r:id="rId2"/>
              </a:rPr>
              <a:t>shalini2501@gmail.com</a:t>
            </a:r>
            <a:endParaRPr lang="en-IN" dirty="0"/>
          </a:p>
          <a:p>
            <a:r>
              <a:rPr lang="en-IN" dirty="0"/>
              <a:t>Course Enrolled: Big Data Analytics</a:t>
            </a:r>
          </a:p>
          <a:p>
            <a:r>
              <a:rPr lang="en-IN" dirty="0"/>
              <a:t>Project Name: MongoDB</a:t>
            </a:r>
          </a:p>
        </p:txBody>
      </p:sp>
    </p:spTree>
    <p:extLst>
      <p:ext uri="{BB962C8B-B14F-4D97-AF65-F5344CB8AC3E}">
        <p14:creationId xmlns:p14="http://schemas.microsoft.com/office/powerpoint/2010/main" val="141327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F481-0FCF-4447-BDCF-B33979A6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7E31-00C2-4D2F-9BF7-62D87C53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Domain:  Queries on business data</a:t>
            </a:r>
          </a:p>
          <a:p>
            <a:r>
              <a:rPr lang="en-IN" dirty="0"/>
              <a:t>Topic: MongoDB Queries</a:t>
            </a:r>
          </a:p>
          <a:p>
            <a:r>
              <a:rPr lang="en-IN" dirty="0"/>
              <a:t>Technology used: NoSQL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07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C0E4-DA9E-4C2E-AB2C-02E3615B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B3ED-515F-412E-B42B-641B0BAE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MongoDB is a NoSQL database Management system.</a:t>
            </a:r>
          </a:p>
          <a:p>
            <a:r>
              <a:rPr lang="en-IN" dirty="0"/>
              <a:t>The project is on running queries on JSON data using Mongo.</a:t>
            </a:r>
          </a:p>
          <a:p>
            <a:r>
              <a:rPr lang="en-IN" b="1" dirty="0"/>
              <a:t>Dataset</a:t>
            </a:r>
            <a:r>
              <a:rPr lang="en-IN" dirty="0"/>
              <a:t>: </a:t>
            </a:r>
            <a:r>
              <a:rPr lang="en-IN" dirty="0" err="1"/>
              <a:t>business.json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75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B207-CDD4-4A29-B4D1-12614972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955C-F66F-417A-8B2E-B1654E6C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IN" dirty="0"/>
              <a:t>Meta Data:</a:t>
            </a:r>
          </a:p>
          <a:p>
            <a:pPr lvl="1"/>
            <a:r>
              <a:rPr lang="en-IN" dirty="0" err="1"/>
              <a:t>business_id</a:t>
            </a:r>
            <a:endParaRPr lang="en-IN" dirty="0"/>
          </a:p>
          <a:p>
            <a:pPr lvl="1"/>
            <a:r>
              <a:rPr lang="en-IN" dirty="0" err="1"/>
              <a:t>full_address</a:t>
            </a:r>
            <a:endParaRPr lang="en-IN" dirty="0"/>
          </a:p>
          <a:p>
            <a:pPr lvl="1"/>
            <a:r>
              <a:rPr lang="en-IN" dirty="0"/>
              <a:t>hours</a:t>
            </a:r>
          </a:p>
          <a:p>
            <a:pPr lvl="2"/>
            <a:r>
              <a:rPr lang="en-IN" dirty="0"/>
              <a:t>Object type: days name</a:t>
            </a:r>
          </a:p>
          <a:p>
            <a:pPr lvl="3"/>
            <a:r>
              <a:rPr lang="en-IN" dirty="0"/>
              <a:t>Close and open time</a:t>
            </a:r>
          </a:p>
          <a:p>
            <a:pPr lvl="1"/>
            <a:r>
              <a:rPr lang="en-IN" dirty="0"/>
              <a:t>open</a:t>
            </a:r>
          </a:p>
          <a:p>
            <a:pPr lvl="1"/>
            <a:r>
              <a:rPr lang="en-IN" dirty="0"/>
              <a:t>categories</a:t>
            </a:r>
          </a:p>
          <a:p>
            <a:pPr lvl="2"/>
            <a:r>
              <a:rPr lang="en-IN" dirty="0"/>
              <a:t>Array type</a:t>
            </a:r>
          </a:p>
          <a:p>
            <a:pPr lvl="1"/>
            <a:r>
              <a:rPr lang="en-IN" dirty="0"/>
              <a:t>city</a:t>
            </a:r>
          </a:p>
          <a:p>
            <a:pPr lvl="1"/>
            <a:r>
              <a:rPr lang="en-IN" dirty="0" err="1"/>
              <a:t>review_count</a:t>
            </a:r>
            <a:endParaRPr lang="en-IN" dirty="0"/>
          </a:p>
          <a:p>
            <a:pPr lvl="1"/>
            <a:r>
              <a:rPr lang="en-IN" dirty="0"/>
              <a:t>name</a:t>
            </a:r>
          </a:p>
          <a:p>
            <a:pPr lvl="1"/>
            <a:r>
              <a:rPr lang="en-IN" dirty="0" err="1"/>
              <a:t>neighborhoods</a:t>
            </a:r>
            <a:endParaRPr lang="en-IN" dirty="0"/>
          </a:p>
          <a:p>
            <a:pPr lvl="1"/>
            <a:r>
              <a:rPr lang="en-IN" dirty="0"/>
              <a:t>longitude</a:t>
            </a:r>
          </a:p>
          <a:p>
            <a:pPr lvl="1"/>
            <a:r>
              <a:rPr lang="en-IN" dirty="0"/>
              <a:t>state</a:t>
            </a:r>
          </a:p>
          <a:p>
            <a:pPr lvl="1"/>
            <a:r>
              <a:rPr lang="en-IN" dirty="0"/>
              <a:t>stars</a:t>
            </a:r>
          </a:p>
          <a:p>
            <a:pPr lvl="1"/>
            <a:r>
              <a:rPr lang="en-IN" dirty="0"/>
              <a:t>latitude</a:t>
            </a:r>
          </a:p>
          <a:p>
            <a:pPr lvl="1"/>
            <a:r>
              <a:rPr lang="en-IN" dirty="0"/>
              <a:t>attributes</a:t>
            </a:r>
          </a:p>
          <a:p>
            <a:pPr lvl="2"/>
            <a:r>
              <a:rPr lang="en-IN" dirty="0"/>
              <a:t>Object type: various attributes listed respect to categories</a:t>
            </a:r>
          </a:p>
          <a:p>
            <a:pPr lvl="1"/>
            <a:r>
              <a:rPr lang="en-IN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24781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Question 1:</a:t>
            </a:r>
            <a:br>
              <a:rPr lang="en-IN" sz="3600" dirty="0"/>
            </a:br>
            <a:r>
              <a:rPr lang="en-US" sz="2700" dirty="0"/>
              <a:t>Load the data into MongoDB client and make a collection named as Business. 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8C52-BE3F-4DF9-BEC6-6F5912C0E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load the data in </a:t>
            </a:r>
            <a:r>
              <a:rPr lang="en-IN" dirty="0" err="1"/>
              <a:t>MongoDBClient</a:t>
            </a:r>
            <a:r>
              <a:rPr lang="en-IN" dirty="0"/>
              <a:t>, used the following command at command prompt:</a:t>
            </a:r>
          </a:p>
          <a:p>
            <a:pPr marL="841248" lvl="2">
              <a:spcBef>
                <a:spcPts val="1000"/>
              </a:spcBef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--collection business --drop --file &lt;json file path&gt;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D2E6B-4389-4DF8-B9F7-C5C35497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3660499"/>
            <a:ext cx="10534650" cy="155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0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Autofit/>
          </a:bodyPr>
          <a:lstStyle/>
          <a:p>
            <a:r>
              <a:rPr lang="en-IN" sz="3200" dirty="0"/>
              <a:t>Question 2:</a:t>
            </a:r>
            <a:br>
              <a:rPr lang="en-IN" sz="3200" dirty="0"/>
            </a:br>
            <a:r>
              <a:rPr lang="en-US" sz="2400" dirty="0"/>
              <a:t>Display state and count the number of businesses corresponding to the state.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8C52-BE3F-4DF9-BEC6-6F5912C0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5001"/>
            <a:ext cx="10582275" cy="3962399"/>
          </a:xfrm>
        </p:spPr>
        <p:txBody>
          <a:bodyPr/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db.business.aggregate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([{$group:{_id:”$state”,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Countofbusiness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{$sum: 1}}}])</a:t>
            </a:r>
          </a:p>
          <a:p>
            <a:pPr marL="530352" lvl="1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84CA1-62DB-4108-A7B2-46A53ABF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49" y="2566598"/>
            <a:ext cx="5476875" cy="41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7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09675"/>
          </a:xfrm>
        </p:spPr>
        <p:txBody>
          <a:bodyPr>
            <a:noAutofit/>
          </a:bodyPr>
          <a:lstStyle/>
          <a:p>
            <a:r>
              <a:rPr lang="en-IN" sz="3200" dirty="0"/>
              <a:t>Question 3:</a:t>
            </a:r>
            <a:br>
              <a:rPr lang="en-IN" sz="3200" dirty="0"/>
            </a:br>
            <a:r>
              <a:rPr lang="en-US" sz="2400" dirty="0"/>
              <a:t>Display state and count the number of businesses in descending order. And display top 10 records.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8C52-BE3F-4DF9-BEC6-6F5912C0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5" y="2038350"/>
            <a:ext cx="10496549" cy="3829050"/>
          </a:xfrm>
        </p:spPr>
        <p:txBody>
          <a:bodyPr/>
          <a:lstStyle/>
          <a:p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db.business.aggregate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([{$group:{_id:"$state",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Countofbusiness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{$sum: 1}}},{$sort:{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Countofbusiness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:-1}},{$limit:10}])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B043B-9967-45B4-B858-5A862F41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847733"/>
            <a:ext cx="10829924" cy="20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2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E31-7947-45C3-A247-43567355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Autofit/>
          </a:bodyPr>
          <a:lstStyle/>
          <a:p>
            <a:r>
              <a:rPr lang="en-IN" sz="3200" dirty="0"/>
              <a:t>Question 4:</a:t>
            </a:r>
            <a:br>
              <a:rPr lang="en-IN" sz="3200" dirty="0"/>
            </a:br>
            <a:r>
              <a:rPr lang="en-US" sz="2400" dirty="0"/>
              <a:t>Display </a:t>
            </a:r>
            <a:r>
              <a:rPr lang="en-US" sz="2400" dirty="0" err="1"/>
              <a:t>name,stars</a:t>
            </a:r>
            <a:r>
              <a:rPr lang="en-US" sz="2400" dirty="0"/>
              <a:t>, </a:t>
            </a:r>
            <a:r>
              <a:rPr lang="en-US" sz="2400" dirty="0" err="1"/>
              <a:t>review_count,city</a:t>
            </a:r>
            <a:r>
              <a:rPr lang="en-US" sz="2400" dirty="0"/>
              <a:t> and state whose star rating is 5.0 and state is PA.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8C52-BE3F-4DF9-BEC6-6F5912C0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3575"/>
            <a:ext cx="10458450" cy="3933825"/>
          </a:xfrm>
        </p:spPr>
        <p:txBody>
          <a:bodyPr/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db.business.find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({"stars":5.0,"state":"PA"},{"name":1,"stars":1,"review_count":1, "city":1,"state":1,_id:0})</a:t>
            </a:r>
            <a:endParaRPr lang="en-I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A6C46-A4CB-470B-9F21-0214898E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2607430"/>
            <a:ext cx="10458451" cy="398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711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448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Courier New</vt:lpstr>
      <vt:lpstr>Franklin Gothic Book</vt:lpstr>
      <vt:lpstr>Crop</vt:lpstr>
      <vt:lpstr>Mongodb-Project</vt:lpstr>
      <vt:lpstr>Profile Details</vt:lpstr>
      <vt:lpstr>Project Details</vt:lpstr>
      <vt:lpstr>Project Introduction</vt:lpstr>
      <vt:lpstr>Dataset Description</vt:lpstr>
      <vt:lpstr>Question 1: Load the data into MongoDB client and make a collection named as Business.  </vt:lpstr>
      <vt:lpstr>Question 2: Display state and count the number of businesses corresponding to the state.</vt:lpstr>
      <vt:lpstr>Question 3: Display state and count the number of businesses in descending order. And display top 10 records.</vt:lpstr>
      <vt:lpstr>Question 4: Display name,stars, review_count,city and state whose star rating is 5.0 and state is PA.</vt:lpstr>
      <vt:lpstr>Question 5: Display state and sum of review_count on the basis of state.</vt:lpstr>
      <vt:lpstr>Question 6: Display state and average of review_count on the basis of state.</vt:lpstr>
      <vt:lpstr>Question 7: Find all restaurants which is good for dinner , having a romantic ambiance with a price range greater than or equal to three and is having more than 100 reviews.</vt:lpstr>
      <vt:lpstr>Question 8: Find the reviews of Romantic, good for dinner restaurants having a useful votes greater than or equal to 5.</vt:lpstr>
      <vt:lpstr>Question 9: For business id mVHrayjG3uZ_RLHkLj-AMg change the city to Pittsburgh.</vt:lpstr>
      <vt:lpstr>Question 10: Remove all the documents which is having Attire has 'casual'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Mongodb-Project</dc:title>
  <dc:creator>Shalini Gupta</dc:creator>
  <cp:lastModifiedBy>Shalini Gupta</cp:lastModifiedBy>
  <cp:revision>31</cp:revision>
  <dcterms:created xsi:type="dcterms:W3CDTF">2018-12-28T13:44:44Z</dcterms:created>
  <dcterms:modified xsi:type="dcterms:W3CDTF">2019-01-02T02:36:42Z</dcterms:modified>
</cp:coreProperties>
</file>