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4" r:id="rId8"/>
    <p:sldId id="262" r:id="rId9"/>
    <p:sldId id="272" r:id="rId10"/>
    <p:sldId id="263" r:id="rId11"/>
    <p:sldId id="273" r:id="rId12"/>
    <p:sldId id="264" r:id="rId13"/>
    <p:sldId id="275" r:id="rId14"/>
    <p:sldId id="276" r:id="rId15"/>
    <p:sldId id="277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802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548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1358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7586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0455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283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463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742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549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724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084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822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53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375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784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678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136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shalini2501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F4060-E6CF-47B9-8F52-4D42AD2646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SQOOP-</a:t>
            </a:r>
            <a:r>
              <a:rPr lang="en-IN" cap="none" dirty="0"/>
              <a:t>Project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F0B960-0D44-4ACC-82BF-8E0F8E923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8400" y="3956279"/>
            <a:ext cx="7677150" cy="1086237"/>
          </a:xfrm>
        </p:spPr>
        <p:txBody>
          <a:bodyPr/>
          <a:lstStyle/>
          <a:p>
            <a:r>
              <a:rPr lang="en-IN" dirty="0"/>
              <a:t>Big data analytics track Project – Submitted by Shalini gupta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9554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0CE31-7947-45C3-A247-435673554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695266" cy="1781175"/>
          </a:xfrm>
        </p:spPr>
        <p:txBody>
          <a:bodyPr>
            <a:normAutofit fontScale="90000"/>
          </a:bodyPr>
          <a:lstStyle/>
          <a:p>
            <a:r>
              <a:rPr lang="en-IN" dirty="0"/>
              <a:t>Question 3:</a:t>
            </a:r>
            <a:br>
              <a:rPr lang="en-IN" dirty="0"/>
            </a:br>
            <a:r>
              <a:rPr lang="en-US" sz="3100" dirty="0"/>
              <a:t>Use MySQL table </a:t>
            </a:r>
            <a:r>
              <a:rPr lang="en-US" sz="3100" dirty="0" err="1"/>
              <a:t>sqoopex.petrol_data</a:t>
            </a:r>
            <a:r>
              <a:rPr lang="en-US" sz="3100" dirty="0"/>
              <a:t> and write </a:t>
            </a:r>
            <a:r>
              <a:rPr lang="en-US" sz="3100" dirty="0" err="1"/>
              <a:t>sqoop</a:t>
            </a:r>
            <a:r>
              <a:rPr lang="en-US" sz="3100" dirty="0"/>
              <a:t> query to import records after year 1998. Use incremental feature.</a:t>
            </a:r>
            <a:endParaRPr lang="en-IN" sz="3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78C52-BE3F-4DF9-BEC6-6F5912C0E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533650"/>
            <a:ext cx="8596668" cy="3507712"/>
          </a:xfrm>
        </p:spPr>
        <p:txBody>
          <a:bodyPr/>
          <a:lstStyle/>
          <a:p>
            <a:r>
              <a:rPr lang="en-IN" dirty="0"/>
              <a:t>Command used for import (incremental feature):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0BCC9B-B64E-4B9E-B203-084E1939B3A4}"/>
              </a:ext>
            </a:extLst>
          </p:cNvPr>
          <p:cNvSpPr/>
          <p:nvPr/>
        </p:nvSpPr>
        <p:spPr>
          <a:xfrm>
            <a:off x="1019175" y="2832081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sqoop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 import \</a:t>
            </a:r>
          </a:p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--connect </a:t>
            </a:r>
            <a:r>
              <a:rPr lang="en-I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jdbc:mysql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://ip-172-31-20-247/</a:t>
            </a:r>
            <a:r>
              <a:rPr lang="en-I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sqoopex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--username </a:t>
            </a:r>
            <a:r>
              <a:rPr lang="en-I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sqoopuser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--password NHkkP876rp \</a:t>
            </a:r>
          </a:p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--table </a:t>
            </a:r>
            <a:r>
              <a:rPr lang="en-I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petrol_dataset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--m 1 \</a:t>
            </a:r>
          </a:p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--check-column </a:t>
            </a:r>
            <a:r>
              <a:rPr lang="en-I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year_t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--incremental append \</a:t>
            </a:r>
          </a:p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--last-value 1998 \</a:t>
            </a:r>
          </a:p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--target-</a:t>
            </a:r>
            <a:r>
              <a:rPr lang="en-I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 /user/shalini25012559/</a:t>
            </a:r>
            <a:r>
              <a:rPr lang="en-I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mysqoopdata</a:t>
            </a:r>
            <a:endParaRPr lang="en-I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E62D01-EA67-4539-BBAB-5224C9C1A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501509"/>
            <a:ext cx="5553075" cy="295007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4880E58-01B2-4841-B98C-2DD0E5504D4D}"/>
              </a:ext>
            </a:extLst>
          </p:cNvPr>
          <p:cNvSpPr/>
          <p:nvPr/>
        </p:nvSpPr>
        <p:spPr>
          <a:xfrm>
            <a:off x="6096000" y="5553075"/>
            <a:ext cx="3971925" cy="2000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120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8F301-2374-400C-AD6A-298012B88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Status on HDFS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9DAB082-383A-406F-921B-E5CCADAAF6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7929" y="1362076"/>
            <a:ext cx="9948721" cy="528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955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0CE31-7947-45C3-A247-435673554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599"/>
            <a:ext cx="9342967" cy="1685925"/>
          </a:xfrm>
        </p:spPr>
        <p:txBody>
          <a:bodyPr>
            <a:normAutofit fontScale="90000"/>
          </a:bodyPr>
          <a:lstStyle/>
          <a:p>
            <a:r>
              <a:rPr lang="en-IN" dirty="0"/>
              <a:t>Question 4:</a:t>
            </a:r>
            <a:br>
              <a:rPr lang="en-IN" dirty="0"/>
            </a:br>
            <a:r>
              <a:rPr lang="en-US" sz="3100" dirty="0"/>
              <a:t>Transfer the HDFS data named '</a:t>
            </a:r>
            <a:r>
              <a:rPr lang="en-US" sz="3100" dirty="0" err="1"/>
              <a:t>export_dataset</a:t>
            </a:r>
            <a:r>
              <a:rPr lang="en-US" sz="3100" dirty="0"/>
              <a:t>' to MySQL table </a:t>
            </a:r>
            <a:r>
              <a:rPr lang="en-US" sz="3100" dirty="0" err="1"/>
              <a:t>sqoopex.exported_data</a:t>
            </a:r>
            <a:r>
              <a:rPr lang="en-US" sz="3100" dirty="0"/>
              <a:t>. Use export_dataset.txt</a:t>
            </a:r>
            <a:endParaRPr lang="en-IN" sz="3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78C52-BE3F-4DF9-BEC6-6F5912C0E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514600"/>
            <a:ext cx="8596668" cy="3526762"/>
          </a:xfrm>
        </p:spPr>
        <p:txBody>
          <a:bodyPr/>
          <a:lstStyle/>
          <a:p>
            <a:r>
              <a:rPr lang="en-IN" dirty="0"/>
              <a:t>Command to create tables in </a:t>
            </a:r>
            <a:r>
              <a:rPr lang="en-IN" dirty="0" err="1"/>
              <a:t>sqoopex</a:t>
            </a:r>
            <a:r>
              <a:rPr lang="en-IN" dirty="0"/>
              <a:t> database under MySQL: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E4D7FA-075C-4BA5-A2D4-0275FA812DAC}"/>
              </a:ext>
            </a:extLst>
          </p:cNvPr>
          <p:cNvSpPr/>
          <p:nvPr/>
        </p:nvSpPr>
        <p:spPr>
          <a:xfrm>
            <a:off x="1057275" y="290863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I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exported_data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I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rowID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 varchar(37) NOT NULL,</a:t>
            </a:r>
          </a:p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col1 varchar(15) NOT NULL,</a:t>
            </a:r>
          </a:p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col2 varchar(8) NOT NULL,</a:t>
            </a:r>
          </a:p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col3 date NOT NULL,</a:t>
            </a:r>
          </a:p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PRIMARY KEY(</a:t>
            </a:r>
            <a:r>
              <a:rPr lang="en-I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rowID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6B9D15-D575-4EB9-9F3A-6E8C67B58155}"/>
              </a:ext>
            </a:extLst>
          </p:cNvPr>
          <p:cNvSpPr/>
          <p:nvPr/>
        </p:nvSpPr>
        <p:spPr>
          <a:xfrm>
            <a:off x="5038725" y="4277981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I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exported_data_stg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I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rowID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 varchar(37) NOT NULL,</a:t>
            </a:r>
          </a:p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col1 varchar(15) NOT NULL,</a:t>
            </a:r>
          </a:p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col2 varchar(8) NOT NULL,</a:t>
            </a:r>
          </a:p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col3 date NOT NULL,</a:t>
            </a:r>
          </a:p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PRIMARY KEY(</a:t>
            </a:r>
            <a:r>
              <a:rPr lang="en-I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rowID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309371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78C52-BE3F-4DF9-BEC6-6F5912C0E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76275"/>
            <a:ext cx="8596668" cy="5365087"/>
          </a:xfrm>
        </p:spPr>
        <p:txBody>
          <a:bodyPr/>
          <a:lstStyle/>
          <a:p>
            <a:r>
              <a:rPr lang="en-IN" dirty="0"/>
              <a:t>Command to export the data: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8243DC-0810-42CD-9130-E95FB73C81FA}"/>
              </a:ext>
            </a:extLst>
          </p:cNvPr>
          <p:cNvSpPr/>
          <p:nvPr/>
        </p:nvSpPr>
        <p:spPr>
          <a:xfrm>
            <a:off x="1019174" y="997714"/>
            <a:ext cx="6524625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sqoop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export \</a:t>
            </a:r>
          </a:p>
          <a:p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--connect </a:t>
            </a:r>
            <a:r>
              <a:rPr lang="en-I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jdbc:mysql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://ip-172-31-20-247/</a:t>
            </a:r>
            <a:r>
              <a:rPr lang="en-I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sqoopex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--username </a:t>
            </a:r>
            <a:r>
              <a:rPr lang="en-I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sqoopuser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--password NHkkP876rp \</a:t>
            </a:r>
          </a:p>
          <a:p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--table </a:t>
            </a:r>
            <a:r>
              <a:rPr lang="en-I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exported_data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--staging-table </a:t>
            </a:r>
            <a:r>
              <a:rPr lang="en-I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exported_data_stg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--clear-staging-table \</a:t>
            </a:r>
          </a:p>
          <a:p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--fields-terminated-by '|' \</a:t>
            </a:r>
          </a:p>
          <a:p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-m 1 \</a:t>
            </a:r>
          </a:p>
          <a:p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--export-</a:t>
            </a:r>
            <a:r>
              <a:rPr lang="en-I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/user/shalini25012559/export_dataset.txt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887BBA-65E4-40CA-BAF1-1B63C6D94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959916"/>
            <a:ext cx="8743950" cy="204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174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E1309E-B1AF-494C-8FBD-431770B7B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906365"/>
            <a:ext cx="8575921" cy="476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084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8669F-854E-45CE-8866-2CDF2D9A5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Status on MySQL After export command: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9CD5B4-9EFE-449D-B8ED-6C59006D3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1428750"/>
            <a:ext cx="8643628" cy="23812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199200-C875-451B-ACF5-D0A05CD79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87" y="4276725"/>
            <a:ext cx="534352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274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E69DC-587B-4370-AC66-2EE7E474A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375" y="3209925"/>
            <a:ext cx="9601200" cy="1485900"/>
          </a:xfrm>
        </p:spPr>
        <p:txBody>
          <a:bodyPr/>
          <a:lstStyle/>
          <a:p>
            <a:pPr algn="ctr"/>
            <a:r>
              <a:rPr lang="en-IN" dirty="0"/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635978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AC738-27D9-4FA1-8109-AEA3961EF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Profile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500E2-A5AE-44BF-A19D-01C76EF4B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Name: Shalini Gupta</a:t>
            </a:r>
          </a:p>
          <a:p>
            <a:r>
              <a:rPr lang="en-IN" dirty="0"/>
              <a:t>Email ID: </a:t>
            </a:r>
            <a:r>
              <a:rPr lang="en-IN" dirty="0">
                <a:hlinkClick r:id="rId2"/>
              </a:rPr>
              <a:t>shalini2501@gmail.com</a:t>
            </a:r>
            <a:endParaRPr lang="en-IN" dirty="0"/>
          </a:p>
          <a:p>
            <a:r>
              <a:rPr lang="en-IN" dirty="0"/>
              <a:t>Course Enrolled: Big Data Analytics</a:t>
            </a:r>
          </a:p>
          <a:p>
            <a:r>
              <a:rPr lang="en-IN" dirty="0"/>
              <a:t>Project Name: SQOOP</a:t>
            </a:r>
          </a:p>
        </p:txBody>
      </p:sp>
    </p:spTree>
    <p:extLst>
      <p:ext uri="{BB962C8B-B14F-4D97-AF65-F5344CB8AC3E}">
        <p14:creationId xmlns:p14="http://schemas.microsoft.com/office/powerpoint/2010/main" val="1413276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9F481-0FCF-4447-BDCF-B33979A61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07E31-00C2-4D2F-9BF7-62D87C53E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IN" dirty="0"/>
              <a:t>Domain: Working with SQOOP</a:t>
            </a:r>
          </a:p>
          <a:p>
            <a:r>
              <a:rPr lang="en-IN" dirty="0"/>
              <a:t>Topic: Ingestion using SQOOP</a:t>
            </a:r>
          </a:p>
          <a:p>
            <a:r>
              <a:rPr lang="en-IN" dirty="0"/>
              <a:t>Technology used: SQOOP, </a:t>
            </a:r>
            <a:r>
              <a:rPr lang="en-IN" dirty="0" err="1"/>
              <a:t>Hbase</a:t>
            </a:r>
            <a:r>
              <a:rPr lang="en-IN" dirty="0"/>
              <a:t>, HIVE, MYSQL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5070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FC0E4-DA9E-4C2E-AB2C-02E3615BF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6B3ED-515F-412E-B42B-641B0BAEA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123891" cy="3880773"/>
          </a:xfrm>
        </p:spPr>
        <p:txBody>
          <a:bodyPr/>
          <a:lstStyle/>
          <a:p>
            <a:r>
              <a:rPr lang="en-IN" dirty="0"/>
              <a:t>SQOOP is a ingestion tool for HDFS to </a:t>
            </a:r>
            <a:r>
              <a:rPr lang="en-IN" dirty="0" err="1"/>
              <a:t>RDBMS,or</a:t>
            </a:r>
            <a:r>
              <a:rPr lang="en-IN" dirty="0"/>
              <a:t> any other source and Vice-versa.</a:t>
            </a:r>
          </a:p>
          <a:p>
            <a:r>
              <a:rPr lang="en-IN" b="1" dirty="0"/>
              <a:t>Dataset</a:t>
            </a:r>
            <a:r>
              <a:rPr lang="en-IN" dirty="0"/>
              <a:t>: </a:t>
            </a:r>
            <a:r>
              <a:rPr lang="en-IN" dirty="0" err="1"/>
              <a:t>petrol_dataset</a:t>
            </a:r>
            <a:r>
              <a:rPr lang="en-IN" dirty="0"/>
              <a:t> and </a:t>
            </a:r>
            <a:r>
              <a:rPr lang="en-IN" dirty="0" err="1"/>
              <a:t>export_dataset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5753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CB207-CDD4-4A29-B4D1-126149724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2955C-F66F-417A-8B2E-B1654E6CA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IN" dirty="0"/>
              <a:t>Meta Data of </a:t>
            </a:r>
            <a:r>
              <a:rPr lang="en-IN" dirty="0" err="1"/>
              <a:t>petrol_dataset</a:t>
            </a:r>
            <a:r>
              <a:rPr lang="en-IN" dirty="0"/>
              <a:t>:</a:t>
            </a:r>
          </a:p>
          <a:p>
            <a:pPr lvl="1"/>
            <a:r>
              <a:rPr lang="en-US" dirty="0" err="1"/>
              <a:t>DistrictID</a:t>
            </a:r>
            <a:endParaRPr lang="en-US" dirty="0"/>
          </a:p>
          <a:p>
            <a:pPr lvl="1"/>
            <a:r>
              <a:rPr lang="en-US" dirty="0"/>
              <a:t>Distributer name</a:t>
            </a:r>
          </a:p>
          <a:p>
            <a:pPr lvl="1"/>
            <a:r>
              <a:rPr lang="en-US" dirty="0"/>
              <a:t>Buy rate (million)</a:t>
            </a:r>
          </a:p>
          <a:p>
            <a:pPr lvl="1"/>
            <a:r>
              <a:rPr lang="en-US" dirty="0"/>
              <a:t>Sell rate(million)</a:t>
            </a:r>
          </a:p>
          <a:p>
            <a:pPr lvl="1"/>
            <a:r>
              <a:rPr lang="en-US" dirty="0" err="1"/>
              <a:t>volumeIN</a:t>
            </a:r>
            <a:r>
              <a:rPr lang="en-US" dirty="0"/>
              <a:t>(</a:t>
            </a:r>
            <a:r>
              <a:rPr lang="en-US" dirty="0" err="1"/>
              <a:t>millioncubic</a:t>
            </a:r>
            <a:r>
              <a:rPr lang="en-US" dirty="0"/>
              <a:t> litter)</a:t>
            </a:r>
          </a:p>
          <a:p>
            <a:pPr lvl="1"/>
            <a:r>
              <a:rPr lang="en-US" dirty="0"/>
              <a:t>volume OUT(</a:t>
            </a:r>
            <a:r>
              <a:rPr lang="en-US" dirty="0" err="1"/>
              <a:t>millioncubic</a:t>
            </a:r>
            <a:r>
              <a:rPr lang="en-US" dirty="0"/>
              <a:t> litter)</a:t>
            </a:r>
          </a:p>
          <a:p>
            <a:pPr lvl="1"/>
            <a:r>
              <a:rPr lang="en-US" dirty="0"/>
              <a:t>Year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7814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0CE31-7947-45C3-A247-435673554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933391" cy="2057400"/>
          </a:xfrm>
        </p:spPr>
        <p:txBody>
          <a:bodyPr>
            <a:normAutofit fontScale="90000"/>
          </a:bodyPr>
          <a:lstStyle/>
          <a:p>
            <a:r>
              <a:rPr lang="en-IN" dirty="0"/>
              <a:t>Question 1:</a:t>
            </a:r>
            <a:br>
              <a:rPr lang="en-IN" dirty="0"/>
            </a:br>
            <a:r>
              <a:rPr lang="en-US" sz="3100" dirty="0"/>
              <a:t>Use MySQL table </a:t>
            </a:r>
            <a:r>
              <a:rPr lang="en-US" sz="3100" dirty="0" err="1"/>
              <a:t>sqoopex.petrol_data</a:t>
            </a:r>
            <a:r>
              <a:rPr lang="en-US" sz="3100" dirty="0"/>
              <a:t> and write a </a:t>
            </a:r>
            <a:r>
              <a:rPr lang="en-US" sz="3100" dirty="0" err="1"/>
              <a:t>sqoop</a:t>
            </a:r>
            <a:r>
              <a:rPr lang="en-US" sz="3100" dirty="0"/>
              <a:t> query to create a corresponding </a:t>
            </a:r>
            <a:r>
              <a:rPr lang="en-US" sz="3100" dirty="0" err="1"/>
              <a:t>hbase</a:t>
            </a:r>
            <a:r>
              <a:rPr lang="en-US" sz="3100" dirty="0"/>
              <a:t> table in </a:t>
            </a:r>
            <a:r>
              <a:rPr lang="en-US" sz="3100" dirty="0" err="1"/>
              <a:t>hbase</a:t>
            </a:r>
            <a:r>
              <a:rPr lang="en-US" sz="3100" dirty="0"/>
              <a:t>.</a:t>
            </a:r>
            <a:br>
              <a:rPr lang="en-US" sz="31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78C52-BE3F-4DF9-BEC6-6F5912C0E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895600"/>
            <a:ext cx="8596668" cy="3145762"/>
          </a:xfrm>
        </p:spPr>
        <p:txBody>
          <a:bodyPr/>
          <a:lstStyle/>
          <a:p>
            <a:r>
              <a:rPr lang="en-IN" dirty="0"/>
              <a:t>Step 1:Create </a:t>
            </a:r>
            <a:r>
              <a:rPr lang="en-IN" dirty="0" err="1"/>
              <a:t>hbase</a:t>
            </a:r>
            <a:r>
              <a:rPr lang="en-IN" dirty="0"/>
              <a:t> table using the following command in </a:t>
            </a:r>
            <a:r>
              <a:rPr lang="en-IN" dirty="0" err="1"/>
              <a:t>hbase</a:t>
            </a:r>
            <a:r>
              <a:rPr lang="en-IN" dirty="0"/>
              <a:t>:</a:t>
            </a:r>
          </a:p>
          <a:p>
            <a:pPr marL="457200" lvl="1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'petrol_dataImport', {NAME=&gt; 'distributerInfo’}</a:t>
            </a:r>
          </a:p>
          <a:p>
            <a:r>
              <a:rPr lang="it-IT" dirty="0"/>
              <a:t>Step 2: Command used for import to hbase:</a:t>
            </a:r>
          </a:p>
          <a:p>
            <a:pPr marL="457200" lvl="1" indent="0">
              <a:buNone/>
            </a:pPr>
            <a:endParaRPr lang="it-IT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414A5F-372C-4EBE-AE76-9712F5A3A328}"/>
              </a:ext>
            </a:extLst>
          </p:cNvPr>
          <p:cNvSpPr/>
          <p:nvPr/>
        </p:nvSpPr>
        <p:spPr>
          <a:xfrm>
            <a:off x="1057275" y="4088969"/>
            <a:ext cx="72009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sqoop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 import \</a:t>
            </a:r>
          </a:p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jdbc:mysql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://ip-172-31-20-247/</a:t>
            </a:r>
            <a:r>
              <a:rPr lang="en-I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sqoopex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--username </a:t>
            </a:r>
            <a:r>
              <a:rPr lang="en-I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sqoopuser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--password NHkkP876rp \</a:t>
            </a:r>
          </a:p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--table </a:t>
            </a:r>
            <a:r>
              <a:rPr lang="en-I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petrol_dataset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I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hbase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-table </a:t>
            </a:r>
            <a:r>
              <a:rPr lang="en-I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petrol_dataImport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 --column-family </a:t>
            </a:r>
            <a:r>
              <a:rPr lang="en-I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distributerInfo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I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hbase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-row-key DISTRICTID \</a:t>
            </a:r>
          </a:p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-m 1</a:t>
            </a:r>
          </a:p>
        </p:txBody>
      </p:sp>
    </p:spTree>
    <p:extLst>
      <p:ext uri="{BB962C8B-B14F-4D97-AF65-F5344CB8AC3E}">
        <p14:creationId xmlns:p14="http://schemas.microsoft.com/office/powerpoint/2010/main" val="2119307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69DD2-602B-4987-B29F-8DCB4E0B8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81025"/>
            <a:ext cx="8596668" cy="5460337"/>
          </a:xfrm>
        </p:spPr>
        <p:txBody>
          <a:bodyPr/>
          <a:lstStyle/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Hbase table status: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9627BC-CC71-42F2-AF9D-E012D58E5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4" y="205323"/>
            <a:ext cx="8353425" cy="310752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1262BB7-2C7C-4F26-A024-1EE1A4DBF6DD}"/>
              </a:ext>
            </a:extLst>
          </p:cNvPr>
          <p:cNvSpPr/>
          <p:nvPr/>
        </p:nvSpPr>
        <p:spPr>
          <a:xfrm>
            <a:off x="1122275" y="2939718"/>
            <a:ext cx="8391525" cy="373129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C7BFA9-4196-42B9-85C9-C24ECDB12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652" y="3795826"/>
            <a:ext cx="7703474" cy="285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999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0CE31-7947-45C3-A247-435673554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780991" cy="1790700"/>
          </a:xfrm>
        </p:spPr>
        <p:txBody>
          <a:bodyPr>
            <a:normAutofit fontScale="90000"/>
          </a:bodyPr>
          <a:lstStyle/>
          <a:p>
            <a:r>
              <a:rPr lang="en-IN" dirty="0"/>
              <a:t>Question 2:</a:t>
            </a:r>
            <a:br>
              <a:rPr lang="en-IN" dirty="0"/>
            </a:br>
            <a:r>
              <a:rPr lang="en-US" sz="3100" dirty="0"/>
              <a:t>Use MySQL table </a:t>
            </a:r>
            <a:r>
              <a:rPr lang="en-US" sz="3100" dirty="0" err="1"/>
              <a:t>sqoopex.petrol_data</a:t>
            </a:r>
            <a:r>
              <a:rPr lang="en-US" sz="3100" dirty="0"/>
              <a:t> and write a </a:t>
            </a:r>
            <a:r>
              <a:rPr lang="en-US" sz="3100" dirty="0" err="1"/>
              <a:t>sqoop</a:t>
            </a:r>
            <a:r>
              <a:rPr lang="en-US" sz="3100" dirty="0"/>
              <a:t> query to create a corresponding hive table in hive.</a:t>
            </a:r>
            <a:endParaRPr lang="en-IN" sz="3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78C52-BE3F-4DF9-BEC6-6F5912C0E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486025"/>
            <a:ext cx="8596668" cy="3555337"/>
          </a:xfrm>
        </p:spPr>
        <p:txBody>
          <a:bodyPr/>
          <a:lstStyle/>
          <a:p>
            <a:r>
              <a:rPr lang="en-IN" dirty="0"/>
              <a:t>Command used for import to Hive: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394C21-802C-4EBD-9160-3DF181F9952C}"/>
              </a:ext>
            </a:extLst>
          </p:cNvPr>
          <p:cNvSpPr/>
          <p:nvPr/>
        </p:nvSpPr>
        <p:spPr>
          <a:xfrm>
            <a:off x="1019175" y="2841963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sqoop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 import \</a:t>
            </a:r>
          </a:p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--connect </a:t>
            </a:r>
            <a:r>
              <a:rPr lang="en-I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jdbc:mysql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://ip-172-31-20-247/</a:t>
            </a:r>
            <a:r>
              <a:rPr lang="en-I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sqoopex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--username </a:t>
            </a:r>
            <a:r>
              <a:rPr lang="en-I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sqoopuser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--password NHkkP876rp \</a:t>
            </a:r>
          </a:p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--table </a:t>
            </a:r>
            <a:r>
              <a:rPr lang="en-I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petrol_dataset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--m 1 \</a:t>
            </a:r>
          </a:p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--hive-import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69BE85-6656-4C2B-A0BF-41269FA19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4689135"/>
            <a:ext cx="7391400" cy="181337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21B8EFB-65F1-4CF0-BF8E-DA4DBC187B5D}"/>
              </a:ext>
            </a:extLst>
          </p:cNvPr>
          <p:cNvSpPr/>
          <p:nvPr/>
        </p:nvSpPr>
        <p:spPr>
          <a:xfrm>
            <a:off x="4143375" y="4752975"/>
            <a:ext cx="3743325" cy="1905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179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88A95-9405-44B8-9723-0A471001A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3900"/>
          </a:xfrm>
        </p:spPr>
        <p:txBody>
          <a:bodyPr/>
          <a:lstStyle/>
          <a:p>
            <a:r>
              <a:rPr lang="en-IN" dirty="0"/>
              <a:t>Status on Hive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54DE054-A8D9-4358-9376-DA2ADF59EA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1437704"/>
            <a:ext cx="9580562" cy="508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46570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485</Words>
  <Application>Microsoft Office PowerPoint</Application>
  <PresentationFormat>Widescreen</PresentationFormat>
  <Paragraphs>94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Courier New</vt:lpstr>
      <vt:lpstr>Trebuchet MS</vt:lpstr>
      <vt:lpstr>Wingdings 3</vt:lpstr>
      <vt:lpstr>Facet</vt:lpstr>
      <vt:lpstr>SQOOP-Project</vt:lpstr>
      <vt:lpstr>Profile Details</vt:lpstr>
      <vt:lpstr>Project Details</vt:lpstr>
      <vt:lpstr>Project Introduction</vt:lpstr>
      <vt:lpstr>Dataset Description</vt:lpstr>
      <vt:lpstr>Question 1: Use MySQL table sqoopex.petrol_data and write a sqoop query to create a corresponding hbase table in hbase. </vt:lpstr>
      <vt:lpstr>PowerPoint Presentation</vt:lpstr>
      <vt:lpstr>Question 2: Use MySQL table sqoopex.petrol_data and write a sqoop query to create a corresponding hive table in hive.</vt:lpstr>
      <vt:lpstr>Status on Hive</vt:lpstr>
      <vt:lpstr>Question 3: Use MySQL table sqoopex.petrol_data and write sqoop query to import records after year 1998. Use incremental feature.</vt:lpstr>
      <vt:lpstr>Status on HDFS</vt:lpstr>
      <vt:lpstr>Question 4: Transfer the HDFS data named 'export_dataset' to MySQL table sqoopex.exported_data. Use export_dataset.txt</vt:lpstr>
      <vt:lpstr>PowerPoint Presentation</vt:lpstr>
      <vt:lpstr>PowerPoint Presentation</vt:lpstr>
      <vt:lpstr>Status on MySQL After export command: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Mongodb-Project</dc:title>
  <dc:creator>Shalini Gupta</dc:creator>
  <cp:lastModifiedBy>Shalini Gupta</cp:lastModifiedBy>
  <cp:revision>39</cp:revision>
  <dcterms:created xsi:type="dcterms:W3CDTF">2018-12-28T13:44:44Z</dcterms:created>
  <dcterms:modified xsi:type="dcterms:W3CDTF">2019-01-12T08:21:42Z</dcterms:modified>
</cp:coreProperties>
</file>