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lini2501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AC95-4220-45FE-9007-32436020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Cable Complaints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30DB-D941-49E0-AF89-82AD7CB59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Big data analytics track Project – Submitted by Shalini gupta</a:t>
            </a:r>
          </a:p>
        </p:txBody>
      </p:sp>
    </p:spTree>
    <p:extLst>
      <p:ext uri="{BB962C8B-B14F-4D97-AF65-F5344CB8AC3E}">
        <p14:creationId xmlns:p14="http://schemas.microsoft.com/office/powerpoint/2010/main" val="11007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2D-DE35-4E35-A9A5-1D3B894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354-660E-4E84-B1DC-0A11413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Visualization of question 2: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D19D-945A-4CF9-AAC9-89CE168C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03" y="2434076"/>
            <a:ext cx="9411448" cy="36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(Question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Question 3:  </a:t>
            </a:r>
            <a:r>
              <a:rPr lang="en-US" b="1" dirty="0"/>
              <a:t>Count the number of internet complain in the city Ashton in the year 2008.</a:t>
            </a:r>
            <a:endParaRPr lang="en-IN" b="1" dirty="0"/>
          </a:p>
          <a:p>
            <a:pPr lvl="1"/>
            <a:r>
              <a:rPr lang="en-IN" dirty="0"/>
              <a:t>Approach:  </a:t>
            </a:r>
          </a:p>
          <a:p>
            <a:pPr lvl="2"/>
            <a:r>
              <a:rPr lang="en-IN" dirty="0"/>
              <a:t>To know about internet complaints in Ashton city in the year 2008, 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internet,city,year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from cable_tbl1 where city = "Ashton" and year(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'2008' and internet is not null;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IN" dirty="0"/>
              <a:t>To know count of internet complaints in Ashton city in the year 2008, used count() function, 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count(internet) from cable_tbl1 where city = "Ashton" and year(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= '2008' and internet is not null;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dirty="0"/>
              <a:t>Findings: </a:t>
            </a:r>
          </a:p>
          <a:p>
            <a:pPr lvl="2"/>
            <a:r>
              <a:rPr lang="en-IN" dirty="0"/>
              <a:t>On first query execution, I find 5 records.</a:t>
            </a:r>
          </a:p>
          <a:p>
            <a:pPr lvl="2"/>
            <a:r>
              <a:rPr lang="en-IN" dirty="0"/>
              <a:t>After executing second query, output is coming in 1 row and output is 5.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81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2D-DE35-4E35-A9A5-1D3B894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354-660E-4E84-B1DC-0A11413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Visualization of question 3: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2EF24-ED30-492F-A64A-EA620E31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11" y="2449922"/>
            <a:ext cx="8936610" cy="36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5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(Question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Question 4:  </a:t>
            </a:r>
            <a:r>
              <a:rPr lang="en-US" b="1" dirty="0"/>
              <a:t>Display the cable provider, Zip code and city name for all those entries who have done inquiries.</a:t>
            </a:r>
          </a:p>
          <a:p>
            <a:r>
              <a:rPr lang="en-IN" dirty="0"/>
              <a:t>Approach:  </a:t>
            </a:r>
          </a:p>
          <a:p>
            <a:pPr lvl="2"/>
            <a:r>
              <a:rPr lang="en-IN" dirty="0"/>
              <a:t>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zip, city from cable_tbl1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"Inquiry";</a:t>
            </a:r>
          </a:p>
          <a:p>
            <a:pPr lvl="2"/>
            <a:r>
              <a:rPr lang="en-IN" dirty="0"/>
              <a:t>Findings: </a:t>
            </a:r>
          </a:p>
          <a:p>
            <a:pPr lvl="3"/>
            <a:r>
              <a:rPr lang="en-IN" dirty="0"/>
              <a:t>On query execution, I find 298 records.</a:t>
            </a:r>
          </a:p>
        </p:txBody>
      </p:sp>
    </p:spTree>
    <p:extLst>
      <p:ext uri="{BB962C8B-B14F-4D97-AF65-F5344CB8AC3E}">
        <p14:creationId xmlns:p14="http://schemas.microsoft.com/office/powerpoint/2010/main" val="385355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2D-DE35-4E35-A9A5-1D3B894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354-660E-4E84-B1DC-0A11413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Visualization of question 4: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0CCA2-8C50-4147-8ADF-A42004C0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73" y="2447652"/>
            <a:ext cx="5838261" cy="39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(Question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Question 5:  </a:t>
            </a:r>
          </a:p>
          <a:p>
            <a:r>
              <a:rPr lang="en-US" b="1" dirty="0"/>
              <a:t>A) For all the users who have done billing complaint, and marked it as 'Y' and store it in file.</a:t>
            </a:r>
          </a:p>
          <a:p>
            <a:r>
              <a:rPr lang="en-US" b="1" dirty="0"/>
              <a:t>B) For all the user who haven’t done any billing complaint and marked it as 'N' and store it in file.</a:t>
            </a:r>
          </a:p>
          <a:p>
            <a:r>
              <a:rPr lang="en-US" b="1" dirty="0"/>
              <a:t>Finally combine both the files and store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308040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Approach:  </a:t>
            </a:r>
          </a:p>
          <a:p>
            <a:pPr lvl="2"/>
            <a:r>
              <a:rPr lang="en-US" b="1" dirty="0"/>
              <a:t>For all the users who have done billing complaint, and marked it as 'Y' and store it in file</a:t>
            </a:r>
            <a:r>
              <a:rPr lang="en-IN" dirty="0"/>
              <a:t>,query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directory '/user/shalini25012559/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 fields terminated by ','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complaintdate,clousredate,Street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City, State, Zip,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(Billing,'[0-9]*','Y'),'YY','Y')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Service, Internet,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TelephoneAnswering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Reception,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Construction,Marketing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Installation,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CableServiceAvailability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CableLineRelated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Other, Type, loc from bigdataProject.cable_tbl1 where billing is not null and type = 'Complaint’;</a:t>
            </a:r>
          </a:p>
          <a:p>
            <a:pPr lvl="2"/>
            <a:r>
              <a:rPr lang="en-US" dirty="0"/>
              <a:t>In local file system: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-get '/user/shalini25012559/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/*' .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000000_0 &gt; complaintY.csv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0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For all the user who haven’t done any billing complaint and marked it as 'N' and store it in file</a:t>
            </a:r>
            <a:r>
              <a:rPr lang="en-IN" dirty="0"/>
              <a:t> :</a:t>
            </a:r>
          </a:p>
          <a:p>
            <a:pPr lvl="2"/>
            <a:r>
              <a:rPr lang="en-US" dirty="0"/>
              <a:t>In local file system: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000000_0</a:t>
            </a:r>
          </a:p>
          <a:p>
            <a:pPr lvl="2"/>
            <a:r>
              <a:rPr lang="en-IN" dirty="0"/>
              <a:t>Query is used: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directory '/user/shalini25012559/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 fields terminated by ','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complaintdate,clousredate,Street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City, State, Zip,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coalesce(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billing,'N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Service, Internet,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TelephoneAnswering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Reception,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Construction,Marketing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Installation,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CableServiceAvailability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CableLineRelated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Other, Type, loc from bigdataProject.cable_tbl1 where billing is null and type = "Complaint";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70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 local file system: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-get '/user/shalini25012559/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/*' .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000000_0 &gt; complaintN.csv</a:t>
            </a:r>
          </a:p>
          <a:p>
            <a:pPr lvl="2"/>
            <a:r>
              <a:rPr lang="en-US" dirty="0"/>
              <a:t>For merging the two files, command used in local file system: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complaint* &gt; combinedComplaintfile.csv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26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(Question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Question 6:  </a:t>
            </a:r>
            <a:r>
              <a:rPr lang="en-US" b="1" dirty="0"/>
              <a:t>Find the top 5 shortest resolution time amongst all the complaints made in all the categories. Display all the fields.</a:t>
            </a:r>
          </a:p>
          <a:p>
            <a:r>
              <a:rPr lang="en-IN" dirty="0"/>
              <a:t>Approach:  </a:t>
            </a:r>
          </a:p>
          <a:p>
            <a:pPr lvl="1"/>
            <a:r>
              <a:rPr lang="en-IN" dirty="0"/>
              <a:t>Query used: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clousredate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clousre,abs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clousredate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resolutiontime,Street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City, State, Zip,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CableProvider,Billing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Service, Internet,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TelephoneAnswering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Reception,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Construction,Marketing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Installation,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CableServiceAvailability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CableLineRelated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Other, Type, loc as location from cable_tbl1 where type = "Complaint"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clousredate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resolutiontime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limit 5;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463-C49E-4E43-9925-59A9D70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063B-7055-4582-93DF-3A25C960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Shalini Gupta</a:t>
            </a:r>
          </a:p>
          <a:p>
            <a:r>
              <a:rPr lang="en-IN" dirty="0"/>
              <a:t>Email ID: </a:t>
            </a:r>
            <a:r>
              <a:rPr lang="en-IN" dirty="0">
                <a:hlinkClick r:id="rId2"/>
              </a:rPr>
              <a:t>shalini2501@gmail.com</a:t>
            </a:r>
            <a:endParaRPr lang="en-IN" dirty="0"/>
          </a:p>
          <a:p>
            <a:r>
              <a:rPr lang="en-IN" dirty="0"/>
              <a:t>Course Enrolled: Big Data Analytics</a:t>
            </a:r>
          </a:p>
          <a:p>
            <a:r>
              <a:rPr lang="en-IN" dirty="0"/>
              <a:t>Project Name: </a:t>
            </a:r>
            <a:r>
              <a:rPr lang="en-IN" u="sng" dirty="0"/>
              <a:t>Cable Complaints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43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2D-DE35-4E35-A9A5-1D3B894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354-660E-4E84-B1DC-0A11413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Visualization of question 6: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16B0F-00C4-4284-8FB4-3577828C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2638458"/>
            <a:ext cx="11613823" cy="26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4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DA9974-3928-42E1-944B-17E16D8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831282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704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C7DB-B2EB-443C-82EF-46D94CD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0282-A79D-485E-B88B-4753196C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Domain:  Consumer Goods</a:t>
            </a:r>
          </a:p>
          <a:p>
            <a:r>
              <a:rPr lang="en-IN" dirty="0"/>
              <a:t>Topic: Cable Complaints</a:t>
            </a:r>
          </a:p>
          <a:p>
            <a:r>
              <a:rPr lang="en-IN" dirty="0"/>
              <a:t>Technology used: Hive on Hadoop</a:t>
            </a:r>
          </a:p>
        </p:txBody>
      </p:sp>
    </p:spTree>
    <p:extLst>
      <p:ext uri="{BB962C8B-B14F-4D97-AF65-F5344CB8AC3E}">
        <p14:creationId xmlns:p14="http://schemas.microsoft.com/office/powerpoint/2010/main" val="11113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0FA1-E2EF-4C30-A88D-129484C2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2A12-8E33-407E-B623-E0DF1666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Project is about analysing the data on cable complaints with Montgomery Country Cable Office.</a:t>
            </a:r>
          </a:p>
          <a:p>
            <a:r>
              <a:rPr lang="en-IN" dirty="0"/>
              <a:t>Dataset: Cable_Complaints.csv</a:t>
            </a:r>
          </a:p>
          <a:p>
            <a:r>
              <a:rPr lang="en-IN" dirty="0"/>
              <a:t>To start with the project, following commands are used to build the table in Hive: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bigdataProject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DateofCompalint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DateofClousre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string, Street String, City String, State String, Zip 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String, Billing int, Service int, Internet 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TelephoneAnswering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Reception int, Construction int, Marketing int, Installation 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CableServiceAvailability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CableLineRelated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Other int, Type String, Location String) row format delimited fields terminated by ',' stored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89A7-6652-4156-87B0-A697E7EA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  <a:br>
              <a:rPr lang="en-IN" dirty="0"/>
            </a:br>
            <a:r>
              <a:rPr lang="en-IN" dirty="0"/>
              <a:t>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6490-073A-482E-A7E4-716DC3A5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92182" cy="34506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Uploaded the data in Hive database “</a:t>
            </a:r>
            <a:r>
              <a:rPr lang="en-IN" dirty="0" err="1"/>
              <a:t>bigdataproject.db</a:t>
            </a:r>
            <a:r>
              <a:rPr lang="en-IN" dirty="0"/>
              <a:t>” table “</a:t>
            </a:r>
            <a:r>
              <a:rPr lang="en-IN" dirty="0" err="1"/>
              <a:t>cable_table</a:t>
            </a:r>
            <a:r>
              <a:rPr lang="en-IN" dirty="0"/>
              <a:t>”, query used: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'/user/shalini25012559/cable_complaints.csv' into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dirty="0"/>
          </a:p>
          <a:p>
            <a:r>
              <a:rPr lang="en-IN" dirty="0"/>
              <a:t>To clean the data, following command is used: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cable_tbl1 as select UNIX_TIMESTAMP(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dateofcompalint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,'/','-'),'mm-dd-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complaintdate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UNIX_TIMESTAMP(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dateofclousre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,'/','-'),'mm-dd-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clousredate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Street, City, State, Zip,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Billing, Service, Internet,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TelephoneAnswering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Reception,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Construction,Marketing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Installation,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CableServiceAvailability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CableLineRelated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TelephoneService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Other, Type,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regexp_replace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(location,'"','') as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cable_table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358F-A302-4877-97D1-7FB7871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DataSet</a:t>
            </a:r>
            <a:r>
              <a:rPr lang="en-IN" dirty="0"/>
              <a:t>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624D-3876-4522-8E13-540CB4F4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IN" dirty="0"/>
              <a:t>Meta Data:</a:t>
            </a:r>
          </a:p>
          <a:p>
            <a:pPr lvl="1"/>
            <a:r>
              <a:rPr lang="en-US" dirty="0" err="1"/>
              <a:t>ComplaintDate</a:t>
            </a:r>
            <a:r>
              <a:rPr lang="en-US" dirty="0"/>
              <a:t> : timestamp</a:t>
            </a:r>
          </a:p>
          <a:p>
            <a:pPr lvl="1"/>
            <a:r>
              <a:rPr lang="en-US" dirty="0" err="1"/>
              <a:t>ClosureDate</a:t>
            </a:r>
            <a:r>
              <a:rPr lang="en-US" dirty="0"/>
              <a:t> : timestamp</a:t>
            </a:r>
          </a:p>
          <a:p>
            <a:pPr lvl="1"/>
            <a:r>
              <a:rPr lang="en-US" dirty="0"/>
              <a:t>Street : String</a:t>
            </a:r>
          </a:p>
          <a:p>
            <a:pPr lvl="1"/>
            <a:r>
              <a:rPr lang="en-US" dirty="0"/>
              <a:t>City : String</a:t>
            </a:r>
          </a:p>
          <a:p>
            <a:pPr lvl="1"/>
            <a:r>
              <a:rPr lang="en-US" dirty="0"/>
              <a:t>State : String	</a:t>
            </a:r>
          </a:p>
          <a:p>
            <a:pPr lvl="1"/>
            <a:r>
              <a:rPr lang="en-US" dirty="0"/>
              <a:t>ZIP : String</a:t>
            </a:r>
          </a:p>
          <a:p>
            <a:pPr lvl="1"/>
            <a:r>
              <a:rPr lang="en-US" dirty="0" err="1"/>
              <a:t>CableProvider</a:t>
            </a:r>
            <a:r>
              <a:rPr lang="en-US" dirty="0"/>
              <a:t>	 : String</a:t>
            </a:r>
          </a:p>
          <a:p>
            <a:pPr lvl="1"/>
            <a:r>
              <a:rPr lang="en-US" dirty="0"/>
              <a:t>Billing : int</a:t>
            </a:r>
          </a:p>
          <a:p>
            <a:pPr lvl="1"/>
            <a:r>
              <a:rPr lang="en-US" dirty="0"/>
              <a:t>Service : int	</a:t>
            </a:r>
          </a:p>
          <a:p>
            <a:pPr lvl="1"/>
            <a:r>
              <a:rPr lang="en-US" dirty="0"/>
              <a:t>Internet : int</a:t>
            </a:r>
          </a:p>
          <a:p>
            <a:pPr lvl="1"/>
            <a:r>
              <a:rPr lang="en-US" dirty="0" err="1"/>
              <a:t>TelephoneAnsweringTime</a:t>
            </a:r>
            <a:r>
              <a:rPr lang="en-US" dirty="0"/>
              <a:t>	 : int</a:t>
            </a:r>
          </a:p>
          <a:p>
            <a:pPr lvl="1"/>
            <a:r>
              <a:rPr lang="en-US" dirty="0"/>
              <a:t>Reception : int</a:t>
            </a:r>
          </a:p>
          <a:p>
            <a:pPr lvl="1"/>
            <a:r>
              <a:rPr lang="en-US" dirty="0"/>
              <a:t>Construction : int</a:t>
            </a:r>
          </a:p>
          <a:p>
            <a:pPr lvl="1"/>
            <a:r>
              <a:rPr lang="en-US" dirty="0"/>
              <a:t>Marketing : int</a:t>
            </a:r>
          </a:p>
          <a:p>
            <a:pPr lvl="1"/>
            <a:r>
              <a:rPr lang="en-US" dirty="0"/>
              <a:t>Installation: int</a:t>
            </a:r>
          </a:p>
          <a:p>
            <a:pPr lvl="1"/>
            <a:r>
              <a:rPr lang="en-US" dirty="0" err="1"/>
              <a:t>CableServiceAvailability</a:t>
            </a:r>
            <a:r>
              <a:rPr lang="en-US" dirty="0"/>
              <a:t> : int</a:t>
            </a:r>
          </a:p>
          <a:p>
            <a:pPr lvl="1"/>
            <a:r>
              <a:rPr lang="en-US" dirty="0" err="1"/>
              <a:t>CableLineRelated</a:t>
            </a:r>
            <a:r>
              <a:rPr lang="en-US" dirty="0"/>
              <a:t> : int</a:t>
            </a:r>
          </a:p>
          <a:p>
            <a:pPr lvl="1"/>
            <a:r>
              <a:rPr lang="en-US" dirty="0" err="1"/>
              <a:t>TelephoneService</a:t>
            </a:r>
            <a:r>
              <a:rPr lang="en-US" dirty="0"/>
              <a:t> : int</a:t>
            </a:r>
          </a:p>
          <a:p>
            <a:pPr lvl="1"/>
            <a:r>
              <a:rPr lang="en-US" dirty="0"/>
              <a:t>Other : int</a:t>
            </a:r>
          </a:p>
          <a:p>
            <a:pPr lvl="1"/>
            <a:r>
              <a:rPr lang="en-US" dirty="0"/>
              <a:t>Type : String</a:t>
            </a:r>
          </a:p>
          <a:p>
            <a:pPr lvl="1"/>
            <a:r>
              <a:rPr lang="en-US" dirty="0"/>
              <a:t>Loc: String (for location)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15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(Question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Question 1:  Display all the unique cable provider in city “Rockville”.</a:t>
            </a:r>
          </a:p>
          <a:p>
            <a:pPr lvl="1"/>
            <a:r>
              <a:rPr lang="en-IN" dirty="0"/>
              <a:t>Approach:  </a:t>
            </a:r>
          </a:p>
          <a:p>
            <a:pPr lvl="2"/>
            <a:r>
              <a:rPr lang="en-IN" dirty="0"/>
              <a:t>To get the details of unique cable provider, 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cableProvider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cable_tbl1 where city = "Rockville";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dirty="0"/>
              <a:t>Findings: </a:t>
            </a:r>
          </a:p>
          <a:p>
            <a:pPr lvl="2"/>
            <a:r>
              <a:rPr lang="en-IN" dirty="0"/>
              <a:t>On executing the above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dirty="0"/>
              <a:t> query. I find 7 cable providers names.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2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D2D-DE35-4E35-A9A5-1D3B894D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</a:t>
            </a:r>
            <a:br>
              <a:rPr lang="en-IN" dirty="0"/>
            </a:br>
            <a:r>
              <a:rPr lang="en-IN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354-660E-4E84-B1DC-0A114132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Visualization of question 1: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176E3-1327-49D9-BA73-FCE68685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5" y="2481032"/>
            <a:ext cx="9832437" cy="33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9F-E8F8-45CF-B6A7-2033A2B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  <a:br>
              <a:rPr lang="en-IN" dirty="0"/>
            </a:br>
            <a:r>
              <a:rPr lang="en-IN" dirty="0"/>
              <a:t>(Question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D74A-7296-4F53-8130-3DAFC19D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Question 2:  </a:t>
            </a:r>
            <a:r>
              <a:rPr lang="en-US" b="1" dirty="0"/>
              <a:t>Display all the fields of the file whose location is starting from character 'C'.</a:t>
            </a:r>
            <a:endParaRPr lang="en-IN" b="1" dirty="0"/>
          </a:p>
          <a:p>
            <a:pPr lvl="1"/>
            <a:r>
              <a:rPr lang="en-IN" dirty="0"/>
              <a:t>Approach:  </a:t>
            </a:r>
          </a:p>
          <a:p>
            <a:pPr lvl="2"/>
            <a:r>
              <a:rPr lang="en-IN" dirty="0"/>
              <a:t>To get the details whose location is starting from character ‘C’, query used: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cable_tbl1 where loc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like'C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%’;</a:t>
            </a:r>
          </a:p>
          <a:p>
            <a:pPr lvl="1"/>
            <a:r>
              <a:rPr lang="en-IN" dirty="0"/>
              <a:t>Findings: </a:t>
            </a:r>
          </a:p>
          <a:p>
            <a:pPr lvl="2"/>
            <a:r>
              <a:rPr lang="en-IN" dirty="0"/>
              <a:t>On executing the above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dirty="0"/>
              <a:t> query. Number of fetched rows are 2399.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47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1247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Gill Sans MT</vt:lpstr>
      <vt:lpstr>Gallery</vt:lpstr>
      <vt:lpstr>Cable Complaints</vt:lpstr>
      <vt:lpstr>Profile Details</vt:lpstr>
      <vt:lpstr>Project Details</vt:lpstr>
      <vt:lpstr>Project Introduction</vt:lpstr>
      <vt:lpstr>Project Introduction (Continue)</vt:lpstr>
      <vt:lpstr>DataSet Description</vt:lpstr>
      <vt:lpstr>Business Questions Identified (Question 1)</vt:lpstr>
      <vt:lpstr>Business Questions Identified (Continued)</vt:lpstr>
      <vt:lpstr>Business Questions Identified  (Question 2)</vt:lpstr>
      <vt:lpstr>Business Questions Identified (Continued)</vt:lpstr>
      <vt:lpstr>Business Questions Identified  (Question 3)</vt:lpstr>
      <vt:lpstr>Business Questions Identified (Continued)</vt:lpstr>
      <vt:lpstr>Business Questions Identified  (Question 4)</vt:lpstr>
      <vt:lpstr>Business Questions Identified (Continued)</vt:lpstr>
      <vt:lpstr>Business Questions Identified  (Question 5)</vt:lpstr>
      <vt:lpstr>Business Questions Identified  (Continued)</vt:lpstr>
      <vt:lpstr>Business Questions Identified  (Continued)</vt:lpstr>
      <vt:lpstr>Business Questions Identified  (Continued)</vt:lpstr>
      <vt:lpstr>Business Questions Identified  (Question 6)</vt:lpstr>
      <vt:lpstr>Business Questions Identified (Continued)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Shalini Gupta</dc:creator>
  <cp:lastModifiedBy>Shalini Gupta</cp:lastModifiedBy>
  <cp:revision>41</cp:revision>
  <dcterms:created xsi:type="dcterms:W3CDTF">2018-08-30T15:51:00Z</dcterms:created>
  <dcterms:modified xsi:type="dcterms:W3CDTF">2018-09-09T14:40:04Z</dcterms:modified>
</cp:coreProperties>
</file>