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6" y="-14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V.SHALINI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24133091802522042/autanm309anm30924ucsc042</a:t>
            </a:r>
            <a:endParaRPr lang="en-US" sz="2400" dirty="0">
              <a:cs typeface="Calibri"/>
            </a:endParaRPr>
          </a:p>
          <a:p>
            <a:r>
              <a:rPr lang="en-US" sz="2400" dirty="0" smtClean="0"/>
              <a:t>DEPARTMENT:COMPUTER SCIENCE 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UNIVERSITY:JAWAHARLAL NEHRU COLLEGE </a:t>
            </a:r>
            <a:r>
              <a:rPr lang="en-US" sz="2400" dirty="0" smtClean="0"/>
              <a:t>FOR WOMEN/ANNAMALAI UNIVERSITY</a:t>
            </a:r>
            <a:r>
              <a:rPr lang="en-US" sz="2400" dirty="0" smtClean="0"/>
              <a:t>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24166" y="2071678"/>
            <a:ext cx="6072230" cy="421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To better assist you, could you please clarify what kind of results and screenshots you're looking for? Are you: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Seeking examples of successful student portfolios?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Looking for screenshots of specific portfolio platforms or tools?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Wanting to showcase your own portfolio results and get feedback?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Please provide more context, and I'll do my best to help!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78105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65" cy="91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78105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65" cy="91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78105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78105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65" cy="71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78105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78105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778" y="2143116"/>
            <a:ext cx="457203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562" y="2214554"/>
            <a:ext cx="4419605" cy="331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23836" y="1714488"/>
            <a:ext cx="8929750" cy="520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Conclusion Examples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"Through this portfolio, I have showcased my academic journey, highlighting my growth, achievements, and experiences. I am proud of my accomplishments and look forward to continued learning and growth."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"This portfolio represents my dedication to my studies and my passion for [field/subject]. I hope it demonstrates my potential and commitment to future academic and professional pursuits."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"In conclusion, this portfolio showcases my skills, knowledge, and experiences gained throughout my academic journey. I am excited to build upon these foundations and continue growing as a learner and individual."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Key Elements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When writing a conclusion for your student portfolio, consider: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Summarizing your achievements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Highlight your key accomplishments and experiences.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78105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52398" y="1785926"/>
            <a:ext cx="8501122" cy="461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A student portfolio is a collection of a student's work, showcasing their progress, achievements, and experiences over time. It can include: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Assignments and projects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Essays and writings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Artwork and creative projects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Test scores and evaluations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Reflections and self-assessments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Portfolios help students: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Track their growth and development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Identify strengths and areas for improvement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Set goals and work towards them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Develop self-reflection and self-assessment skills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They can be physical or digital. What specific aspect of student portfolios would you like to know more about?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95274" y="1571612"/>
            <a:ext cx="8501122" cy="492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Project Statement Examples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"This portfolio showcases my academic journey, highlighting my growth, achievements, and learning experiences throughout [X] years."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"Through this portfolio, I aim to demonstrate my skills, creativity, and dedication to my studies, showcasing my best work and progress over time."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"My portfolio represents my passion for learning, innovation, and self-improvement, featuring projects and assignments that demonstrate my capabilities and potential."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Key Elements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When crafting your project statement, consider including: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 brief introduction to yourself and your academic goals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An overview of the portfolio's contents and themes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Your aspirations and what you hope to achieve through the portfolio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What specific theme or focus would you like your project statement to convey?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452398" y="1785926"/>
            <a:ext cx="7786742" cy="483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Project Overview Essentials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 Title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brief and descriptive title for the project.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Objective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clear statement of what the project aimed to achieve.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Description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concise summary of the project, including the problem or question addressed.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Methodology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brief overview of the approach and methods used to complete the project.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Outcomes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summary of the project's findings, results, or outcomes.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Skills Demonstrated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list of the skills and knowledge demonstrated through the project.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Example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Here's an example of a project overview: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Project Title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: Investigating the Impact of Climate Change on Local Ecosystems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Objective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: To research and analyze the effects of climate change on local ecosystems and propose potential solutions.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184731" cy="8463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09522" y="1377033"/>
            <a:ext cx="7524760" cy="548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Potential End-Users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Teachers/Educators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To assess student learning, progress, and achievement.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Parents/Guardians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To track student progress, identify areas for improvement, and stay informed about their child's education.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Employers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To assess a student's skills, experience, and potential as a job candidate.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College/University Admissions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To evaluate a student's qualifications, achievements, and potential for admission.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The Student Themselves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To reflect on their own learning, set goals, and track their progress over time.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Key Considerations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When creating a student portfolio, consider the needs and expectations of the intended end-users. What specific end-user group are you creating the portfolio for?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78105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952728" y="1500174"/>
            <a:ext cx="7572428" cy="551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Digital Tools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Google Sites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free website builder for creating digital portfolios.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Seesaw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student-driven digital portfolio platform.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Google Drive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Cloud storage for storing and sharing files.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Microsoft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OneDrive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Cloud storage for storing and sharing files.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Portfolio platforms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Such as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Portfolium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FolioSpaces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, 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Digication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Techniques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Reflection and self-assessment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Regularly reflecting on progress and goals.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Organization and categorization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Organizing work into clear categories and sections.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Storytelling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Using narratives to showcase experiences and achievements.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Multimedia inclusion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Incorporating images, videos, and audio files to enhance the portfolio.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Regular updates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Regularly updating the portfolio with new work and reflections.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78105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78105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66712" y="1714488"/>
            <a:ext cx="10001320" cy="46807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Design Principles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Consistency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Use a consistent layout, font, and color scheme throughout the portfolio.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Clarity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Make sure the portfolio is easy to navigate and understand.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Visual Hierarchy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Use headings, subheadings, and bullet points to create a clear hierarchy of information.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White Space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Use white space effectively to make the portfolio easy to read and visually appealing.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Layout Considerations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Homepage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Use the homepage to introduce yourself and showcase your best work.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Showcase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Use a clear and concise format to showcase each project, including images, descriptions, and outcomes.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Page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Use the about page to tell your story, share your interests, and provide contact information.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Navigation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Make sure the navigation is easy to use and consistent throughout the portfolio.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23836" y="2143116"/>
            <a:ext cx="11351121" cy="409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31740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Features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showcase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platform to showcase projects, assignments, and achievements.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Multimedia support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Ability to include images, videos, audio files, and other multimedia elements.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Organization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Easy organization and categorization of work.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Search functionality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Ability to search and filter content.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Customization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Ability to customize the design and layout.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Arial" pitchFamily="34" charset="0"/>
                <a:cs typeface="Arial" pitchFamily="34" charset="0"/>
              </a:rPr>
              <a:t>Functions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Upload and manage files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Ability to upload, edit, and manage files.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Create and edit content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Ability to create and edit text, images, and other content.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Share and collaborate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Ability to share the portfolio with others and collaborate on projects.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Track progress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Ability to track progress and reflect on learning.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Feedback and comments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Ability to receive feedback and comments from others.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1149</Words>
  <Application>Microsoft Office PowerPoint</Application>
  <PresentationFormat>Custom</PresentationFormat>
  <Paragraphs>147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Slide 11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csl48</cp:lastModifiedBy>
  <cp:revision>32</cp:revision>
  <dcterms:created xsi:type="dcterms:W3CDTF">2024-03-29T15:07:22Z</dcterms:created>
  <dcterms:modified xsi:type="dcterms:W3CDTF">2025-08-25T05:58:18Z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