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80" r:id="rId2"/>
    <p:sldId id="291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84" r:id="rId13"/>
    <p:sldId id="285" r:id="rId14"/>
    <p:sldId id="287" r:id="rId15"/>
    <p:sldId id="286" r:id="rId16"/>
    <p:sldId id="288" r:id="rId17"/>
    <p:sldId id="267" r:id="rId18"/>
    <p:sldId id="268" r:id="rId19"/>
    <p:sldId id="269" r:id="rId20"/>
    <p:sldId id="270" r:id="rId21"/>
    <p:sldId id="289" r:id="rId22"/>
    <p:sldId id="290" r:id="rId23"/>
    <p:sldId id="277" r:id="rId24"/>
    <p:sldId id="278" r:id="rId25"/>
    <p:sldId id="279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Nuni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52912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05cac9ed8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05cac9ed8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743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05cac9ed8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05cac9ed8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324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05cac9ed8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05cac9ed8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895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05cac9ed8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05cac9ed8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7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05cac9ed8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05cac9ed8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078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05cac9ed8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05cac9ed8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36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05cac9ed8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05cac9ed8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85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5cac9ed8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5cac9ed8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472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05cac9ed8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05cac9ed8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33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05cac9ed8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05cac9ed8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21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05cac9ed8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05cac9ed8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723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05cac9ed8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05cac9ed8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294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05cac9ed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05cac9ed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199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05cac9ed8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05cac9ed8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9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43" y="670927"/>
            <a:ext cx="8704613" cy="14481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 APPLICATION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3896" y="3413157"/>
            <a:ext cx="2660072" cy="1135091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SHALINI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8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HOME PAGE SCREEN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697222" y="2039290"/>
            <a:ext cx="649287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7222" y="1488557"/>
            <a:ext cx="6492875" cy="32615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that contain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question and it has time limit 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Everytime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start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quiz  will shows random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choose correct answer score will be increment.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last they  shows how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right and wrong and score of  the user.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8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PAGE SCREEN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990725"/>
            <a:ext cx="6492875" cy="244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9150" y="1425039"/>
            <a:ext cx="6492875" cy="33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6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PAGE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990725"/>
            <a:ext cx="6492875" cy="244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9150" y="1513904"/>
            <a:ext cx="6492875" cy="32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7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18" y="741407"/>
            <a:ext cx="7505700" cy="954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PAGE SCREEN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990725"/>
            <a:ext cx="6298643" cy="244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4918" y="1401288"/>
            <a:ext cx="6492875" cy="33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PAGE SCREEN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990725"/>
            <a:ext cx="6492875" cy="244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9150" y="1448790"/>
            <a:ext cx="6492875" cy="320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8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PAGE SCREEN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990725"/>
            <a:ext cx="6381770" cy="244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8045" y="1389417"/>
            <a:ext cx="6492875" cy="33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ABOUT 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819150" y="20209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module, we can see the description of the </a:t>
            </a:r>
            <a:r>
              <a:rPr lang="en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quiz application  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very useful for the </a:t>
            </a:r>
            <a:r>
              <a:rPr lang="en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to 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 about the </a:t>
            </a:r>
            <a:r>
              <a:rPr lang="en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quiz application.</a:t>
            </a:r>
            <a:endParaRPr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ABOUT US SCREEN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6358019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4294" y="1365662"/>
            <a:ext cx="6492875" cy="33757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FEEDBACK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42900"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9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module, the </a:t>
            </a:r>
            <a:r>
              <a:rPr lang="en-US" sz="19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give opinion using these page.</a:t>
            </a:r>
          </a:p>
          <a:p>
            <a:pPr marL="114300" indent="0">
              <a:buClr>
                <a:srgbClr val="000000"/>
              </a:buClr>
              <a:buSzPts val="1800"/>
              <a:buNone/>
            </a:pPr>
            <a:endParaRPr lang="en-US" sz="19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satisfied means, they hotel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be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according to the user</a:t>
            </a:r>
          </a:p>
          <a:p>
            <a:pPr lvl="0" indent="-342900">
              <a:buClr>
                <a:srgbClr val="000000"/>
              </a:buClr>
              <a:buSzPts val="1800"/>
              <a:buFont typeface="Times New Roman"/>
              <a:buChar char="●"/>
            </a:pPr>
            <a:endParaRPr lang="en-US" sz="18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>
              <a:buClr>
                <a:srgbClr val="000000"/>
              </a:buClr>
              <a:buSzPts val="1800"/>
              <a:buNone/>
            </a:pPr>
            <a:endParaRPr lang="en-US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42900">
              <a:buClr>
                <a:srgbClr val="000000"/>
              </a:buClr>
              <a:buSzPts val="1800"/>
              <a:buFont typeface="Times New Roman"/>
              <a:buChar char="●"/>
            </a:pPr>
            <a:endParaRPr lang="en-US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Quiz App System is contain number of questions. User can play/access the Quiz App System. There will be limited number of question and for each correct answer user will get credit score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we have limited time for that questions so the user have answer the questions within a time. In last they show how many questions are right, wrong and final score of the quiz so that will help user to improve them.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the user will come to know about his/her level and can learn additional knowledge. Also by this application a user can expand his/her knowledge among the world  .</a:t>
            </a:r>
          </a:p>
          <a:p>
            <a:pPr marL="14605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21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FEEDBACK SCREEN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666432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9150" y="1579418"/>
            <a:ext cx="6664325" cy="31113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 page that contain contact details of the quiz website and user can write message or contact to the through phone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and email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605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76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 SCREEN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44" y="1907598"/>
            <a:ext cx="6492875" cy="244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8044" y="1528428"/>
            <a:ext cx="6492875" cy="320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11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saves more time.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saves papers.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of cost and 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friendly.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improve knowledge.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quiz application provides facility to play quiz anywhere and anytime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time since user does need to wait for result. So student/user cannot wait for result.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Student/user can get knowledge and skills .Administrator has  a privilege to put as uh as question in any category given in application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register ,log-in and give test  with his/her specific id, and can see the result as well </a:t>
            </a:r>
          </a:p>
          <a:p>
            <a:pPr marL="146050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95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857"/>
              <a:buFont typeface="Times New Roman"/>
              <a:buChar char="●"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title"/>
          </p:nvPr>
        </p:nvSpPr>
        <p:spPr>
          <a:xfrm>
            <a:off x="3249525" y="2478700"/>
            <a:ext cx="5075400" cy="16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the project is very broad in terms of gaining knowledge and sharing knowledge among world.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points are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 will be  used in educational institution as well as in corporate world.</a:t>
            </a:r>
          </a:p>
          <a:p>
            <a:pPr marL="61595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be used anywhere any time as it is a web based application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 will be  used in educational institution as well as in corporate world.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3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Sign Up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Home Page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Question page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About us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Feed 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Back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ontact us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20360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module will help in the authentication of user accounts.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who have valid login id and password can only login into their respective accounts.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LOGIN SCREEN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649287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9150" y="1451140"/>
            <a:ext cx="6492875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SIGN UP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66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r>
              <a:rPr lang="e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" sz="1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This module will help the </a:t>
            </a:r>
            <a:r>
              <a:rPr lang="en" sz="19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user to </a:t>
            </a:r>
            <a:r>
              <a:rPr lang="en" sz="1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register the credinals like name, email address and </a:t>
            </a:r>
            <a:r>
              <a:rPr lang="en" sz="19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set password.This module will help the user get registered from anywhere if internet is present.</a:t>
            </a:r>
            <a:endParaRPr lang="en-US" sz="19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19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This </a:t>
            </a:r>
            <a:r>
              <a:rPr lang="en" sz="1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module will </a:t>
            </a:r>
            <a:r>
              <a:rPr lang="en" sz="19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really simplify the task of an paper registration.Also after successful registtration. u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342900"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By signing up  the </a:t>
            </a:r>
            <a:r>
              <a:rPr lang="en-US" sz="19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user 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can see the </a:t>
            </a:r>
            <a:r>
              <a:rPr lang="en-US" sz="19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instruction 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of the </a:t>
            </a:r>
            <a:r>
              <a:rPr lang="en-US" sz="19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quiz and they can attend the quiz.</a:t>
            </a:r>
            <a:endParaRPr lang="en-US" sz="19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>
              <a:spcAft>
                <a:spcPts val="1200"/>
              </a:spcAft>
              <a:buNone/>
            </a:pPr>
            <a:endParaRPr lang="en-US" sz="19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19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" sz="19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SIGN UP SCREEN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649287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9150" y="1538325"/>
            <a:ext cx="649287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HOME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 this module we can find all the details regarding </a:t>
            </a:r>
            <a:r>
              <a:rPr lang="e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about us , feedback for the the user the give opinion of the quiz, contact us for if the user has any query they can contact, and </a:t>
            </a:r>
            <a:r>
              <a:rPr lang="en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also </a:t>
            </a:r>
            <a:r>
              <a:rPr lang="e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they have instuction for that quiz. </a:t>
            </a:r>
            <a:r>
              <a:rPr lang="en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</a:t>
            </a:r>
            <a:r>
              <a:rPr lang="e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ere we have start quiz button to quiz to start.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606</Words>
  <Application>Microsoft Office PowerPoint</Application>
  <PresentationFormat>On-screen Show (16:9)</PresentationFormat>
  <Paragraphs>70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Times New Roman</vt:lpstr>
      <vt:lpstr>Nunito</vt:lpstr>
      <vt:lpstr>Arial</vt:lpstr>
      <vt:lpstr>Shift</vt:lpstr>
      <vt:lpstr>QUIZ APPLICATION SYSTEM</vt:lpstr>
      <vt:lpstr>ABSTRACT</vt:lpstr>
      <vt:lpstr>SCOPE</vt:lpstr>
      <vt:lpstr>MODULES</vt:lpstr>
      <vt:lpstr>LOGIN</vt:lpstr>
      <vt:lpstr>LOGIN SCREEN</vt:lpstr>
      <vt:lpstr>SIGN UP</vt:lpstr>
      <vt:lpstr>SIGN UP SCREEN</vt:lpstr>
      <vt:lpstr>HOME PAGE</vt:lpstr>
      <vt:lpstr>HOME PAGE SCREEN </vt:lpstr>
      <vt:lpstr>QUESTION PAGE</vt:lpstr>
      <vt:lpstr>QUESTION PAGE SCREEN 1</vt:lpstr>
      <vt:lpstr>QUESTION PAGE SCREEN 2</vt:lpstr>
      <vt:lpstr>QUESTION PAGE SCREEN 3</vt:lpstr>
      <vt:lpstr>QUESTION PAGE SCREEN 4</vt:lpstr>
      <vt:lpstr>QUESTION PAGE SCREEN 5</vt:lpstr>
      <vt:lpstr>ABOUT US</vt:lpstr>
      <vt:lpstr>ABOUT US SCREEN</vt:lpstr>
      <vt:lpstr>FEEDBACK</vt:lpstr>
      <vt:lpstr>FEEDBACK SCREEN</vt:lpstr>
      <vt:lpstr>CONTACT US</vt:lpstr>
      <vt:lpstr>CONTACT US SCREEN</vt:lpstr>
      <vt:lpstr>ADVANTAGES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Cool</dc:creator>
  <cp:lastModifiedBy>Cool</cp:lastModifiedBy>
  <cp:revision>16</cp:revision>
  <dcterms:modified xsi:type="dcterms:W3CDTF">2021-09-22T05:47:06Z</dcterms:modified>
</cp:coreProperties>
</file>