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5" r:id="rId10"/>
    <p:sldId id="276" r:id="rId11"/>
    <p:sldId id="274" r:id="rId12"/>
    <p:sldId id="277" r:id="rId13"/>
    <p:sldId id="271" r:id="rId14"/>
    <p:sldId id="278" r:id="rId15"/>
    <p:sldId id="273" r:id="rId16"/>
    <p:sldId id="281" r:id="rId17"/>
    <p:sldId id="272" r:id="rId18"/>
    <p:sldId id="282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3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a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C866D-39F7-431D-AA8E-C672E90B2AA7}" type="datetimeFigureOut">
              <a:rPr lang="ta-IN" smtClean="0"/>
              <a:pPr/>
              <a:t>13-10-2021</a:t>
            </a:fld>
            <a:endParaRPr lang="ta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a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A3F59-81DF-46F5-9598-CE2AF904369A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a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A3F59-81DF-46F5-9598-CE2AF904369A}" type="slidenum">
              <a:rPr lang="ta-IN" smtClean="0"/>
              <a:pPr/>
              <a:t>1</a:t>
            </a:fld>
            <a:endParaRPr lang="ta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a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A3F59-81DF-46F5-9598-CE2AF904369A}" type="slidenum">
              <a:rPr lang="ta-IN" smtClean="0"/>
              <a:pPr/>
              <a:t>19</a:t>
            </a:fld>
            <a:endParaRPr lang="ta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745ABD-1120-1D44-B704-47FFC3050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800" dirty="0">
                <a:latin typeface="Calibri" panose="020F0502020204030204" pitchFamily="34" charset="0"/>
              </a:rPr>
              <a:t>By,</a:t>
            </a:r>
          </a:p>
          <a:p>
            <a:r>
              <a:rPr lang="en-IN" sz="2800" dirty="0" smtClean="0">
                <a:latin typeface="Calibri" panose="020F0502020204030204" pitchFamily="34" charset="0"/>
              </a:rPr>
              <a:t>SHALINI K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83BE3-0F20-224F-BC2B-9F0526201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 smtClean="0">
                <a:latin typeface="Calibri" panose="020F0502020204030204" pitchFamily="34" charset="0"/>
              </a:rPr>
              <a:t>Banking  Application</a:t>
            </a:r>
            <a:endParaRPr lang="en-US" sz="8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9054173"/>
      </p:ext>
    </p:extLst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MODULE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486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UPDATE RECORD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" dirty="0" smtClean="0">
                <a:ea typeface="Times New Roman"/>
                <a:cs typeface="Times New Roman"/>
                <a:sym typeface="Times New Roman"/>
              </a:rPr>
              <a:t>The Update Record method  is used for updating the name, branch, phone number of customer if they want  to update their details.</a:t>
            </a:r>
            <a:endParaRPr lang="ta-IN" dirty="0"/>
          </a:p>
        </p:txBody>
      </p:sp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UPDATE MODULE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RECORD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GB" dirty="0" smtClean="0">
                <a:ea typeface="Times New Roman"/>
                <a:cs typeface="Times New Roman"/>
                <a:sym typeface="Times New Roman"/>
              </a:rPr>
              <a:t>The Delete Record  method is used to delete the details of the customer record.</a:t>
            </a:r>
          </a:p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GB" dirty="0" smtClean="0">
                <a:ea typeface="Times New Roman"/>
                <a:cs typeface="Times New Roman"/>
                <a:sym typeface="Times New Roman"/>
              </a:rPr>
              <a:t> By entering the account number we can delete the particular record of the customer if needed.</a:t>
            </a:r>
          </a:p>
          <a:p>
            <a:endParaRPr lang="ta-IN" dirty="0"/>
          </a:p>
        </p:txBody>
      </p:sp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MODULE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981200"/>
            <a:ext cx="74533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DEPOSIT AMOUNT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GB" dirty="0" smtClean="0">
                <a:ea typeface="Times New Roman"/>
                <a:cs typeface="Times New Roman"/>
                <a:sym typeface="Times New Roman"/>
              </a:rPr>
              <a:t>The Deposit Record  method is used to deposit the amount in the customers account.</a:t>
            </a:r>
          </a:p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GB" dirty="0" smtClean="0">
                <a:ea typeface="Times New Roman"/>
                <a:cs typeface="Times New Roman"/>
                <a:sym typeface="Times New Roman"/>
              </a:rPr>
              <a:t> By using the account number to deposit money in the particular account. It will show the current balance after deposit it will show available balance.</a:t>
            </a:r>
          </a:p>
          <a:p>
            <a:endParaRPr lang="ta-IN" dirty="0"/>
          </a:p>
        </p:txBody>
      </p:sp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DEPOSIT AMOUNT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553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WITHDRAW AMOUNT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GB" dirty="0" smtClean="0">
                <a:ea typeface="Times New Roman"/>
                <a:cs typeface="Times New Roman"/>
                <a:sym typeface="Times New Roman"/>
              </a:rPr>
              <a:t>The withdraw amount  method  is used to withdraw amount from customer account.</a:t>
            </a:r>
          </a:p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GB" dirty="0" smtClean="0">
                <a:ea typeface="Times New Roman"/>
                <a:cs typeface="Times New Roman"/>
                <a:sym typeface="Times New Roman"/>
              </a:rPr>
              <a:t> By using the account number we can deposit amount in the particular </a:t>
            </a:r>
            <a:r>
              <a:rPr lang="en-GB" dirty="0" err="1" smtClean="0">
                <a:ea typeface="Times New Roman"/>
                <a:cs typeface="Times New Roman"/>
                <a:sym typeface="Times New Roman"/>
              </a:rPr>
              <a:t>account.It</a:t>
            </a:r>
            <a:r>
              <a:rPr lang="en-GB" dirty="0" smtClean="0">
                <a:ea typeface="Times New Roman"/>
                <a:cs typeface="Times New Roman"/>
                <a:sym typeface="Times New Roman"/>
              </a:rPr>
              <a:t> shows current balance after </a:t>
            </a:r>
            <a:r>
              <a:rPr lang="en-GB" dirty="0" err="1" smtClean="0">
                <a:ea typeface="Times New Roman"/>
                <a:cs typeface="Times New Roman"/>
                <a:sym typeface="Times New Roman"/>
              </a:rPr>
              <a:t>withdrawl</a:t>
            </a:r>
            <a:r>
              <a:rPr lang="en-GB" dirty="0" smtClean="0">
                <a:ea typeface="Times New Roman"/>
                <a:cs typeface="Times New Roman"/>
                <a:sym typeface="Times New Roman"/>
              </a:rPr>
              <a:t> it shows available balance of the customer. </a:t>
            </a:r>
          </a:p>
          <a:p>
            <a:endParaRPr lang="ta-IN" dirty="0"/>
          </a:p>
        </p:txBody>
      </p:sp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WITHDRAW AMOUNT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629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1CD47D-0287-9647-A9EE-33C04893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283F39-F469-274A-BF76-FF816ACEA6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88166" y="1447800"/>
            <a:ext cx="10058400" cy="43434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r>
              <a:rPr lang="en-GB" sz="2800" dirty="0" smtClean="0">
                <a:ea typeface="Times New Roman"/>
                <a:cs typeface="Times New Roman"/>
                <a:sym typeface="Times New Roman"/>
              </a:rPr>
              <a:t>B</a:t>
            </a:r>
            <a:r>
              <a:rPr lang="en" sz="2800" dirty="0" smtClean="0">
                <a:ea typeface="Times New Roman"/>
                <a:cs typeface="Times New Roman"/>
                <a:sym typeface="Times New Roman"/>
              </a:rPr>
              <a:t>anking application can be used by the administrators to maintain the customers records easily.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result of this project will be accurate and totally error free</a:t>
            </a:r>
            <a:r>
              <a:rPr lang="en-IN" sz="2800" dirty="0" smtClean="0"/>
              <a:t>. </a:t>
            </a:r>
            <a:endParaRPr lang="en-IN" sz="2800" dirty="0"/>
          </a:p>
          <a:p>
            <a:r>
              <a:rPr lang="en-IN" sz="2800" dirty="0"/>
              <a:t>The growing use of internet and computers confirms the good scopes of </a:t>
            </a:r>
            <a:r>
              <a:rPr lang="en-IN" sz="2800" dirty="0" smtClean="0"/>
              <a:t>project. 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8354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C5E56-60AD-6E45-B3A3-2731EE01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444EDE-9691-E949-BF29-6CEA240246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Abstract</a:t>
            </a:r>
          </a:p>
          <a:p>
            <a:r>
              <a:rPr lang="en-IN" dirty="0" smtClean="0"/>
              <a:t>Scope</a:t>
            </a:r>
            <a:endParaRPr lang="en-IN" dirty="0"/>
          </a:p>
          <a:p>
            <a:r>
              <a:rPr lang="en-IN" dirty="0">
                <a:cs typeface="Lucida Sans Unicode" pitchFamily="34" charset="0"/>
              </a:rPr>
              <a:t>Requirements</a:t>
            </a:r>
          </a:p>
          <a:p>
            <a:r>
              <a:rPr lang="en-IN" dirty="0"/>
              <a:t>Modules
Output
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057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A19744-BD36-9340-8203-54E9F2C2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31" y="1051941"/>
            <a:ext cx="6110537" cy="4754118"/>
          </a:xfrm>
        </p:spPr>
        <p:txBody>
          <a:bodyPr>
            <a:normAutofit/>
          </a:bodyPr>
          <a:lstStyle/>
          <a:p>
            <a:r>
              <a:rPr lang="en-IN" sz="9600"/>
              <a:t>Thank you</a:t>
            </a:r>
            <a:endParaRPr lang="en-US" sz="9600"/>
          </a:p>
        </p:txBody>
      </p:sp>
    </p:spTree>
    <p:extLst>
      <p:ext uri="{BB962C8B-B14F-4D97-AF65-F5344CB8AC3E}">
        <p14:creationId xmlns="" xmlns:p14="http://schemas.microsoft.com/office/powerpoint/2010/main" val="185996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A5ACC-27B7-F848-8C24-64B3A31E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2318D0-AAE1-6B44-8669-BBFFD9BFF9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main aim of Banking System </a:t>
            </a:r>
            <a:r>
              <a:rPr lang="en-IN" dirty="0"/>
              <a:t>Project </a:t>
            </a:r>
            <a:r>
              <a:rPr lang="en-IN" dirty="0" smtClean="0"/>
              <a:t>is to maintain database of customers. In this project developed </a:t>
            </a:r>
            <a:r>
              <a:rPr lang="en-IN" dirty="0"/>
              <a:t>in Java programming language </a:t>
            </a:r>
            <a:r>
              <a:rPr lang="en-IN" dirty="0" smtClean="0"/>
              <a:t>using </a:t>
            </a:r>
            <a:r>
              <a:rPr lang="en-IN" dirty="0" err="1" smtClean="0"/>
              <a:t>mysql</a:t>
            </a:r>
            <a:r>
              <a:rPr lang="en-IN" dirty="0" smtClean="0"/>
              <a:t> database.</a:t>
            </a:r>
            <a:endParaRPr lang="en-IN" dirty="0"/>
          </a:p>
          <a:p>
            <a:r>
              <a:rPr lang="en-IN" dirty="0" smtClean="0"/>
              <a:t>This project will help to insert the every details of the customers that will stored in database.  </a:t>
            </a:r>
            <a:endParaRPr lang="en-IN" dirty="0"/>
          </a:p>
          <a:p>
            <a:r>
              <a:rPr lang="en-IN" dirty="0" smtClean="0"/>
              <a:t>This project will help to update records of customers If customers made any change in their records.</a:t>
            </a:r>
            <a:endParaRPr lang="en-IN" dirty="0"/>
          </a:p>
          <a:p>
            <a:r>
              <a:rPr lang="en-IN" dirty="0"/>
              <a:t>This project helps </a:t>
            </a:r>
            <a:r>
              <a:rPr lang="en-IN" dirty="0" smtClean="0"/>
              <a:t>banking system to find the particular record of the customer and also they can see their balance of  </a:t>
            </a:r>
          </a:p>
          <a:p>
            <a:pPr>
              <a:buNone/>
            </a:pPr>
            <a:r>
              <a:rPr lang="en-IN" dirty="0" smtClean="0"/>
              <a:t>   customers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698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685368-5C3D-EF43-9767-F3DF0CD4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762CC0-8CEF-684E-BCB1-938E9A2858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GB" dirty="0" smtClean="0">
                <a:ea typeface="Times New Roman"/>
                <a:cs typeface="Times New Roman"/>
                <a:sym typeface="Times New Roman"/>
              </a:rPr>
              <a:t>Without a banking application, managing and maintaining the details of the customer is a difficult job for banks.</a:t>
            </a:r>
          </a:p>
          <a:p>
            <a:pPr marL="457200" lvl="0" indent="-342900">
              <a:spcBef>
                <a:spcPts val="0"/>
              </a:spcBef>
              <a:buSzPts val="1800"/>
              <a:buNone/>
            </a:pPr>
            <a:endParaRPr lang="en-GB" dirty="0" smtClean="0"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GB" dirty="0" smtClean="0">
                <a:ea typeface="Times New Roman"/>
                <a:cs typeface="Times New Roman"/>
                <a:sym typeface="Times New Roman"/>
              </a:rPr>
              <a:t>Banking application System will store all the details of the customer  such ,name, account no, </a:t>
            </a:r>
            <a:r>
              <a:rPr lang="en-GB" dirty="0" err="1" smtClean="0">
                <a:ea typeface="Times New Roman"/>
                <a:cs typeface="Times New Roman"/>
                <a:sym typeface="Times New Roman"/>
              </a:rPr>
              <a:t>branch,phone</a:t>
            </a:r>
            <a:r>
              <a:rPr lang="en-GB" dirty="0" smtClean="0">
                <a:ea typeface="Times New Roman"/>
                <a:cs typeface="Times New Roman"/>
                <a:sym typeface="Times New Roman"/>
              </a:rPr>
              <a:t>  no, balance of the </a:t>
            </a:r>
            <a:r>
              <a:rPr lang="en-GB" dirty="0" err="1" smtClean="0">
                <a:ea typeface="Times New Roman"/>
                <a:cs typeface="Times New Roman"/>
                <a:sym typeface="Times New Roman"/>
              </a:rPr>
              <a:t>cutomers</a:t>
            </a:r>
            <a:r>
              <a:rPr lang="en-GB" dirty="0" smtClean="0">
                <a:ea typeface="Times New Roman"/>
                <a:cs typeface="Times New Roman"/>
                <a:sym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273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6EC1B-20BD-D84E-A56F-D4A456C7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216577" cy="1124418"/>
          </a:xfrm>
        </p:spPr>
        <p:txBody>
          <a:bodyPr/>
          <a:lstStyle/>
          <a:p>
            <a:r>
              <a:rPr lang="en-IN" dirty="0" smtClean="0"/>
              <a:t>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9CBDC9-D0C9-ED48-8645-DD6FDB06EE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69848" y="1776678"/>
            <a:ext cx="10058400" cy="4596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SOFTWARE REQUIREMENTS</a:t>
            </a:r>
            <a:endParaRPr lang="en-IN" sz="2000" dirty="0"/>
          </a:p>
          <a:p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Operating System - Windows </a:t>
            </a:r>
            <a:endParaRPr lang="en-IN" sz="18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Platform - Eclipse IDE</a:t>
            </a:r>
            <a:endParaRPr lang="en-IN" sz="18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Language  - Core Java 8</a:t>
            </a:r>
            <a:endParaRPr lang="en-IN" sz="1800" dirty="0">
              <a:solidFill>
                <a:srgbClr val="00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Database </a:t>
            </a:r>
            <a:r>
              <a:rPr lang="en-US" sz="1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800" dirty="0" smtClean="0">
                <a:solidFill>
                  <a:srgbClr val="222222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Ms </a:t>
            </a:r>
            <a:r>
              <a:rPr lang="en-US" sz="1800" dirty="0" err="1" smtClean="0">
                <a:solidFill>
                  <a:srgbClr val="222222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sql</a:t>
            </a:r>
            <a:r>
              <a:rPr lang="en-US" sz="1800" dirty="0" smtClean="0">
                <a:solidFill>
                  <a:srgbClr val="222222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server, </a:t>
            </a:r>
            <a:r>
              <a:rPr lang="en-US" sz="1800" dirty="0" err="1" smtClean="0">
                <a:solidFill>
                  <a:srgbClr val="222222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Mysql</a:t>
            </a:r>
            <a:endParaRPr lang="en-US" sz="1800" dirty="0" smtClean="0">
              <a:solidFill>
                <a:srgbClr val="222222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IN" sz="2000" dirty="0" smtClean="0"/>
              <a:t>HARDWARE REQUIREMENTS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SERVER-:</a:t>
            </a:r>
            <a:r>
              <a:rPr lang="en-US" sz="1800" b="1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US" sz="1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Processor - Intel Core Family,   </a:t>
            </a:r>
            <a:endParaRPr lang="en-IN" sz="1800" dirty="0" smtClean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 - 8 GB</a:t>
            </a:r>
            <a:r>
              <a:rPr lang="en-US" sz="1800" b="1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IN" sz="1800" dirty="0" smtClean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Disk Space -  500 MB or more</a:t>
            </a:r>
            <a:endParaRPr lang="en-IN" sz="1800" dirty="0" smtClean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604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13C075-0AD6-284A-9458-B98A8126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363" y="759069"/>
            <a:ext cx="3982300" cy="1090980"/>
          </a:xfrm>
        </p:spPr>
        <p:txBody>
          <a:bodyPr>
            <a:normAutofit/>
          </a:bodyPr>
          <a:lstStyle/>
          <a:p>
            <a:r>
              <a:rPr lang="en-IN" dirty="0" smtClean="0"/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68DF73-9897-2F45-B7F2-17170953FB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17363" y="2261089"/>
            <a:ext cx="6711696" cy="3545498"/>
          </a:xfrm>
        </p:spPr>
        <p:txBody>
          <a:bodyPr/>
          <a:lstStyle/>
          <a:p>
            <a:r>
              <a:rPr lang="en-IN" dirty="0" smtClean="0"/>
              <a:t>Insert record</a:t>
            </a:r>
            <a:r>
              <a:rPr lang="en-IN" dirty="0"/>
              <a:t>
</a:t>
            </a:r>
            <a:r>
              <a:rPr lang="en-IN" dirty="0" smtClean="0"/>
              <a:t>Select record</a:t>
            </a:r>
            <a:endParaRPr lang="en-IN" dirty="0"/>
          </a:p>
          <a:p>
            <a:r>
              <a:rPr lang="en-IN" dirty="0" smtClean="0"/>
              <a:t>Update record</a:t>
            </a:r>
            <a:r>
              <a:rPr lang="en-IN" dirty="0"/>
              <a:t>
</a:t>
            </a:r>
            <a:r>
              <a:rPr lang="en-IN" dirty="0" smtClean="0"/>
              <a:t>Delete record</a:t>
            </a:r>
            <a:r>
              <a:rPr lang="en-IN" dirty="0"/>
              <a:t>
</a:t>
            </a:r>
            <a:r>
              <a:rPr lang="en-IN" dirty="0" smtClean="0"/>
              <a:t>Withdraw amount</a:t>
            </a:r>
          </a:p>
          <a:p>
            <a:r>
              <a:rPr lang="en-IN" dirty="0" smtClean="0"/>
              <a:t>Deposit amount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77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RECORD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" dirty="0" smtClean="0">
                <a:ea typeface="Times New Roman"/>
                <a:cs typeface="Times New Roman"/>
                <a:sym typeface="Times New Roman"/>
              </a:rPr>
              <a:t>The insert record module is used to inserting the record of the customer</a:t>
            </a:r>
            <a:r>
              <a:rPr lang="en" dirty="0" smtClean="0"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rPr lang="en-GB" dirty="0" smtClean="0">
                <a:ea typeface="Times New Roman"/>
                <a:cs typeface="Times New Roman"/>
                <a:sym typeface="Times New Roman"/>
              </a:rPr>
              <a:t>L</a:t>
            </a:r>
            <a:r>
              <a:rPr lang="en" dirty="0" smtClean="0">
                <a:ea typeface="Times New Roman"/>
                <a:cs typeface="Times New Roman"/>
                <a:sym typeface="Times New Roman"/>
              </a:rPr>
              <a:t>ike name, branch,phone number of the that will be stored in database</a:t>
            </a:r>
            <a:r>
              <a:rPr lang="en" dirty="0" smtClean="0">
                <a:ea typeface="Times New Roman"/>
                <a:cs typeface="Times New Roman"/>
                <a:sym typeface="Times New Roman"/>
              </a:rPr>
              <a:t>.</a:t>
            </a:r>
            <a:endParaRPr lang="ta-IN" dirty="0"/>
          </a:p>
        </p:txBody>
      </p:sp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MODULE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7086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9A57-FB56-B54B-BE6D-80DB131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RECORD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None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rPr lang="en-GB" dirty="0" smtClean="0">
                <a:ea typeface="Times New Roman"/>
                <a:cs typeface="Times New Roman"/>
                <a:sym typeface="Times New Roman"/>
              </a:rPr>
              <a:t>The select record method  is used to select the information of a particular customer  by entering account number</a:t>
            </a:r>
          </a:p>
          <a:p>
            <a:r>
              <a:rPr lang="en-GB" dirty="0" smtClean="0">
                <a:ea typeface="Times New Roman"/>
                <a:cs typeface="Times New Roman"/>
                <a:sym typeface="Times New Roman"/>
              </a:rPr>
              <a:t>By entering the roll number the customer can view their details of name, account </a:t>
            </a:r>
            <a:r>
              <a:rPr lang="en-GB" dirty="0" err="1" smtClean="0">
                <a:ea typeface="Times New Roman"/>
                <a:cs typeface="Times New Roman"/>
                <a:sym typeface="Times New Roman"/>
              </a:rPr>
              <a:t>number,branch,phone</a:t>
            </a:r>
            <a:r>
              <a:rPr lang="en-GB" dirty="0" smtClean="0">
                <a:ea typeface="Times New Roman"/>
                <a:cs typeface="Times New Roman"/>
                <a:sym typeface="Times New Roman"/>
              </a:rPr>
              <a:t> number, balance.</a:t>
            </a:r>
            <a:endParaRPr lang="ta-IN" dirty="0"/>
          </a:p>
        </p:txBody>
      </p:sp>
    </p:spTree>
    <p:extLst>
      <p:ext uri="{BB962C8B-B14F-4D97-AF65-F5344CB8AC3E}">
        <p14:creationId xmlns="" xmlns:p14="http://schemas.microsoft.com/office/powerpoint/2010/main" val="36567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1864</TotalTime>
  <Words>455</Words>
  <Application>Microsoft Office PowerPoint</Application>
  <PresentationFormat>Custom</PresentationFormat>
  <Paragraphs>65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Banking  Application</vt:lpstr>
      <vt:lpstr>CONTENT</vt:lpstr>
      <vt:lpstr>ABSTRACT</vt:lpstr>
      <vt:lpstr>SCOPE</vt:lpstr>
      <vt:lpstr> REQUIREMENTS</vt:lpstr>
      <vt:lpstr>MODULES</vt:lpstr>
      <vt:lpstr>INSERT RECORD </vt:lpstr>
      <vt:lpstr>INSERT MODULE</vt:lpstr>
      <vt:lpstr>SELECT RECORD</vt:lpstr>
      <vt:lpstr>SELECT MODULE</vt:lpstr>
      <vt:lpstr> UPDATE RECORD</vt:lpstr>
      <vt:lpstr> UPDATE MODULE</vt:lpstr>
      <vt:lpstr>DELETE RECORD</vt:lpstr>
      <vt:lpstr>DELETE MODULE</vt:lpstr>
      <vt:lpstr>DEPOSIT AMOUNT</vt:lpstr>
      <vt:lpstr>DEPOSIT AMOUNT</vt:lpstr>
      <vt:lpstr>WITHDRAW AMOUNT</vt:lpstr>
      <vt:lpstr>WITHDRAW AMOUNT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Survey system</dc:title>
  <dc:creator>Kiruthika Selvaraj</dc:creator>
  <cp:lastModifiedBy>User</cp:lastModifiedBy>
  <cp:revision>33</cp:revision>
  <dcterms:created xsi:type="dcterms:W3CDTF">2021-10-10T11:57:29Z</dcterms:created>
  <dcterms:modified xsi:type="dcterms:W3CDTF">2021-10-13T09:43:04Z</dcterms:modified>
</cp:coreProperties>
</file>